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70" r:id="rId5"/>
    <p:sldId id="354" r:id="rId6"/>
    <p:sldId id="310" r:id="rId7"/>
    <p:sldId id="312" r:id="rId8"/>
    <p:sldId id="308" r:id="rId9"/>
    <p:sldId id="313" r:id="rId10"/>
    <p:sldId id="315" r:id="rId11"/>
    <p:sldId id="314" r:id="rId12"/>
    <p:sldId id="316" r:id="rId13"/>
    <p:sldId id="317" r:id="rId14"/>
    <p:sldId id="320" r:id="rId15"/>
    <p:sldId id="321" r:id="rId16"/>
    <p:sldId id="322" r:id="rId17"/>
    <p:sldId id="323" r:id="rId18"/>
    <p:sldId id="324" r:id="rId19"/>
    <p:sldId id="325" r:id="rId20"/>
    <p:sldId id="355" r:id="rId21"/>
    <p:sldId id="327" r:id="rId22"/>
    <p:sldId id="328" r:id="rId23"/>
    <p:sldId id="329" r:id="rId24"/>
    <p:sldId id="330" r:id="rId25"/>
    <p:sldId id="332" r:id="rId26"/>
    <p:sldId id="333" r:id="rId27"/>
    <p:sldId id="334" r:id="rId28"/>
    <p:sldId id="335" r:id="rId29"/>
    <p:sldId id="336" r:id="rId30"/>
    <p:sldId id="337" r:id="rId31"/>
    <p:sldId id="338" r:id="rId32"/>
    <p:sldId id="339" r:id="rId33"/>
    <p:sldId id="340" r:id="rId34"/>
    <p:sldId id="341" r:id="rId35"/>
    <p:sldId id="366" r:id="rId36"/>
    <p:sldId id="349" r:id="rId37"/>
    <p:sldId id="342" r:id="rId38"/>
    <p:sldId id="343" r:id="rId39"/>
    <p:sldId id="344" r:id="rId40"/>
    <p:sldId id="345" r:id="rId41"/>
    <p:sldId id="346" r:id="rId42"/>
    <p:sldId id="347" r:id="rId43"/>
    <p:sldId id="348" r:id="rId44"/>
    <p:sldId id="350" r:id="rId45"/>
    <p:sldId id="352" r:id="rId46"/>
    <p:sldId id="353" r:id="rId47"/>
    <p:sldId id="356" r:id="rId48"/>
    <p:sldId id="357" r:id="rId49"/>
    <p:sldId id="358" r:id="rId50"/>
    <p:sldId id="359" r:id="rId51"/>
    <p:sldId id="360" r:id="rId52"/>
    <p:sldId id="361" r:id="rId53"/>
    <p:sldId id="362" r:id="rId54"/>
    <p:sldId id="363" r:id="rId55"/>
    <p:sldId id="364" r:id="rId56"/>
    <p:sldId id="365" r:id="rId57"/>
    <p:sldId id="36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19" autoAdjust="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40FC4FFE-8987-4A26-B7F4-8A516F18ADAE}">
      <dgm:prSet/>
      <dgm:spPr/>
      <dgm:t>
        <a:bodyPr/>
        <a:lstStyle/>
        <a:p>
          <a:pPr>
            <a:defRPr cap="all"/>
          </a:pPr>
          <a:r>
            <a:rPr lang="en-US" dirty="0" err="1"/>
            <a:t>Eroll</a:t>
          </a:r>
          <a:r>
            <a:rPr lang="en-US" dirty="0"/>
            <a:t> Management software- a stand-alone system used at district level with </a:t>
          </a:r>
          <a:r>
            <a:rPr lang="en-US" dirty="0" err="1"/>
            <a:t>ms</a:t>
          </a:r>
          <a:r>
            <a:rPr lang="en-US" dirty="0"/>
            <a:t>-access as database.</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dirty="0"/>
            <a:t>ERMS- a web-based application which is centralized at state level with </a:t>
          </a:r>
          <a:r>
            <a:rPr lang="en-US" dirty="0" err="1"/>
            <a:t>sql</a:t>
          </a:r>
          <a:r>
            <a:rPr lang="en-US" dirty="0"/>
            <a:t> server as database.</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dirty="0" err="1"/>
            <a:t>EROnet</a:t>
          </a:r>
          <a:r>
            <a:rPr lang="en-US" dirty="0"/>
            <a:t>-a web-based application which is centralized at country level with </a:t>
          </a:r>
          <a:r>
            <a:rPr lang="en-US" dirty="0" err="1"/>
            <a:t>sql</a:t>
          </a:r>
          <a:r>
            <a:rPr lang="en-US" dirty="0"/>
            <a:t> server as database.</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F126801-840D-43CA-A6A9-B965AE9EE22F}">
      <dgm:prSet/>
      <dgm:spPr/>
      <dgm:t>
        <a:bodyPr/>
        <a:lstStyle/>
        <a:p>
          <a:pPr>
            <a:defRPr cap="all"/>
          </a:pPr>
          <a:r>
            <a:rPr lang="en-US" dirty="0" err="1"/>
            <a:t>Eronet</a:t>
          </a:r>
          <a:r>
            <a:rPr lang="en-US" dirty="0"/>
            <a:t> 2.0 - IT is also a web-based application used at India level with newer technology and security features.</a:t>
          </a:r>
        </a:p>
      </dgm:t>
    </dgm:pt>
    <dgm:pt modelId="{51C3D8A1-D8D5-4B32-B543-433C15ECFDFA}" type="parTrans" cxnId="{028255B6-EDBC-4D92-A03E-C94E9DA29CCA}">
      <dgm:prSet/>
      <dgm:spPr/>
      <dgm:t>
        <a:bodyPr/>
        <a:lstStyle/>
        <a:p>
          <a:endParaRPr lang="en-IN"/>
        </a:p>
      </dgm:t>
    </dgm:pt>
    <dgm:pt modelId="{327700C7-F81B-4FC7-BF5E-1C6BF890B32C}" type="sibTrans" cxnId="{028255B6-EDBC-4D92-A03E-C94E9DA29CCA}">
      <dgm:prSet/>
      <dgm:spPr/>
      <dgm:t>
        <a:bodyPr/>
        <a:lstStyle/>
        <a:p>
          <a:endParaRPr lang="en-IN"/>
        </a:p>
      </dgm:t>
    </dgm:pt>
    <dgm:pt modelId="{569548D6-94A2-4D59-8FB6-76C5181A9F16}" type="pres">
      <dgm:prSet presAssocID="{01A66772-F185-4D58-B8BB-E9370D7A7A2B}" presName="diagram" presStyleCnt="0">
        <dgm:presLayoutVars>
          <dgm:dir/>
          <dgm:resizeHandles val="exact"/>
        </dgm:presLayoutVars>
      </dgm:prSet>
      <dgm:spPr/>
      <dgm:t>
        <a:bodyPr/>
        <a:lstStyle/>
        <a:p>
          <a:endParaRPr lang="en-US"/>
        </a:p>
      </dgm:t>
    </dgm:pt>
    <dgm:pt modelId="{EC342471-B25D-4050-8EE5-A81251408419}" type="pres">
      <dgm:prSet presAssocID="{40FC4FFE-8987-4A26-B7F4-8A516F18ADAE}" presName="node" presStyleLbl="node1" presStyleIdx="0" presStyleCnt="4">
        <dgm:presLayoutVars>
          <dgm:bulletEnabled val="1"/>
        </dgm:presLayoutVars>
      </dgm:prSet>
      <dgm:spPr/>
      <dgm:t>
        <a:bodyPr/>
        <a:lstStyle/>
        <a:p>
          <a:endParaRPr lang="en-US"/>
        </a:p>
      </dgm:t>
    </dgm:pt>
    <dgm:pt modelId="{0B063CEA-39B2-4E16-B21B-862210C77007}" type="pres">
      <dgm:prSet presAssocID="{5B62599A-5C9B-48E7-896E-EA782AC60C8B}" presName="sibTrans" presStyleLbl="sibTrans2D1" presStyleIdx="0" presStyleCnt="3"/>
      <dgm:spPr/>
      <dgm:t>
        <a:bodyPr/>
        <a:lstStyle/>
        <a:p>
          <a:endParaRPr lang="en-US"/>
        </a:p>
      </dgm:t>
    </dgm:pt>
    <dgm:pt modelId="{6CA586D5-F5FB-494A-834D-E869D0AF6DF5}" type="pres">
      <dgm:prSet presAssocID="{5B62599A-5C9B-48E7-896E-EA782AC60C8B}" presName="connectorText" presStyleLbl="sibTrans2D1" presStyleIdx="0" presStyleCnt="3"/>
      <dgm:spPr/>
      <dgm:t>
        <a:bodyPr/>
        <a:lstStyle/>
        <a:p>
          <a:endParaRPr lang="en-US"/>
        </a:p>
      </dgm:t>
    </dgm:pt>
    <dgm:pt modelId="{9D29D050-C403-4793-8AC3-FEC3595C42EC}" type="pres">
      <dgm:prSet presAssocID="{49225C73-1633-42F1-AB3B-7CB183E5F8B8}" presName="node" presStyleLbl="node1" presStyleIdx="1" presStyleCnt="4">
        <dgm:presLayoutVars>
          <dgm:bulletEnabled val="1"/>
        </dgm:presLayoutVars>
      </dgm:prSet>
      <dgm:spPr/>
      <dgm:t>
        <a:bodyPr/>
        <a:lstStyle/>
        <a:p>
          <a:endParaRPr lang="en-US"/>
        </a:p>
      </dgm:t>
    </dgm:pt>
    <dgm:pt modelId="{AEC9C1C4-346F-405B-8AA3-5C4977A4A6C5}" type="pres">
      <dgm:prSet presAssocID="{9646853A-8964-4519-A5B1-0B7D18B2983D}" presName="sibTrans" presStyleLbl="sibTrans2D1" presStyleIdx="1" presStyleCnt="3"/>
      <dgm:spPr/>
      <dgm:t>
        <a:bodyPr/>
        <a:lstStyle/>
        <a:p>
          <a:endParaRPr lang="en-US"/>
        </a:p>
      </dgm:t>
    </dgm:pt>
    <dgm:pt modelId="{EC7EE77B-7053-4C03-9B38-8688A0651BD2}" type="pres">
      <dgm:prSet presAssocID="{9646853A-8964-4519-A5B1-0B7D18B2983D}" presName="connectorText" presStyleLbl="sibTrans2D1" presStyleIdx="1" presStyleCnt="3"/>
      <dgm:spPr/>
      <dgm:t>
        <a:bodyPr/>
        <a:lstStyle/>
        <a:p>
          <a:endParaRPr lang="en-US"/>
        </a:p>
      </dgm:t>
    </dgm:pt>
    <dgm:pt modelId="{1C274FE1-61FD-46CF-A696-E3BBC25960EC}" type="pres">
      <dgm:prSet presAssocID="{1C383F32-22E8-4F62-A3E0-BDC3D5F48992}" presName="node" presStyleLbl="node1" presStyleIdx="2" presStyleCnt="4">
        <dgm:presLayoutVars>
          <dgm:bulletEnabled val="1"/>
        </dgm:presLayoutVars>
      </dgm:prSet>
      <dgm:spPr/>
      <dgm:t>
        <a:bodyPr/>
        <a:lstStyle/>
        <a:p>
          <a:endParaRPr lang="en-US"/>
        </a:p>
      </dgm:t>
    </dgm:pt>
    <dgm:pt modelId="{B07BDE91-A52F-41FF-A205-389F99F60A9D}" type="pres">
      <dgm:prSet presAssocID="{8500F72A-2C6D-4FDF-9C1D-CA691380EB0B}" presName="sibTrans" presStyleLbl="sibTrans2D1" presStyleIdx="2" presStyleCnt="3"/>
      <dgm:spPr/>
      <dgm:t>
        <a:bodyPr/>
        <a:lstStyle/>
        <a:p>
          <a:endParaRPr lang="en-US"/>
        </a:p>
      </dgm:t>
    </dgm:pt>
    <dgm:pt modelId="{3512346B-29FC-4A9C-B2D2-867A49DBFA29}" type="pres">
      <dgm:prSet presAssocID="{8500F72A-2C6D-4FDF-9C1D-CA691380EB0B}" presName="connectorText" presStyleLbl="sibTrans2D1" presStyleIdx="2" presStyleCnt="3"/>
      <dgm:spPr/>
      <dgm:t>
        <a:bodyPr/>
        <a:lstStyle/>
        <a:p>
          <a:endParaRPr lang="en-US"/>
        </a:p>
      </dgm:t>
    </dgm:pt>
    <dgm:pt modelId="{20BB2C2D-1650-417F-BC79-0D79BDEBC2EC}" type="pres">
      <dgm:prSet presAssocID="{5F126801-840D-43CA-A6A9-B965AE9EE22F}" presName="node" presStyleLbl="node1" presStyleIdx="3" presStyleCnt="4">
        <dgm:presLayoutVars>
          <dgm:bulletEnabled val="1"/>
        </dgm:presLayoutVars>
      </dgm:prSet>
      <dgm:spPr/>
      <dgm:t>
        <a:bodyPr/>
        <a:lstStyle/>
        <a:p>
          <a:endParaRPr lang="en-US"/>
        </a:p>
      </dgm:t>
    </dgm:pt>
  </dgm:ptLst>
  <dgm:cxnLst>
    <dgm:cxn modelId="{028255B6-EDBC-4D92-A03E-C94E9DA29CCA}" srcId="{01A66772-F185-4D58-B8BB-E9370D7A7A2B}" destId="{5F126801-840D-43CA-A6A9-B965AE9EE22F}" srcOrd="3" destOrd="0" parTransId="{51C3D8A1-D8D5-4B32-B543-433C15ECFDFA}" sibTransId="{327700C7-F81B-4FC7-BF5E-1C6BF890B32C}"/>
    <dgm:cxn modelId="{6922EC3E-3D7E-4CF4-A1A4-69DCC012CAC9}" type="presOf" srcId="{9646853A-8964-4519-A5B1-0B7D18B2983D}" destId="{EC7EE77B-7053-4C03-9B38-8688A0651BD2}" srcOrd="1" destOrd="0" presId="urn:microsoft.com/office/officeart/2005/8/layout/process5"/>
    <dgm:cxn modelId="{F115A0EA-DE20-4ED0-AEB8-C88436174EF5}" type="presOf" srcId="{49225C73-1633-42F1-AB3B-7CB183E5F8B8}" destId="{9D29D050-C403-4793-8AC3-FEC3595C42EC}" srcOrd="0" destOrd="0" presId="urn:microsoft.com/office/officeart/2005/8/layout/process5"/>
    <dgm:cxn modelId="{EC1FBC7D-F4B7-4E76-A274-577C0AAFD042}" type="presOf" srcId="{40FC4FFE-8987-4A26-B7F4-8A516F18ADAE}" destId="{EC342471-B25D-4050-8EE5-A81251408419}" srcOrd="0" destOrd="0" presId="urn:microsoft.com/office/officeart/2005/8/layout/process5"/>
    <dgm:cxn modelId="{771BD574-CC57-4F81-8931-994EC7595760}" type="presOf" srcId="{8500F72A-2C6D-4FDF-9C1D-CA691380EB0B}" destId="{B07BDE91-A52F-41FF-A205-389F99F60A9D}" srcOrd="0" destOrd="0" presId="urn:microsoft.com/office/officeart/2005/8/layout/process5"/>
    <dgm:cxn modelId="{0B83F237-0F7C-4C90-BFEA-3BDE99E4A73D}" type="presOf" srcId="{5B62599A-5C9B-48E7-896E-EA782AC60C8B}" destId="{0B063CEA-39B2-4E16-B21B-862210C77007}" srcOrd="0" destOrd="0" presId="urn:microsoft.com/office/officeart/2005/8/layout/process5"/>
    <dgm:cxn modelId="{0A5E3B08-4BAB-4DED-B4E8-B63A7CECDC83}" type="presOf" srcId="{9646853A-8964-4519-A5B1-0B7D18B2983D}" destId="{AEC9C1C4-346F-405B-8AA3-5C4977A4A6C5}" srcOrd="0" destOrd="0" presId="urn:microsoft.com/office/officeart/2005/8/layout/process5"/>
    <dgm:cxn modelId="{C7AD8469-3C68-4AF9-AB82-79B0043AA120}" srcId="{01A66772-F185-4D58-B8BB-E9370D7A7A2B}" destId="{40FC4FFE-8987-4A26-B7F4-8A516F18ADAE}" srcOrd="0" destOrd="0" parTransId="{CAD7EF86-FB23-41F6-BF42-040B36DEFDB1}" sibTransId="{5B62599A-5C9B-48E7-896E-EA782AC60C8B}"/>
    <dgm:cxn modelId="{A9154303-8225-4248-91DC-1B0156A35F07}" srcId="{01A66772-F185-4D58-B8BB-E9370D7A7A2B}" destId="{49225C73-1633-42F1-AB3B-7CB183E5F8B8}" srcOrd="1" destOrd="0" parTransId="{1A0E2090-1D4F-438A-8766-B6030CE01ADD}" sibTransId="{9646853A-8964-4519-A5B1-0B7D18B2983D}"/>
    <dgm:cxn modelId="{4D7CCA76-BA48-4AA2-AF33-F5875EC595AB}" type="presOf" srcId="{8500F72A-2C6D-4FDF-9C1D-CA691380EB0B}" destId="{3512346B-29FC-4A9C-B2D2-867A49DBFA29}" srcOrd="1" destOrd="0" presId="urn:microsoft.com/office/officeart/2005/8/layout/process5"/>
    <dgm:cxn modelId="{50F6E665-9E0B-4C0F-BB5C-21371C9AA039}" type="presOf" srcId="{1C383F32-22E8-4F62-A3E0-BDC3D5F48992}" destId="{1C274FE1-61FD-46CF-A696-E3BBC25960EC}" srcOrd="0" destOrd="0" presId="urn:microsoft.com/office/officeart/2005/8/layout/process5"/>
    <dgm:cxn modelId="{8219CAD3-51C8-403C-8E81-EBDB58BFDF19}" type="presOf" srcId="{5B62599A-5C9B-48E7-896E-EA782AC60C8B}" destId="{6CA586D5-F5FB-494A-834D-E869D0AF6DF5}" srcOrd="1" destOrd="0" presId="urn:microsoft.com/office/officeart/2005/8/layout/process5"/>
    <dgm:cxn modelId="{C4CCE57E-E871-46D6-BAD5-880252C95D22}" srcId="{01A66772-F185-4D58-B8BB-E9370D7A7A2B}" destId="{1C383F32-22E8-4F62-A3E0-BDC3D5F48992}" srcOrd="2" destOrd="0" parTransId="{A7920A2F-3244-4159-AF04-6A1D38B7B317}" sibTransId="{8500F72A-2C6D-4FDF-9C1D-CA691380EB0B}"/>
    <dgm:cxn modelId="{C8C76DF5-E426-4D48-A365-8DFBE016AD12}" type="presOf" srcId="{5F126801-840D-43CA-A6A9-B965AE9EE22F}" destId="{20BB2C2D-1650-417F-BC79-0D79BDEBC2EC}" srcOrd="0" destOrd="0" presId="urn:microsoft.com/office/officeart/2005/8/layout/process5"/>
    <dgm:cxn modelId="{5DB74391-15B4-49F3-8F51-5C10F74A4719}" type="presOf" srcId="{01A66772-F185-4D58-B8BB-E9370D7A7A2B}" destId="{569548D6-94A2-4D59-8FB6-76C5181A9F16}" srcOrd="0" destOrd="0" presId="urn:microsoft.com/office/officeart/2005/8/layout/process5"/>
    <dgm:cxn modelId="{E33DE339-3679-4968-A9CD-74FC5AD55F43}" type="presParOf" srcId="{569548D6-94A2-4D59-8FB6-76C5181A9F16}" destId="{EC342471-B25D-4050-8EE5-A81251408419}" srcOrd="0" destOrd="0" presId="urn:microsoft.com/office/officeart/2005/8/layout/process5"/>
    <dgm:cxn modelId="{2EFA2103-0CBE-4915-956B-6660767F4CB6}" type="presParOf" srcId="{569548D6-94A2-4D59-8FB6-76C5181A9F16}" destId="{0B063CEA-39B2-4E16-B21B-862210C77007}" srcOrd="1" destOrd="0" presId="urn:microsoft.com/office/officeart/2005/8/layout/process5"/>
    <dgm:cxn modelId="{E94B7D93-1D18-4C6A-94A7-FE0398F6D003}" type="presParOf" srcId="{0B063CEA-39B2-4E16-B21B-862210C77007}" destId="{6CA586D5-F5FB-494A-834D-E869D0AF6DF5}" srcOrd="0" destOrd="0" presId="urn:microsoft.com/office/officeart/2005/8/layout/process5"/>
    <dgm:cxn modelId="{EFEB21F7-3D13-48BB-ACB8-4A6CF791F0B0}" type="presParOf" srcId="{569548D6-94A2-4D59-8FB6-76C5181A9F16}" destId="{9D29D050-C403-4793-8AC3-FEC3595C42EC}" srcOrd="2" destOrd="0" presId="urn:microsoft.com/office/officeart/2005/8/layout/process5"/>
    <dgm:cxn modelId="{60A7F1E4-9C90-464D-A5A0-8902B917D02A}" type="presParOf" srcId="{569548D6-94A2-4D59-8FB6-76C5181A9F16}" destId="{AEC9C1C4-346F-405B-8AA3-5C4977A4A6C5}" srcOrd="3" destOrd="0" presId="urn:microsoft.com/office/officeart/2005/8/layout/process5"/>
    <dgm:cxn modelId="{F6F56CE1-4BB5-413F-9B65-4B0620D261A3}" type="presParOf" srcId="{AEC9C1C4-346F-405B-8AA3-5C4977A4A6C5}" destId="{EC7EE77B-7053-4C03-9B38-8688A0651BD2}" srcOrd="0" destOrd="0" presId="urn:microsoft.com/office/officeart/2005/8/layout/process5"/>
    <dgm:cxn modelId="{0FAAF511-E0BD-46CA-B0A9-13C0B056CC92}" type="presParOf" srcId="{569548D6-94A2-4D59-8FB6-76C5181A9F16}" destId="{1C274FE1-61FD-46CF-A696-E3BBC25960EC}" srcOrd="4" destOrd="0" presId="urn:microsoft.com/office/officeart/2005/8/layout/process5"/>
    <dgm:cxn modelId="{1244CC37-0C96-43F1-BBA7-54262E0D8429}" type="presParOf" srcId="{569548D6-94A2-4D59-8FB6-76C5181A9F16}" destId="{B07BDE91-A52F-41FF-A205-389F99F60A9D}" srcOrd="5" destOrd="0" presId="urn:microsoft.com/office/officeart/2005/8/layout/process5"/>
    <dgm:cxn modelId="{7498531A-1438-438B-84FC-E447D5AF2E57}" type="presParOf" srcId="{B07BDE91-A52F-41FF-A205-389F99F60A9D}" destId="{3512346B-29FC-4A9C-B2D2-867A49DBFA29}" srcOrd="0" destOrd="0" presId="urn:microsoft.com/office/officeart/2005/8/layout/process5"/>
    <dgm:cxn modelId="{D0CF1B6C-9B4E-4E43-A592-00A2A452AA0F}" type="presParOf" srcId="{569548D6-94A2-4D59-8FB6-76C5181A9F16}" destId="{20BB2C2D-1650-417F-BC79-0D79BDEBC2E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632FB-A201-40F3-AF79-7CA7756EF910}"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n-IN"/>
        </a:p>
      </dgm:t>
    </dgm:pt>
    <dgm:pt modelId="{C7D24274-751D-4D40-B1A7-8154E266DB43}">
      <dgm:prSet phldrT="[Text]"/>
      <dgm:spPr/>
      <dgm:t>
        <a:bodyPr/>
        <a:lstStyle/>
        <a:p>
          <a:r>
            <a:rPr lang="en-US" dirty="0"/>
            <a:t>ECI Level</a:t>
          </a:r>
          <a:endParaRPr lang="en-IN" dirty="0"/>
        </a:p>
      </dgm:t>
    </dgm:pt>
    <dgm:pt modelId="{65FD2547-A10B-4BD1-9C9C-9C37FAE868C2}" type="parTrans" cxnId="{CE23B53B-7D45-4BA4-85DE-E3A1DDCF10C4}">
      <dgm:prSet/>
      <dgm:spPr/>
      <dgm:t>
        <a:bodyPr/>
        <a:lstStyle/>
        <a:p>
          <a:endParaRPr lang="en-IN"/>
        </a:p>
      </dgm:t>
    </dgm:pt>
    <dgm:pt modelId="{1E12F20B-3B98-4DEB-89CE-2905343F434D}" type="sibTrans" cxnId="{CE23B53B-7D45-4BA4-85DE-E3A1DDCF10C4}">
      <dgm:prSet/>
      <dgm:spPr/>
      <dgm:t>
        <a:bodyPr/>
        <a:lstStyle/>
        <a:p>
          <a:endParaRPr lang="en-IN"/>
        </a:p>
      </dgm:t>
    </dgm:pt>
    <dgm:pt modelId="{ABA9FFFC-A0B7-4266-A91D-F5413A814E88}">
      <dgm:prSet phldrT="[Text]"/>
      <dgm:spPr/>
      <dgm:t>
        <a:bodyPr/>
        <a:lstStyle/>
        <a:p>
          <a:r>
            <a:rPr lang="en-US" dirty="0"/>
            <a:t>ECI Admin</a:t>
          </a:r>
          <a:endParaRPr lang="en-IN" dirty="0"/>
        </a:p>
      </dgm:t>
    </dgm:pt>
    <dgm:pt modelId="{1E1C9DC2-74BC-4327-B1A4-BAB11DFE4A57}" type="parTrans" cxnId="{C93C8594-898E-4908-B089-65B24778295F}">
      <dgm:prSet/>
      <dgm:spPr/>
      <dgm:t>
        <a:bodyPr/>
        <a:lstStyle/>
        <a:p>
          <a:endParaRPr lang="en-IN"/>
        </a:p>
      </dgm:t>
    </dgm:pt>
    <dgm:pt modelId="{A9357FA2-4BF1-4CA6-A740-0ACA6AD1C064}" type="sibTrans" cxnId="{C93C8594-898E-4908-B089-65B24778295F}">
      <dgm:prSet/>
      <dgm:spPr/>
      <dgm:t>
        <a:bodyPr/>
        <a:lstStyle/>
        <a:p>
          <a:endParaRPr lang="en-IN"/>
        </a:p>
      </dgm:t>
    </dgm:pt>
    <dgm:pt modelId="{C345D81B-5AB1-4CB8-A4BF-5EF969F2D346}">
      <dgm:prSet phldrT="[Text]"/>
      <dgm:spPr/>
      <dgm:t>
        <a:bodyPr/>
        <a:lstStyle/>
        <a:p>
          <a:r>
            <a:rPr lang="en-US" dirty="0"/>
            <a:t>Zonal Secy</a:t>
          </a:r>
          <a:endParaRPr lang="en-IN" dirty="0"/>
        </a:p>
      </dgm:t>
    </dgm:pt>
    <dgm:pt modelId="{B89CE9A2-18E2-481C-84CA-EC3D51062D52}" type="parTrans" cxnId="{3EDF84CC-AF01-4097-BC44-AD21AEE4F357}">
      <dgm:prSet/>
      <dgm:spPr/>
      <dgm:t>
        <a:bodyPr/>
        <a:lstStyle/>
        <a:p>
          <a:endParaRPr lang="en-IN"/>
        </a:p>
      </dgm:t>
    </dgm:pt>
    <dgm:pt modelId="{411700E5-6B51-45BD-A758-667E4B5A3630}" type="sibTrans" cxnId="{3EDF84CC-AF01-4097-BC44-AD21AEE4F357}">
      <dgm:prSet/>
      <dgm:spPr/>
      <dgm:t>
        <a:bodyPr/>
        <a:lstStyle/>
        <a:p>
          <a:endParaRPr lang="en-IN"/>
        </a:p>
      </dgm:t>
    </dgm:pt>
    <dgm:pt modelId="{F5B8AA57-021A-42C7-8B96-7E86B8331B2D}">
      <dgm:prSet phldrT="[Text]"/>
      <dgm:spPr/>
      <dgm:t>
        <a:bodyPr/>
        <a:lstStyle/>
        <a:p>
          <a:r>
            <a:rPr lang="en-US" dirty="0"/>
            <a:t>State</a:t>
          </a:r>
          <a:endParaRPr lang="en-IN" dirty="0"/>
        </a:p>
      </dgm:t>
    </dgm:pt>
    <dgm:pt modelId="{6D6AF711-913F-4701-B1CA-8DEAA89B99E2}" type="parTrans" cxnId="{7C9AC37E-EB0D-4031-B8D7-1DC4360D03B1}">
      <dgm:prSet/>
      <dgm:spPr/>
      <dgm:t>
        <a:bodyPr/>
        <a:lstStyle/>
        <a:p>
          <a:endParaRPr lang="en-IN"/>
        </a:p>
      </dgm:t>
    </dgm:pt>
    <dgm:pt modelId="{8F6477E8-92EF-4AE5-A262-ECE4108CF506}" type="sibTrans" cxnId="{7C9AC37E-EB0D-4031-B8D7-1DC4360D03B1}">
      <dgm:prSet/>
      <dgm:spPr/>
      <dgm:t>
        <a:bodyPr/>
        <a:lstStyle/>
        <a:p>
          <a:endParaRPr lang="en-IN"/>
        </a:p>
      </dgm:t>
    </dgm:pt>
    <dgm:pt modelId="{CCF03501-6C1E-4A6E-AD21-C88C21A931AB}">
      <dgm:prSet phldrT="[Text]"/>
      <dgm:spPr/>
      <dgm:t>
        <a:bodyPr/>
        <a:lstStyle/>
        <a:p>
          <a:r>
            <a:rPr lang="en-US" dirty="0"/>
            <a:t>CEO</a:t>
          </a:r>
          <a:endParaRPr lang="en-IN" dirty="0"/>
        </a:p>
      </dgm:t>
    </dgm:pt>
    <dgm:pt modelId="{E6A6D5F4-1DDE-4B9F-A4C0-EB7493A4537C}" type="parTrans" cxnId="{ACAF474B-0812-42B7-9AF3-1CAFEF8884D0}">
      <dgm:prSet/>
      <dgm:spPr/>
      <dgm:t>
        <a:bodyPr/>
        <a:lstStyle/>
        <a:p>
          <a:endParaRPr lang="en-IN"/>
        </a:p>
      </dgm:t>
    </dgm:pt>
    <dgm:pt modelId="{80B78591-79AD-4587-97B9-1182F9DFDC66}" type="sibTrans" cxnId="{ACAF474B-0812-42B7-9AF3-1CAFEF8884D0}">
      <dgm:prSet/>
      <dgm:spPr/>
      <dgm:t>
        <a:bodyPr/>
        <a:lstStyle/>
        <a:p>
          <a:endParaRPr lang="en-IN"/>
        </a:p>
      </dgm:t>
    </dgm:pt>
    <dgm:pt modelId="{7809EC24-9C69-4B47-9ABD-68BED86D5E3F}">
      <dgm:prSet phldrT="[Text]"/>
      <dgm:spPr/>
      <dgm:t>
        <a:bodyPr/>
        <a:lstStyle/>
        <a:p>
          <a:r>
            <a:rPr lang="en-US" dirty="0"/>
            <a:t>CEO Admin</a:t>
          </a:r>
          <a:endParaRPr lang="en-IN" dirty="0"/>
        </a:p>
      </dgm:t>
    </dgm:pt>
    <dgm:pt modelId="{D99750E2-F25C-4BA0-9211-866B3B3DC773}" type="parTrans" cxnId="{C719769C-12B9-4312-AA5F-C2DC4AD06AF8}">
      <dgm:prSet/>
      <dgm:spPr/>
      <dgm:t>
        <a:bodyPr/>
        <a:lstStyle/>
        <a:p>
          <a:endParaRPr lang="en-IN"/>
        </a:p>
      </dgm:t>
    </dgm:pt>
    <dgm:pt modelId="{C16A3261-5323-4DB8-9C1C-B8AE8B633AEA}" type="sibTrans" cxnId="{C719769C-12B9-4312-AA5F-C2DC4AD06AF8}">
      <dgm:prSet/>
      <dgm:spPr/>
      <dgm:t>
        <a:bodyPr/>
        <a:lstStyle/>
        <a:p>
          <a:endParaRPr lang="en-IN"/>
        </a:p>
      </dgm:t>
    </dgm:pt>
    <dgm:pt modelId="{82DE4AB0-E754-4937-9C45-1C9C0CBE3E6C}">
      <dgm:prSet phldrT="[Text]"/>
      <dgm:spPr/>
      <dgm:t>
        <a:bodyPr/>
        <a:lstStyle/>
        <a:p>
          <a:r>
            <a:rPr lang="en-US" dirty="0"/>
            <a:t>District</a:t>
          </a:r>
          <a:endParaRPr lang="en-IN" dirty="0"/>
        </a:p>
      </dgm:t>
    </dgm:pt>
    <dgm:pt modelId="{7549BCAE-4DA4-4F99-8341-87A3D319E5CC}" type="parTrans" cxnId="{B41A6C96-600A-4FD6-B1DE-68E08A3DBC72}">
      <dgm:prSet/>
      <dgm:spPr/>
      <dgm:t>
        <a:bodyPr/>
        <a:lstStyle/>
        <a:p>
          <a:endParaRPr lang="en-IN"/>
        </a:p>
      </dgm:t>
    </dgm:pt>
    <dgm:pt modelId="{748C747A-C80D-4EDD-90C8-97A032EADB9B}" type="sibTrans" cxnId="{B41A6C96-600A-4FD6-B1DE-68E08A3DBC72}">
      <dgm:prSet/>
      <dgm:spPr/>
      <dgm:t>
        <a:bodyPr/>
        <a:lstStyle/>
        <a:p>
          <a:endParaRPr lang="en-IN"/>
        </a:p>
      </dgm:t>
    </dgm:pt>
    <dgm:pt modelId="{153ED76D-CC16-4CE4-A5B8-C1FA811D8CD1}">
      <dgm:prSet phldrT="[Text]"/>
      <dgm:spPr/>
      <dgm:t>
        <a:bodyPr/>
        <a:lstStyle/>
        <a:p>
          <a:r>
            <a:rPr lang="en-US" dirty="0"/>
            <a:t>DEO</a:t>
          </a:r>
          <a:endParaRPr lang="en-IN" dirty="0"/>
        </a:p>
      </dgm:t>
    </dgm:pt>
    <dgm:pt modelId="{086C3219-DC5F-4C53-A044-3C1242ABCF4E}" type="parTrans" cxnId="{41700BF1-227A-4349-98BF-C1F7F0D564C6}">
      <dgm:prSet/>
      <dgm:spPr/>
      <dgm:t>
        <a:bodyPr/>
        <a:lstStyle/>
        <a:p>
          <a:endParaRPr lang="en-IN"/>
        </a:p>
      </dgm:t>
    </dgm:pt>
    <dgm:pt modelId="{FEA8EE00-222D-46DE-B76D-B80BCBA8D30D}" type="sibTrans" cxnId="{41700BF1-227A-4349-98BF-C1F7F0D564C6}">
      <dgm:prSet/>
      <dgm:spPr/>
      <dgm:t>
        <a:bodyPr/>
        <a:lstStyle/>
        <a:p>
          <a:endParaRPr lang="en-IN"/>
        </a:p>
      </dgm:t>
    </dgm:pt>
    <dgm:pt modelId="{78462C67-A210-4549-811C-11073F2F295C}">
      <dgm:prSet phldrT="[Text]"/>
      <dgm:spPr/>
      <dgm:t>
        <a:bodyPr/>
        <a:lstStyle/>
        <a:p>
          <a:r>
            <a:rPr lang="en-US" dirty="0"/>
            <a:t>Dy DEO</a:t>
          </a:r>
          <a:endParaRPr lang="en-IN" dirty="0"/>
        </a:p>
      </dgm:t>
    </dgm:pt>
    <dgm:pt modelId="{1523CD6C-3337-47A6-9A8D-25296A13FBF2}" type="parTrans" cxnId="{F7C25C5B-FB40-41C9-BA24-BA49EA4D88D0}">
      <dgm:prSet/>
      <dgm:spPr/>
      <dgm:t>
        <a:bodyPr/>
        <a:lstStyle/>
        <a:p>
          <a:endParaRPr lang="en-IN"/>
        </a:p>
      </dgm:t>
    </dgm:pt>
    <dgm:pt modelId="{F3A41390-1A89-41F4-BCEB-81608622D8F1}" type="sibTrans" cxnId="{F7C25C5B-FB40-41C9-BA24-BA49EA4D88D0}">
      <dgm:prSet/>
      <dgm:spPr/>
      <dgm:t>
        <a:bodyPr/>
        <a:lstStyle/>
        <a:p>
          <a:endParaRPr lang="en-IN"/>
        </a:p>
      </dgm:t>
    </dgm:pt>
    <dgm:pt modelId="{64ADB14A-2E78-4233-BEE0-EA0615C5B244}">
      <dgm:prSet phldrT="[Text]"/>
      <dgm:spPr/>
      <dgm:t>
        <a:bodyPr/>
        <a:lstStyle/>
        <a:p>
          <a:r>
            <a:rPr lang="en-US" dirty="0"/>
            <a:t>AC</a:t>
          </a:r>
          <a:endParaRPr lang="en-IN" dirty="0"/>
        </a:p>
      </dgm:t>
    </dgm:pt>
    <dgm:pt modelId="{D813BAC1-DAF8-44FF-B675-71C956DE3D09}" type="parTrans" cxnId="{C30B24FE-00B2-4C05-AED4-9B02D43F666B}">
      <dgm:prSet/>
      <dgm:spPr/>
      <dgm:t>
        <a:bodyPr/>
        <a:lstStyle/>
        <a:p>
          <a:endParaRPr lang="en-IN"/>
        </a:p>
      </dgm:t>
    </dgm:pt>
    <dgm:pt modelId="{3D2089CF-1448-4843-AA35-26C2EA8D9A9F}" type="sibTrans" cxnId="{C30B24FE-00B2-4C05-AED4-9B02D43F666B}">
      <dgm:prSet/>
      <dgm:spPr/>
      <dgm:t>
        <a:bodyPr/>
        <a:lstStyle/>
        <a:p>
          <a:endParaRPr lang="en-IN"/>
        </a:p>
      </dgm:t>
    </dgm:pt>
    <dgm:pt modelId="{5A2B4C6F-166D-4254-BAE5-DFFF60D7AFD3}">
      <dgm:prSet phldrT="[Text]"/>
      <dgm:spPr/>
      <dgm:t>
        <a:bodyPr/>
        <a:lstStyle/>
        <a:p>
          <a:r>
            <a:rPr lang="en-US" dirty="0"/>
            <a:t>ERO</a:t>
          </a:r>
          <a:endParaRPr lang="en-IN" dirty="0"/>
        </a:p>
      </dgm:t>
    </dgm:pt>
    <dgm:pt modelId="{57CED7FC-E5AA-4491-957A-E410B226A5D3}" type="parTrans" cxnId="{81C167E3-20A4-4B65-8CBC-2251FCFC837E}">
      <dgm:prSet/>
      <dgm:spPr/>
      <dgm:t>
        <a:bodyPr/>
        <a:lstStyle/>
        <a:p>
          <a:endParaRPr lang="en-IN"/>
        </a:p>
      </dgm:t>
    </dgm:pt>
    <dgm:pt modelId="{56DCA7CD-51FD-4B07-98E7-34479FA8BC18}" type="sibTrans" cxnId="{81C167E3-20A4-4B65-8CBC-2251FCFC837E}">
      <dgm:prSet/>
      <dgm:spPr/>
      <dgm:t>
        <a:bodyPr/>
        <a:lstStyle/>
        <a:p>
          <a:endParaRPr lang="en-IN"/>
        </a:p>
      </dgm:t>
    </dgm:pt>
    <dgm:pt modelId="{0791673A-E595-4C86-B839-68877CD595B5}">
      <dgm:prSet phldrT="[Text]"/>
      <dgm:spPr/>
      <dgm:t>
        <a:bodyPr/>
        <a:lstStyle/>
        <a:p>
          <a:r>
            <a:rPr lang="en-US" dirty="0"/>
            <a:t>Data Entry Operator</a:t>
          </a:r>
          <a:endParaRPr lang="en-IN" dirty="0"/>
        </a:p>
      </dgm:t>
    </dgm:pt>
    <dgm:pt modelId="{BA659E6B-1FF8-4327-9F53-3C4CBE88A61A}" type="parTrans" cxnId="{07BD474E-5EA4-487C-9F4F-4DBC6EDA8811}">
      <dgm:prSet/>
      <dgm:spPr/>
      <dgm:t>
        <a:bodyPr/>
        <a:lstStyle/>
        <a:p>
          <a:endParaRPr lang="en-IN"/>
        </a:p>
      </dgm:t>
    </dgm:pt>
    <dgm:pt modelId="{F1798572-C4ED-4DA5-ACBC-432141D12861}" type="sibTrans" cxnId="{07BD474E-5EA4-487C-9F4F-4DBC6EDA8811}">
      <dgm:prSet/>
      <dgm:spPr/>
      <dgm:t>
        <a:bodyPr/>
        <a:lstStyle/>
        <a:p>
          <a:endParaRPr lang="en-IN"/>
        </a:p>
      </dgm:t>
    </dgm:pt>
    <dgm:pt modelId="{4AD9652E-3527-4FD7-A1F8-218B253E7E82}">
      <dgm:prSet phldrT="[Text]"/>
      <dgm:spPr/>
      <dgm:t>
        <a:bodyPr/>
        <a:lstStyle/>
        <a:p>
          <a:r>
            <a:rPr lang="en-US" dirty="0"/>
            <a:t>Part</a:t>
          </a:r>
          <a:endParaRPr lang="en-IN" dirty="0"/>
        </a:p>
      </dgm:t>
    </dgm:pt>
    <dgm:pt modelId="{BD265160-3527-4066-A626-BE0C8F98DE9E}" type="parTrans" cxnId="{A544DE36-F6B3-4DB4-83CA-BCBB4A91D7C7}">
      <dgm:prSet/>
      <dgm:spPr/>
      <dgm:t>
        <a:bodyPr/>
        <a:lstStyle/>
        <a:p>
          <a:endParaRPr lang="en-IN"/>
        </a:p>
      </dgm:t>
    </dgm:pt>
    <dgm:pt modelId="{B842F6BA-F5ED-476E-B599-0BF1341DF329}" type="sibTrans" cxnId="{A544DE36-F6B3-4DB4-83CA-BCBB4A91D7C7}">
      <dgm:prSet/>
      <dgm:spPr/>
      <dgm:t>
        <a:bodyPr/>
        <a:lstStyle/>
        <a:p>
          <a:endParaRPr lang="en-IN"/>
        </a:p>
      </dgm:t>
    </dgm:pt>
    <dgm:pt modelId="{FAFFBD8D-BE4E-4A4E-B62C-DE8236DF1AF0}">
      <dgm:prSet phldrT="[Text]"/>
      <dgm:spPr/>
      <dgm:t>
        <a:bodyPr/>
        <a:lstStyle/>
        <a:p>
          <a:r>
            <a:rPr lang="en-US" dirty="0"/>
            <a:t>AERO (Part Assigned)</a:t>
          </a:r>
          <a:endParaRPr lang="en-IN" dirty="0"/>
        </a:p>
      </dgm:t>
    </dgm:pt>
    <dgm:pt modelId="{21119615-45DB-43BB-9A31-3213D120A83D}" type="parTrans" cxnId="{23F4F67D-07B0-4933-8CEA-329ADF3443F4}">
      <dgm:prSet/>
      <dgm:spPr/>
      <dgm:t>
        <a:bodyPr/>
        <a:lstStyle/>
        <a:p>
          <a:endParaRPr lang="en-IN"/>
        </a:p>
      </dgm:t>
    </dgm:pt>
    <dgm:pt modelId="{D647997F-58B9-4013-A80D-B2E1C7D8706D}" type="sibTrans" cxnId="{23F4F67D-07B0-4933-8CEA-329ADF3443F4}">
      <dgm:prSet/>
      <dgm:spPr/>
      <dgm:t>
        <a:bodyPr/>
        <a:lstStyle/>
        <a:p>
          <a:endParaRPr lang="en-IN"/>
        </a:p>
      </dgm:t>
    </dgm:pt>
    <dgm:pt modelId="{619F7F03-DD6B-45CD-B202-D10B2FF557CE}">
      <dgm:prSet phldrT="[Text]"/>
      <dgm:spPr/>
      <dgm:t>
        <a:bodyPr/>
        <a:lstStyle/>
        <a:p>
          <a:r>
            <a:rPr lang="en-US" dirty="0"/>
            <a:t>BLO (BLO APP)</a:t>
          </a:r>
          <a:endParaRPr lang="en-IN" dirty="0"/>
        </a:p>
      </dgm:t>
    </dgm:pt>
    <dgm:pt modelId="{DB8D51EA-E4C7-4DE9-89BF-9D1EF4AECC28}" type="parTrans" cxnId="{01F0F07E-C225-4905-88B3-287F7DBBCFF1}">
      <dgm:prSet/>
      <dgm:spPr/>
      <dgm:t>
        <a:bodyPr/>
        <a:lstStyle/>
        <a:p>
          <a:endParaRPr lang="en-IN"/>
        </a:p>
      </dgm:t>
    </dgm:pt>
    <dgm:pt modelId="{95769508-7911-454E-8857-9091EFEE850A}" type="sibTrans" cxnId="{01F0F07E-C225-4905-88B3-287F7DBBCFF1}">
      <dgm:prSet/>
      <dgm:spPr/>
      <dgm:t>
        <a:bodyPr/>
        <a:lstStyle/>
        <a:p>
          <a:endParaRPr lang="en-IN"/>
        </a:p>
      </dgm:t>
    </dgm:pt>
    <dgm:pt modelId="{E8E65739-B41F-4840-AB32-E61E43E3E7A7}">
      <dgm:prSet phldrT="[Text]"/>
      <dgm:spPr/>
      <dgm:t>
        <a:bodyPr/>
        <a:lstStyle/>
        <a:p>
          <a:r>
            <a:rPr lang="en-US" dirty="0"/>
            <a:t>Administrative Division</a:t>
          </a:r>
          <a:endParaRPr lang="en-IN" dirty="0"/>
        </a:p>
      </dgm:t>
    </dgm:pt>
    <dgm:pt modelId="{05F74062-E464-4735-9D56-AC2EC765C831}" type="parTrans" cxnId="{F5E24B46-8ACF-4B2F-92A1-523CB8D78A01}">
      <dgm:prSet/>
      <dgm:spPr/>
      <dgm:t>
        <a:bodyPr/>
        <a:lstStyle/>
        <a:p>
          <a:endParaRPr lang="en-IN"/>
        </a:p>
      </dgm:t>
    </dgm:pt>
    <dgm:pt modelId="{3AFE416E-63D7-4291-91D7-868A62AECD23}" type="sibTrans" cxnId="{F5E24B46-8ACF-4B2F-92A1-523CB8D78A01}">
      <dgm:prSet/>
      <dgm:spPr/>
      <dgm:t>
        <a:bodyPr/>
        <a:lstStyle/>
        <a:p>
          <a:endParaRPr lang="en-IN"/>
        </a:p>
      </dgm:t>
    </dgm:pt>
    <dgm:pt modelId="{F72A30C7-76C0-4A97-A91E-F3A5F4894578}">
      <dgm:prSet phldrT="[Text]"/>
      <dgm:spPr/>
      <dgm:t>
        <a:bodyPr/>
        <a:lstStyle/>
        <a:p>
          <a:r>
            <a:rPr lang="en-US" dirty="0"/>
            <a:t>Roll Observer</a:t>
          </a:r>
          <a:endParaRPr lang="en-IN" dirty="0"/>
        </a:p>
      </dgm:t>
    </dgm:pt>
    <dgm:pt modelId="{3D044EF4-22DC-4C63-A50F-A26A26B3BCAB}" type="parTrans" cxnId="{7BEB52FB-8406-4D69-BBB8-1F1E609733F5}">
      <dgm:prSet/>
      <dgm:spPr/>
      <dgm:t>
        <a:bodyPr/>
        <a:lstStyle/>
        <a:p>
          <a:endParaRPr lang="en-IN"/>
        </a:p>
      </dgm:t>
    </dgm:pt>
    <dgm:pt modelId="{D4C9A4B6-6DBE-4AAC-9537-76CBBCC7D232}" type="sibTrans" cxnId="{7BEB52FB-8406-4D69-BBB8-1F1E609733F5}">
      <dgm:prSet/>
      <dgm:spPr/>
      <dgm:t>
        <a:bodyPr/>
        <a:lstStyle/>
        <a:p>
          <a:endParaRPr lang="en-IN"/>
        </a:p>
      </dgm:t>
    </dgm:pt>
    <dgm:pt modelId="{2BD56777-8176-4B8D-A2C1-613368C6B28C}" type="pres">
      <dgm:prSet presAssocID="{00B632FB-A201-40F3-AF79-7CA7756EF910}" presName="diagram" presStyleCnt="0">
        <dgm:presLayoutVars>
          <dgm:chPref val="1"/>
          <dgm:dir/>
          <dgm:animOne val="branch"/>
          <dgm:animLvl val="lvl"/>
          <dgm:resizeHandles/>
        </dgm:presLayoutVars>
      </dgm:prSet>
      <dgm:spPr/>
      <dgm:t>
        <a:bodyPr/>
        <a:lstStyle/>
        <a:p>
          <a:endParaRPr lang="en-US"/>
        </a:p>
      </dgm:t>
    </dgm:pt>
    <dgm:pt modelId="{5E08135F-4CF1-4221-9E42-E9229AA45EB2}" type="pres">
      <dgm:prSet presAssocID="{C7D24274-751D-4D40-B1A7-8154E266DB43}" presName="root" presStyleCnt="0"/>
      <dgm:spPr/>
    </dgm:pt>
    <dgm:pt modelId="{52DE4A9A-5507-474C-A116-65FA7B279E3C}" type="pres">
      <dgm:prSet presAssocID="{C7D24274-751D-4D40-B1A7-8154E266DB43}" presName="rootComposite" presStyleCnt="0"/>
      <dgm:spPr/>
    </dgm:pt>
    <dgm:pt modelId="{75E4509A-E5F7-4367-A842-C924E9D4927C}" type="pres">
      <dgm:prSet presAssocID="{C7D24274-751D-4D40-B1A7-8154E266DB43}" presName="rootText" presStyleLbl="node1" presStyleIdx="0" presStyleCnt="6"/>
      <dgm:spPr/>
      <dgm:t>
        <a:bodyPr/>
        <a:lstStyle/>
        <a:p>
          <a:endParaRPr lang="en-US"/>
        </a:p>
      </dgm:t>
    </dgm:pt>
    <dgm:pt modelId="{AFA1678D-5036-4713-950C-03407699EB48}" type="pres">
      <dgm:prSet presAssocID="{C7D24274-751D-4D40-B1A7-8154E266DB43}" presName="rootConnector" presStyleLbl="node1" presStyleIdx="0" presStyleCnt="6"/>
      <dgm:spPr/>
      <dgm:t>
        <a:bodyPr/>
        <a:lstStyle/>
        <a:p>
          <a:endParaRPr lang="en-US"/>
        </a:p>
      </dgm:t>
    </dgm:pt>
    <dgm:pt modelId="{76C96A8A-F95C-45D6-8474-4EC2575B6D3D}" type="pres">
      <dgm:prSet presAssocID="{C7D24274-751D-4D40-B1A7-8154E266DB43}" presName="childShape" presStyleCnt="0"/>
      <dgm:spPr/>
    </dgm:pt>
    <dgm:pt modelId="{B9CEB67B-E359-498C-A745-A516E4BB47BD}" type="pres">
      <dgm:prSet presAssocID="{1E1C9DC2-74BC-4327-B1A4-BAB11DFE4A57}" presName="Name13" presStyleLbl="parChTrans1D2" presStyleIdx="0" presStyleCnt="11"/>
      <dgm:spPr/>
      <dgm:t>
        <a:bodyPr/>
        <a:lstStyle/>
        <a:p>
          <a:endParaRPr lang="en-US"/>
        </a:p>
      </dgm:t>
    </dgm:pt>
    <dgm:pt modelId="{449DE86F-6EFF-47E3-AD76-DFB65507F773}" type="pres">
      <dgm:prSet presAssocID="{ABA9FFFC-A0B7-4266-A91D-F5413A814E88}" presName="childText" presStyleLbl="bgAcc1" presStyleIdx="0" presStyleCnt="11">
        <dgm:presLayoutVars>
          <dgm:bulletEnabled val="1"/>
        </dgm:presLayoutVars>
      </dgm:prSet>
      <dgm:spPr/>
      <dgm:t>
        <a:bodyPr/>
        <a:lstStyle/>
        <a:p>
          <a:endParaRPr lang="en-US"/>
        </a:p>
      </dgm:t>
    </dgm:pt>
    <dgm:pt modelId="{9EC71948-B040-4711-BB57-85CB0D50E008}" type="pres">
      <dgm:prSet presAssocID="{B89CE9A2-18E2-481C-84CA-EC3D51062D52}" presName="Name13" presStyleLbl="parChTrans1D2" presStyleIdx="1" presStyleCnt="11"/>
      <dgm:spPr/>
      <dgm:t>
        <a:bodyPr/>
        <a:lstStyle/>
        <a:p>
          <a:endParaRPr lang="en-US"/>
        </a:p>
      </dgm:t>
    </dgm:pt>
    <dgm:pt modelId="{712210F9-59E9-4C80-9777-D248274C8869}" type="pres">
      <dgm:prSet presAssocID="{C345D81B-5AB1-4CB8-A4BF-5EF969F2D346}" presName="childText" presStyleLbl="bgAcc1" presStyleIdx="1" presStyleCnt="11">
        <dgm:presLayoutVars>
          <dgm:bulletEnabled val="1"/>
        </dgm:presLayoutVars>
      </dgm:prSet>
      <dgm:spPr/>
      <dgm:t>
        <a:bodyPr/>
        <a:lstStyle/>
        <a:p>
          <a:endParaRPr lang="en-US"/>
        </a:p>
      </dgm:t>
    </dgm:pt>
    <dgm:pt modelId="{4BD9734E-8623-47E3-B22B-4FAEB1E20A23}" type="pres">
      <dgm:prSet presAssocID="{F5B8AA57-021A-42C7-8B96-7E86B8331B2D}" presName="root" presStyleCnt="0"/>
      <dgm:spPr/>
    </dgm:pt>
    <dgm:pt modelId="{8BF25084-048E-428A-B545-7303A9FF5705}" type="pres">
      <dgm:prSet presAssocID="{F5B8AA57-021A-42C7-8B96-7E86B8331B2D}" presName="rootComposite" presStyleCnt="0"/>
      <dgm:spPr/>
    </dgm:pt>
    <dgm:pt modelId="{0C98AAB7-F1D2-46D6-9A05-80C26DD711C5}" type="pres">
      <dgm:prSet presAssocID="{F5B8AA57-021A-42C7-8B96-7E86B8331B2D}" presName="rootText" presStyleLbl="node1" presStyleIdx="1" presStyleCnt="6"/>
      <dgm:spPr/>
      <dgm:t>
        <a:bodyPr/>
        <a:lstStyle/>
        <a:p>
          <a:endParaRPr lang="en-US"/>
        </a:p>
      </dgm:t>
    </dgm:pt>
    <dgm:pt modelId="{FF584D24-A2ED-4BEF-8CF7-E9022119C3E0}" type="pres">
      <dgm:prSet presAssocID="{F5B8AA57-021A-42C7-8B96-7E86B8331B2D}" presName="rootConnector" presStyleLbl="node1" presStyleIdx="1" presStyleCnt="6"/>
      <dgm:spPr/>
      <dgm:t>
        <a:bodyPr/>
        <a:lstStyle/>
        <a:p>
          <a:endParaRPr lang="en-US"/>
        </a:p>
      </dgm:t>
    </dgm:pt>
    <dgm:pt modelId="{9307A620-E489-4EE1-9A3B-4A6D514930A0}" type="pres">
      <dgm:prSet presAssocID="{F5B8AA57-021A-42C7-8B96-7E86B8331B2D}" presName="childShape" presStyleCnt="0"/>
      <dgm:spPr/>
    </dgm:pt>
    <dgm:pt modelId="{35B90769-B561-4D15-BF1A-40A8715D6F7C}" type="pres">
      <dgm:prSet presAssocID="{E6A6D5F4-1DDE-4B9F-A4C0-EB7493A4537C}" presName="Name13" presStyleLbl="parChTrans1D2" presStyleIdx="2" presStyleCnt="11"/>
      <dgm:spPr/>
      <dgm:t>
        <a:bodyPr/>
        <a:lstStyle/>
        <a:p>
          <a:endParaRPr lang="en-US"/>
        </a:p>
      </dgm:t>
    </dgm:pt>
    <dgm:pt modelId="{1FB849A4-9138-40A1-92FE-7B8FE0724BF5}" type="pres">
      <dgm:prSet presAssocID="{CCF03501-6C1E-4A6E-AD21-C88C21A931AB}" presName="childText" presStyleLbl="bgAcc1" presStyleIdx="2" presStyleCnt="11">
        <dgm:presLayoutVars>
          <dgm:bulletEnabled val="1"/>
        </dgm:presLayoutVars>
      </dgm:prSet>
      <dgm:spPr/>
      <dgm:t>
        <a:bodyPr/>
        <a:lstStyle/>
        <a:p>
          <a:endParaRPr lang="en-US"/>
        </a:p>
      </dgm:t>
    </dgm:pt>
    <dgm:pt modelId="{417F986C-F571-4E3B-9CAF-D9EE1293EEE2}" type="pres">
      <dgm:prSet presAssocID="{D99750E2-F25C-4BA0-9211-866B3B3DC773}" presName="Name13" presStyleLbl="parChTrans1D2" presStyleIdx="3" presStyleCnt="11"/>
      <dgm:spPr/>
      <dgm:t>
        <a:bodyPr/>
        <a:lstStyle/>
        <a:p>
          <a:endParaRPr lang="en-US"/>
        </a:p>
      </dgm:t>
    </dgm:pt>
    <dgm:pt modelId="{9EC1ACE2-5B37-4F28-92E9-6B8147AFB4C6}" type="pres">
      <dgm:prSet presAssocID="{7809EC24-9C69-4B47-9ABD-68BED86D5E3F}" presName="childText" presStyleLbl="bgAcc1" presStyleIdx="3" presStyleCnt="11">
        <dgm:presLayoutVars>
          <dgm:bulletEnabled val="1"/>
        </dgm:presLayoutVars>
      </dgm:prSet>
      <dgm:spPr/>
      <dgm:t>
        <a:bodyPr/>
        <a:lstStyle/>
        <a:p>
          <a:endParaRPr lang="en-US"/>
        </a:p>
      </dgm:t>
    </dgm:pt>
    <dgm:pt modelId="{EAA98B04-06E6-40CF-A618-C0F7DEA0DB65}" type="pres">
      <dgm:prSet presAssocID="{E8E65739-B41F-4840-AB32-E61E43E3E7A7}" presName="root" presStyleCnt="0"/>
      <dgm:spPr/>
    </dgm:pt>
    <dgm:pt modelId="{0A0444A2-675A-4FAF-A550-A7F32A6F51D4}" type="pres">
      <dgm:prSet presAssocID="{E8E65739-B41F-4840-AB32-E61E43E3E7A7}" presName="rootComposite" presStyleCnt="0"/>
      <dgm:spPr/>
    </dgm:pt>
    <dgm:pt modelId="{CAD2EA9B-7CD2-4582-B04B-F7F732A61AC6}" type="pres">
      <dgm:prSet presAssocID="{E8E65739-B41F-4840-AB32-E61E43E3E7A7}" presName="rootText" presStyleLbl="node1" presStyleIdx="2" presStyleCnt="6"/>
      <dgm:spPr/>
      <dgm:t>
        <a:bodyPr/>
        <a:lstStyle/>
        <a:p>
          <a:endParaRPr lang="en-US"/>
        </a:p>
      </dgm:t>
    </dgm:pt>
    <dgm:pt modelId="{ADA7FB67-0860-4732-A490-DE74C78E4704}" type="pres">
      <dgm:prSet presAssocID="{E8E65739-B41F-4840-AB32-E61E43E3E7A7}" presName="rootConnector" presStyleLbl="node1" presStyleIdx="2" presStyleCnt="6"/>
      <dgm:spPr/>
      <dgm:t>
        <a:bodyPr/>
        <a:lstStyle/>
        <a:p>
          <a:endParaRPr lang="en-US"/>
        </a:p>
      </dgm:t>
    </dgm:pt>
    <dgm:pt modelId="{3BFC6D5E-C0F0-4FF0-A16C-B618F18AC673}" type="pres">
      <dgm:prSet presAssocID="{E8E65739-B41F-4840-AB32-E61E43E3E7A7}" presName="childShape" presStyleCnt="0"/>
      <dgm:spPr/>
    </dgm:pt>
    <dgm:pt modelId="{90ACB792-18EE-4897-AC3C-2F79422098B1}" type="pres">
      <dgm:prSet presAssocID="{3D044EF4-22DC-4C63-A50F-A26A26B3BCAB}" presName="Name13" presStyleLbl="parChTrans1D2" presStyleIdx="4" presStyleCnt="11"/>
      <dgm:spPr/>
      <dgm:t>
        <a:bodyPr/>
        <a:lstStyle/>
        <a:p>
          <a:endParaRPr lang="en-US"/>
        </a:p>
      </dgm:t>
    </dgm:pt>
    <dgm:pt modelId="{B33CF8F8-3AAD-4708-B30D-83A6C9273F9F}" type="pres">
      <dgm:prSet presAssocID="{F72A30C7-76C0-4A97-A91E-F3A5F4894578}" presName="childText" presStyleLbl="bgAcc1" presStyleIdx="4" presStyleCnt="11">
        <dgm:presLayoutVars>
          <dgm:bulletEnabled val="1"/>
        </dgm:presLayoutVars>
      </dgm:prSet>
      <dgm:spPr/>
      <dgm:t>
        <a:bodyPr/>
        <a:lstStyle/>
        <a:p>
          <a:endParaRPr lang="en-US"/>
        </a:p>
      </dgm:t>
    </dgm:pt>
    <dgm:pt modelId="{35DEE8F7-C1D1-41C2-9AD6-F5D816E1FF4A}" type="pres">
      <dgm:prSet presAssocID="{82DE4AB0-E754-4937-9C45-1C9C0CBE3E6C}" presName="root" presStyleCnt="0"/>
      <dgm:spPr/>
    </dgm:pt>
    <dgm:pt modelId="{08A32DFE-A789-4B54-B59F-B83219FCD88B}" type="pres">
      <dgm:prSet presAssocID="{82DE4AB0-E754-4937-9C45-1C9C0CBE3E6C}" presName="rootComposite" presStyleCnt="0"/>
      <dgm:spPr/>
    </dgm:pt>
    <dgm:pt modelId="{8FFC2F2F-4DB5-4978-817F-F89BEA6EEA20}" type="pres">
      <dgm:prSet presAssocID="{82DE4AB0-E754-4937-9C45-1C9C0CBE3E6C}" presName="rootText" presStyleLbl="node1" presStyleIdx="3" presStyleCnt="6"/>
      <dgm:spPr/>
      <dgm:t>
        <a:bodyPr/>
        <a:lstStyle/>
        <a:p>
          <a:endParaRPr lang="en-US"/>
        </a:p>
      </dgm:t>
    </dgm:pt>
    <dgm:pt modelId="{EB7DEDF5-1A5A-4268-833D-2E552CED80CF}" type="pres">
      <dgm:prSet presAssocID="{82DE4AB0-E754-4937-9C45-1C9C0CBE3E6C}" presName="rootConnector" presStyleLbl="node1" presStyleIdx="3" presStyleCnt="6"/>
      <dgm:spPr/>
      <dgm:t>
        <a:bodyPr/>
        <a:lstStyle/>
        <a:p>
          <a:endParaRPr lang="en-US"/>
        </a:p>
      </dgm:t>
    </dgm:pt>
    <dgm:pt modelId="{A080C9BC-CA54-4B9B-960A-1973A47B76F7}" type="pres">
      <dgm:prSet presAssocID="{82DE4AB0-E754-4937-9C45-1C9C0CBE3E6C}" presName="childShape" presStyleCnt="0"/>
      <dgm:spPr/>
    </dgm:pt>
    <dgm:pt modelId="{1113F955-9581-490E-858A-F738E8C2332D}" type="pres">
      <dgm:prSet presAssocID="{086C3219-DC5F-4C53-A044-3C1242ABCF4E}" presName="Name13" presStyleLbl="parChTrans1D2" presStyleIdx="5" presStyleCnt="11"/>
      <dgm:spPr/>
      <dgm:t>
        <a:bodyPr/>
        <a:lstStyle/>
        <a:p>
          <a:endParaRPr lang="en-US"/>
        </a:p>
      </dgm:t>
    </dgm:pt>
    <dgm:pt modelId="{AEF96DFD-74C5-4D9C-BD3B-9938C9DA13E5}" type="pres">
      <dgm:prSet presAssocID="{153ED76D-CC16-4CE4-A5B8-C1FA811D8CD1}" presName="childText" presStyleLbl="bgAcc1" presStyleIdx="5" presStyleCnt="11">
        <dgm:presLayoutVars>
          <dgm:bulletEnabled val="1"/>
        </dgm:presLayoutVars>
      </dgm:prSet>
      <dgm:spPr/>
      <dgm:t>
        <a:bodyPr/>
        <a:lstStyle/>
        <a:p>
          <a:endParaRPr lang="en-US"/>
        </a:p>
      </dgm:t>
    </dgm:pt>
    <dgm:pt modelId="{D0D4FD94-A4EB-42D5-8F1D-3597B0696E38}" type="pres">
      <dgm:prSet presAssocID="{1523CD6C-3337-47A6-9A8D-25296A13FBF2}" presName="Name13" presStyleLbl="parChTrans1D2" presStyleIdx="6" presStyleCnt="11"/>
      <dgm:spPr/>
      <dgm:t>
        <a:bodyPr/>
        <a:lstStyle/>
        <a:p>
          <a:endParaRPr lang="en-US"/>
        </a:p>
      </dgm:t>
    </dgm:pt>
    <dgm:pt modelId="{3AB1849A-6DF4-452D-9066-624500CD6DB4}" type="pres">
      <dgm:prSet presAssocID="{78462C67-A210-4549-811C-11073F2F295C}" presName="childText" presStyleLbl="bgAcc1" presStyleIdx="6" presStyleCnt="11">
        <dgm:presLayoutVars>
          <dgm:bulletEnabled val="1"/>
        </dgm:presLayoutVars>
      </dgm:prSet>
      <dgm:spPr/>
      <dgm:t>
        <a:bodyPr/>
        <a:lstStyle/>
        <a:p>
          <a:endParaRPr lang="en-US"/>
        </a:p>
      </dgm:t>
    </dgm:pt>
    <dgm:pt modelId="{C2358420-AEB3-4689-A1A8-75619FC41939}" type="pres">
      <dgm:prSet presAssocID="{64ADB14A-2E78-4233-BEE0-EA0615C5B244}" presName="root" presStyleCnt="0"/>
      <dgm:spPr/>
    </dgm:pt>
    <dgm:pt modelId="{EF41F2ED-86C8-4844-8B03-2C387FA3DD32}" type="pres">
      <dgm:prSet presAssocID="{64ADB14A-2E78-4233-BEE0-EA0615C5B244}" presName="rootComposite" presStyleCnt="0"/>
      <dgm:spPr/>
    </dgm:pt>
    <dgm:pt modelId="{5B89D451-0EA7-4959-BBB6-03E3EAE28974}" type="pres">
      <dgm:prSet presAssocID="{64ADB14A-2E78-4233-BEE0-EA0615C5B244}" presName="rootText" presStyleLbl="node1" presStyleIdx="4" presStyleCnt="6"/>
      <dgm:spPr/>
      <dgm:t>
        <a:bodyPr/>
        <a:lstStyle/>
        <a:p>
          <a:endParaRPr lang="en-US"/>
        </a:p>
      </dgm:t>
    </dgm:pt>
    <dgm:pt modelId="{B1982956-7D32-4C42-BE73-BF8BD336E608}" type="pres">
      <dgm:prSet presAssocID="{64ADB14A-2E78-4233-BEE0-EA0615C5B244}" presName="rootConnector" presStyleLbl="node1" presStyleIdx="4" presStyleCnt="6"/>
      <dgm:spPr/>
      <dgm:t>
        <a:bodyPr/>
        <a:lstStyle/>
        <a:p>
          <a:endParaRPr lang="en-US"/>
        </a:p>
      </dgm:t>
    </dgm:pt>
    <dgm:pt modelId="{AFE90406-E302-4400-93E2-7BD9F292EE81}" type="pres">
      <dgm:prSet presAssocID="{64ADB14A-2E78-4233-BEE0-EA0615C5B244}" presName="childShape" presStyleCnt="0"/>
      <dgm:spPr/>
    </dgm:pt>
    <dgm:pt modelId="{6FE21E84-5794-4615-A1A5-56D681AEAF95}" type="pres">
      <dgm:prSet presAssocID="{57CED7FC-E5AA-4491-957A-E410B226A5D3}" presName="Name13" presStyleLbl="parChTrans1D2" presStyleIdx="7" presStyleCnt="11"/>
      <dgm:spPr/>
      <dgm:t>
        <a:bodyPr/>
        <a:lstStyle/>
        <a:p>
          <a:endParaRPr lang="en-US"/>
        </a:p>
      </dgm:t>
    </dgm:pt>
    <dgm:pt modelId="{E35B7418-D57B-490C-9D41-176609934DF6}" type="pres">
      <dgm:prSet presAssocID="{5A2B4C6F-166D-4254-BAE5-DFFF60D7AFD3}" presName="childText" presStyleLbl="bgAcc1" presStyleIdx="7" presStyleCnt="11">
        <dgm:presLayoutVars>
          <dgm:bulletEnabled val="1"/>
        </dgm:presLayoutVars>
      </dgm:prSet>
      <dgm:spPr/>
      <dgm:t>
        <a:bodyPr/>
        <a:lstStyle/>
        <a:p>
          <a:endParaRPr lang="en-US"/>
        </a:p>
      </dgm:t>
    </dgm:pt>
    <dgm:pt modelId="{1AF0C94A-C6A5-44F4-9411-3B05F98695AB}" type="pres">
      <dgm:prSet presAssocID="{21119615-45DB-43BB-9A31-3213D120A83D}" presName="Name13" presStyleLbl="parChTrans1D2" presStyleIdx="8" presStyleCnt="11"/>
      <dgm:spPr/>
      <dgm:t>
        <a:bodyPr/>
        <a:lstStyle/>
        <a:p>
          <a:endParaRPr lang="en-US"/>
        </a:p>
      </dgm:t>
    </dgm:pt>
    <dgm:pt modelId="{AFE1ECE8-C1CB-4D51-A1C8-FF75509D825E}" type="pres">
      <dgm:prSet presAssocID="{FAFFBD8D-BE4E-4A4E-B62C-DE8236DF1AF0}" presName="childText" presStyleLbl="bgAcc1" presStyleIdx="8" presStyleCnt="11">
        <dgm:presLayoutVars>
          <dgm:bulletEnabled val="1"/>
        </dgm:presLayoutVars>
      </dgm:prSet>
      <dgm:spPr/>
      <dgm:t>
        <a:bodyPr/>
        <a:lstStyle/>
        <a:p>
          <a:endParaRPr lang="en-US"/>
        </a:p>
      </dgm:t>
    </dgm:pt>
    <dgm:pt modelId="{62F0BE34-5E7D-4AC3-8255-33CB9D9BD164}" type="pres">
      <dgm:prSet presAssocID="{BA659E6B-1FF8-4327-9F53-3C4CBE88A61A}" presName="Name13" presStyleLbl="parChTrans1D2" presStyleIdx="9" presStyleCnt="11"/>
      <dgm:spPr/>
      <dgm:t>
        <a:bodyPr/>
        <a:lstStyle/>
        <a:p>
          <a:endParaRPr lang="en-US"/>
        </a:p>
      </dgm:t>
    </dgm:pt>
    <dgm:pt modelId="{92EE0E76-3549-46AD-8B72-00684F4C7254}" type="pres">
      <dgm:prSet presAssocID="{0791673A-E595-4C86-B839-68877CD595B5}" presName="childText" presStyleLbl="bgAcc1" presStyleIdx="9" presStyleCnt="11">
        <dgm:presLayoutVars>
          <dgm:bulletEnabled val="1"/>
        </dgm:presLayoutVars>
      </dgm:prSet>
      <dgm:spPr/>
      <dgm:t>
        <a:bodyPr/>
        <a:lstStyle/>
        <a:p>
          <a:endParaRPr lang="en-US"/>
        </a:p>
      </dgm:t>
    </dgm:pt>
    <dgm:pt modelId="{121FBEBB-405C-441B-9D25-2D501A595640}" type="pres">
      <dgm:prSet presAssocID="{4AD9652E-3527-4FD7-A1F8-218B253E7E82}" presName="root" presStyleCnt="0"/>
      <dgm:spPr/>
    </dgm:pt>
    <dgm:pt modelId="{E6505DD0-21ED-414D-A356-F3BBA3B4123F}" type="pres">
      <dgm:prSet presAssocID="{4AD9652E-3527-4FD7-A1F8-218B253E7E82}" presName="rootComposite" presStyleCnt="0"/>
      <dgm:spPr/>
    </dgm:pt>
    <dgm:pt modelId="{4A14B925-40D1-459D-BF86-958C18D6CFF1}" type="pres">
      <dgm:prSet presAssocID="{4AD9652E-3527-4FD7-A1F8-218B253E7E82}" presName="rootText" presStyleLbl="node1" presStyleIdx="5" presStyleCnt="6"/>
      <dgm:spPr/>
      <dgm:t>
        <a:bodyPr/>
        <a:lstStyle/>
        <a:p>
          <a:endParaRPr lang="en-US"/>
        </a:p>
      </dgm:t>
    </dgm:pt>
    <dgm:pt modelId="{CBFDE019-63DB-4D7A-983D-5A89E75514AA}" type="pres">
      <dgm:prSet presAssocID="{4AD9652E-3527-4FD7-A1F8-218B253E7E82}" presName="rootConnector" presStyleLbl="node1" presStyleIdx="5" presStyleCnt="6"/>
      <dgm:spPr/>
      <dgm:t>
        <a:bodyPr/>
        <a:lstStyle/>
        <a:p>
          <a:endParaRPr lang="en-US"/>
        </a:p>
      </dgm:t>
    </dgm:pt>
    <dgm:pt modelId="{CD44A55E-C588-4F54-A810-379AD1665F01}" type="pres">
      <dgm:prSet presAssocID="{4AD9652E-3527-4FD7-A1F8-218B253E7E82}" presName="childShape" presStyleCnt="0"/>
      <dgm:spPr/>
    </dgm:pt>
    <dgm:pt modelId="{5B54A301-345C-4FBC-B407-943191C7716E}" type="pres">
      <dgm:prSet presAssocID="{DB8D51EA-E4C7-4DE9-89BF-9D1EF4AECC28}" presName="Name13" presStyleLbl="parChTrans1D2" presStyleIdx="10" presStyleCnt="11"/>
      <dgm:spPr/>
      <dgm:t>
        <a:bodyPr/>
        <a:lstStyle/>
        <a:p>
          <a:endParaRPr lang="en-US"/>
        </a:p>
      </dgm:t>
    </dgm:pt>
    <dgm:pt modelId="{A1C37A09-8B80-497D-88D4-EA055FD94D85}" type="pres">
      <dgm:prSet presAssocID="{619F7F03-DD6B-45CD-B202-D10B2FF557CE}" presName="childText" presStyleLbl="bgAcc1" presStyleIdx="10" presStyleCnt="11">
        <dgm:presLayoutVars>
          <dgm:bulletEnabled val="1"/>
        </dgm:presLayoutVars>
      </dgm:prSet>
      <dgm:spPr/>
      <dgm:t>
        <a:bodyPr/>
        <a:lstStyle/>
        <a:p>
          <a:endParaRPr lang="en-US"/>
        </a:p>
      </dgm:t>
    </dgm:pt>
  </dgm:ptLst>
  <dgm:cxnLst>
    <dgm:cxn modelId="{C30B24FE-00B2-4C05-AED4-9B02D43F666B}" srcId="{00B632FB-A201-40F3-AF79-7CA7756EF910}" destId="{64ADB14A-2E78-4233-BEE0-EA0615C5B244}" srcOrd="4" destOrd="0" parTransId="{D813BAC1-DAF8-44FF-B675-71C956DE3D09}" sibTransId="{3D2089CF-1448-4843-AA35-26C2EA8D9A9F}"/>
    <dgm:cxn modelId="{81C167E3-20A4-4B65-8CBC-2251FCFC837E}" srcId="{64ADB14A-2E78-4233-BEE0-EA0615C5B244}" destId="{5A2B4C6F-166D-4254-BAE5-DFFF60D7AFD3}" srcOrd="0" destOrd="0" parTransId="{57CED7FC-E5AA-4491-957A-E410B226A5D3}" sibTransId="{56DCA7CD-51FD-4B07-98E7-34479FA8BC18}"/>
    <dgm:cxn modelId="{A544DE36-F6B3-4DB4-83CA-BCBB4A91D7C7}" srcId="{00B632FB-A201-40F3-AF79-7CA7756EF910}" destId="{4AD9652E-3527-4FD7-A1F8-218B253E7E82}" srcOrd="5" destOrd="0" parTransId="{BD265160-3527-4066-A626-BE0C8F98DE9E}" sibTransId="{B842F6BA-F5ED-476E-B599-0BF1341DF329}"/>
    <dgm:cxn modelId="{A751BC9F-5146-4C3F-AEC0-E0C872F75085}" type="presOf" srcId="{1E1C9DC2-74BC-4327-B1A4-BAB11DFE4A57}" destId="{B9CEB67B-E359-498C-A745-A516E4BB47BD}" srcOrd="0" destOrd="0" presId="urn:microsoft.com/office/officeart/2005/8/layout/hierarchy3"/>
    <dgm:cxn modelId="{F4F16C49-0C0E-44C1-B8D7-D634DD393C8F}" type="presOf" srcId="{C7D24274-751D-4D40-B1A7-8154E266DB43}" destId="{AFA1678D-5036-4713-950C-03407699EB48}" srcOrd="1" destOrd="0" presId="urn:microsoft.com/office/officeart/2005/8/layout/hierarchy3"/>
    <dgm:cxn modelId="{0F2EB0BF-EBA6-48E0-AC89-5535130128FB}" type="presOf" srcId="{E6A6D5F4-1DDE-4B9F-A4C0-EB7493A4537C}" destId="{35B90769-B561-4D15-BF1A-40A8715D6F7C}" srcOrd="0" destOrd="0" presId="urn:microsoft.com/office/officeart/2005/8/layout/hierarchy3"/>
    <dgm:cxn modelId="{07BD474E-5EA4-487C-9F4F-4DBC6EDA8811}" srcId="{64ADB14A-2E78-4233-BEE0-EA0615C5B244}" destId="{0791673A-E595-4C86-B839-68877CD595B5}" srcOrd="2" destOrd="0" parTransId="{BA659E6B-1FF8-4327-9F53-3C4CBE88A61A}" sibTransId="{F1798572-C4ED-4DA5-ACBC-432141D12861}"/>
    <dgm:cxn modelId="{41700BF1-227A-4349-98BF-C1F7F0D564C6}" srcId="{82DE4AB0-E754-4937-9C45-1C9C0CBE3E6C}" destId="{153ED76D-CC16-4CE4-A5B8-C1FA811D8CD1}" srcOrd="0" destOrd="0" parTransId="{086C3219-DC5F-4C53-A044-3C1242ABCF4E}" sibTransId="{FEA8EE00-222D-46DE-B76D-B80BCBA8D30D}"/>
    <dgm:cxn modelId="{C719769C-12B9-4312-AA5F-C2DC4AD06AF8}" srcId="{F5B8AA57-021A-42C7-8B96-7E86B8331B2D}" destId="{7809EC24-9C69-4B47-9ABD-68BED86D5E3F}" srcOrd="1" destOrd="0" parTransId="{D99750E2-F25C-4BA0-9211-866B3B3DC773}" sibTransId="{C16A3261-5323-4DB8-9C1C-B8AE8B633AEA}"/>
    <dgm:cxn modelId="{4656AF9A-77C7-47DE-86FF-341974058002}" type="presOf" srcId="{1523CD6C-3337-47A6-9A8D-25296A13FBF2}" destId="{D0D4FD94-A4EB-42D5-8F1D-3597B0696E38}" srcOrd="0" destOrd="0" presId="urn:microsoft.com/office/officeart/2005/8/layout/hierarchy3"/>
    <dgm:cxn modelId="{DDB7CEB3-B058-4580-980F-DEF91ADBF487}" type="presOf" srcId="{82DE4AB0-E754-4937-9C45-1C9C0CBE3E6C}" destId="{8FFC2F2F-4DB5-4978-817F-F89BEA6EEA20}" srcOrd="0" destOrd="0" presId="urn:microsoft.com/office/officeart/2005/8/layout/hierarchy3"/>
    <dgm:cxn modelId="{CE23B53B-7D45-4BA4-85DE-E3A1DDCF10C4}" srcId="{00B632FB-A201-40F3-AF79-7CA7756EF910}" destId="{C7D24274-751D-4D40-B1A7-8154E266DB43}" srcOrd="0" destOrd="0" parTransId="{65FD2547-A10B-4BD1-9C9C-9C37FAE868C2}" sibTransId="{1E12F20B-3B98-4DEB-89CE-2905343F434D}"/>
    <dgm:cxn modelId="{B649F154-B011-40BA-9826-B0847EDF3726}" type="presOf" srcId="{DB8D51EA-E4C7-4DE9-89BF-9D1EF4AECC28}" destId="{5B54A301-345C-4FBC-B407-943191C7716E}" srcOrd="0" destOrd="0" presId="urn:microsoft.com/office/officeart/2005/8/layout/hierarchy3"/>
    <dgm:cxn modelId="{B8706D9F-FF15-49A0-899D-BB0A1A618723}" type="presOf" srcId="{0791673A-E595-4C86-B839-68877CD595B5}" destId="{92EE0E76-3549-46AD-8B72-00684F4C7254}" srcOrd="0" destOrd="0" presId="urn:microsoft.com/office/officeart/2005/8/layout/hierarchy3"/>
    <dgm:cxn modelId="{01F0F07E-C225-4905-88B3-287F7DBBCFF1}" srcId="{4AD9652E-3527-4FD7-A1F8-218B253E7E82}" destId="{619F7F03-DD6B-45CD-B202-D10B2FF557CE}" srcOrd="0" destOrd="0" parTransId="{DB8D51EA-E4C7-4DE9-89BF-9D1EF4AECC28}" sibTransId="{95769508-7911-454E-8857-9091EFEE850A}"/>
    <dgm:cxn modelId="{3EDF84CC-AF01-4097-BC44-AD21AEE4F357}" srcId="{C7D24274-751D-4D40-B1A7-8154E266DB43}" destId="{C345D81B-5AB1-4CB8-A4BF-5EF969F2D346}" srcOrd="1" destOrd="0" parTransId="{B89CE9A2-18E2-481C-84CA-EC3D51062D52}" sibTransId="{411700E5-6B51-45BD-A758-667E4B5A3630}"/>
    <dgm:cxn modelId="{3C319BDC-6A10-4005-8569-B549B7FA671A}" type="presOf" srcId="{E8E65739-B41F-4840-AB32-E61E43E3E7A7}" destId="{CAD2EA9B-7CD2-4582-B04B-F7F732A61AC6}" srcOrd="0" destOrd="0" presId="urn:microsoft.com/office/officeart/2005/8/layout/hierarchy3"/>
    <dgm:cxn modelId="{16623687-EAD5-4BB2-AD08-9B39CE9DE7B9}" type="presOf" srcId="{ABA9FFFC-A0B7-4266-A91D-F5413A814E88}" destId="{449DE86F-6EFF-47E3-AD76-DFB65507F773}" srcOrd="0" destOrd="0" presId="urn:microsoft.com/office/officeart/2005/8/layout/hierarchy3"/>
    <dgm:cxn modelId="{F5E24B46-8ACF-4B2F-92A1-523CB8D78A01}" srcId="{00B632FB-A201-40F3-AF79-7CA7756EF910}" destId="{E8E65739-B41F-4840-AB32-E61E43E3E7A7}" srcOrd="2" destOrd="0" parTransId="{05F74062-E464-4735-9D56-AC2EC765C831}" sibTransId="{3AFE416E-63D7-4291-91D7-868A62AECD23}"/>
    <dgm:cxn modelId="{57058D26-9395-4E4F-9CC2-042DFD50723B}" type="presOf" srcId="{BA659E6B-1FF8-4327-9F53-3C4CBE88A61A}" destId="{62F0BE34-5E7D-4AC3-8255-33CB9D9BD164}" srcOrd="0" destOrd="0" presId="urn:microsoft.com/office/officeart/2005/8/layout/hierarchy3"/>
    <dgm:cxn modelId="{A99D08FF-947B-43F5-AC45-EBC2B7CAF46A}" type="presOf" srcId="{78462C67-A210-4549-811C-11073F2F295C}" destId="{3AB1849A-6DF4-452D-9066-624500CD6DB4}" srcOrd="0" destOrd="0" presId="urn:microsoft.com/office/officeart/2005/8/layout/hierarchy3"/>
    <dgm:cxn modelId="{ACAF474B-0812-42B7-9AF3-1CAFEF8884D0}" srcId="{F5B8AA57-021A-42C7-8B96-7E86B8331B2D}" destId="{CCF03501-6C1E-4A6E-AD21-C88C21A931AB}" srcOrd="0" destOrd="0" parTransId="{E6A6D5F4-1DDE-4B9F-A4C0-EB7493A4537C}" sibTransId="{80B78591-79AD-4587-97B9-1182F9DFDC66}"/>
    <dgm:cxn modelId="{CF2C1C49-E51D-418D-9D14-5080987E1C1E}" type="presOf" srcId="{4AD9652E-3527-4FD7-A1F8-218B253E7E82}" destId="{4A14B925-40D1-459D-BF86-958C18D6CFF1}" srcOrd="0" destOrd="0" presId="urn:microsoft.com/office/officeart/2005/8/layout/hierarchy3"/>
    <dgm:cxn modelId="{70E3D844-8133-4BB8-88A2-B08C4AB53FFE}" type="presOf" srcId="{21119615-45DB-43BB-9A31-3213D120A83D}" destId="{1AF0C94A-C6A5-44F4-9411-3B05F98695AB}" srcOrd="0" destOrd="0" presId="urn:microsoft.com/office/officeart/2005/8/layout/hierarchy3"/>
    <dgm:cxn modelId="{5BA355F2-B38F-4F91-876D-F921FB4EF248}" type="presOf" srcId="{B89CE9A2-18E2-481C-84CA-EC3D51062D52}" destId="{9EC71948-B040-4711-BB57-85CB0D50E008}" srcOrd="0" destOrd="0" presId="urn:microsoft.com/office/officeart/2005/8/layout/hierarchy3"/>
    <dgm:cxn modelId="{9470826D-DC6A-4556-84D6-7BDFCF6B302D}" type="presOf" srcId="{F5B8AA57-021A-42C7-8B96-7E86B8331B2D}" destId="{0C98AAB7-F1D2-46D6-9A05-80C26DD711C5}" srcOrd="0" destOrd="0" presId="urn:microsoft.com/office/officeart/2005/8/layout/hierarchy3"/>
    <dgm:cxn modelId="{896CCF50-9CAA-4D71-B94C-0B11A4A0B89B}" type="presOf" srcId="{4AD9652E-3527-4FD7-A1F8-218B253E7E82}" destId="{CBFDE019-63DB-4D7A-983D-5A89E75514AA}" srcOrd="1" destOrd="0" presId="urn:microsoft.com/office/officeart/2005/8/layout/hierarchy3"/>
    <dgm:cxn modelId="{BBD7E5C3-E4A8-4E00-A020-373F7FCF577A}" type="presOf" srcId="{F72A30C7-76C0-4A97-A91E-F3A5F4894578}" destId="{B33CF8F8-3AAD-4708-B30D-83A6C9273F9F}" srcOrd="0" destOrd="0" presId="urn:microsoft.com/office/officeart/2005/8/layout/hierarchy3"/>
    <dgm:cxn modelId="{BBFF7C75-6E67-405C-96CB-9FA91E708D6B}" type="presOf" srcId="{3D044EF4-22DC-4C63-A50F-A26A26B3BCAB}" destId="{90ACB792-18EE-4897-AC3C-2F79422098B1}" srcOrd="0" destOrd="0" presId="urn:microsoft.com/office/officeart/2005/8/layout/hierarchy3"/>
    <dgm:cxn modelId="{71E4213B-E07A-4CE6-9081-A823CF035D3F}" type="presOf" srcId="{619F7F03-DD6B-45CD-B202-D10B2FF557CE}" destId="{A1C37A09-8B80-497D-88D4-EA055FD94D85}" srcOrd="0" destOrd="0" presId="urn:microsoft.com/office/officeart/2005/8/layout/hierarchy3"/>
    <dgm:cxn modelId="{44D91CF8-4847-42C4-9A4C-F14A9CCF98F5}" type="presOf" srcId="{82DE4AB0-E754-4937-9C45-1C9C0CBE3E6C}" destId="{EB7DEDF5-1A5A-4268-833D-2E552CED80CF}" srcOrd="1" destOrd="0" presId="urn:microsoft.com/office/officeart/2005/8/layout/hierarchy3"/>
    <dgm:cxn modelId="{4A7A60C5-9F15-41ED-8190-E9C80A5F1A1E}" type="presOf" srcId="{64ADB14A-2E78-4233-BEE0-EA0615C5B244}" destId="{B1982956-7D32-4C42-BE73-BF8BD336E608}" srcOrd="1" destOrd="0" presId="urn:microsoft.com/office/officeart/2005/8/layout/hierarchy3"/>
    <dgm:cxn modelId="{D59F7DD1-1F0C-4C0F-9827-BED7BF88F3B2}" type="presOf" srcId="{64ADB14A-2E78-4233-BEE0-EA0615C5B244}" destId="{5B89D451-0EA7-4959-BBB6-03E3EAE28974}" srcOrd="0" destOrd="0" presId="urn:microsoft.com/office/officeart/2005/8/layout/hierarchy3"/>
    <dgm:cxn modelId="{9FD1E2F1-521D-46A2-A9E8-BF073EFD89FF}" type="presOf" srcId="{D99750E2-F25C-4BA0-9211-866B3B3DC773}" destId="{417F986C-F571-4E3B-9CAF-D9EE1293EEE2}" srcOrd="0" destOrd="0" presId="urn:microsoft.com/office/officeart/2005/8/layout/hierarchy3"/>
    <dgm:cxn modelId="{F7C25C5B-FB40-41C9-BA24-BA49EA4D88D0}" srcId="{82DE4AB0-E754-4937-9C45-1C9C0CBE3E6C}" destId="{78462C67-A210-4549-811C-11073F2F295C}" srcOrd="1" destOrd="0" parTransId="{1523CD6C-3337-47A6-9A8D-25296A13FBF2}" sibTransId="{F3A41390-1A89-41F4-BCEB-81608622D8F1}"/>
    <dgm:cxn modelId="{FD898716-6876-4F23-AFA5-CBC208C8E302}" type="presOf" srcId="{E8E65739-B41F-4840-AB32-E61E43E3E7A7}" destId="{ADA7FB67-0860-4732-A490-DE74C78E4704}" srcOrd="1" destOrd="0" presId="urn:microsoft.com/office/officeart/2005/8/layout/hierarchy3"/>
    <dgm:cxn modelId="{FD340568-022A-4BFB-AE13-32DCAE35B97F}" type="presOf" srcId="{086C3219-DC5F-4C53-A044-3C1242ABCF4E}" destId="{1113F955-9581-490E-858A-F738E8C2332D}" srcOrd="0" destOrd="0" presId="urn:microsoft.com/office/officeart/2005/8/layout/hierarchy3"/>
    <dgm:cxn modelId="{DFEA1164-7E69-4176-93AE-293E7FBBFED5}" type="presOf" srcId="{5A2B4C6F-166D-4254-BAE5-DFFF60D7AFD3}" destId="{E35B7418-D57B-490C-9D41-176609934DF6}" srcOrd="0" destOrd="0" presId="urn:microsoft.com/office/officeart/2005/8/layout/hierarchy3"/>
    <dgm:cxn modelId="{B41A6C96-600A-4FD6-B1DE-68E08A3DBC72}" srcId="{00B632FB-A201-40F3-AF79-7CA7756EF910}" destId="{82DE4AB0-E754-4937-9C45-1C9C0CBE3E6C}" srcOrd="3" destOrd="0" parTransId="{7549BCAE-4DA4-4F99-8341-87A3D319E5CC}" sibTransId="{748C747A-C80D-4EDD-90C8-97A032EADB9B}"/>
    <dgm:cxn modelId="{158BAF9E-AA84-4A81-B9CE-3C38950ECD92}" type="presOf" srcId="{7809EC24-9C69-4B47-9ABD-68BED86D5E3F}" destId="{9EC1ACE2-5B37-4F28-92E9-6B8147AFB4C6}" srcOrd="0" destOrd="0" presId="urn:microsoft.com/office/officeart/2005/8/layout/hierarchy3"/>
    <dgm:cxn modelId="{C93C8594-898E-4908-B089-65B24778295F}" srcId="{C7D24274-751D-4D40-B1A7-8154E266DB43}" destId="{ABA9FFFC-A0B7-4266-A91D-F5413A814E88}" srcOrd="0" destOrd="0" parTransId="{1E1C9DC2-74BC-4327-B1A4-BAB11DFE4A57}" sibTransId="{A9357FA2-4BF1-4CA6-A740-0ACA6AD1C064}"/>
    <dgm:cxn modelId="{23F4F67D-07B0-4933-8CEA-329ADF3443F4}" srcId="{64ADB14A-2E78-4233-BEE0-EA0615C5B244}" destId="{FAFFBD8D-BE4E-4A4E-B62C-DE8236DF1AF0}" srcOrd="1" destOrd="0" parTransId="{21119615-45DB-43BB-9A31-3213D120A83D}" sibTransId="{D647997F-58B9-4013-A80D-B2E1C7D8706D}"/>
    <dgm:cxn modelId="{4F4D7719-CC10-497B-B323-C65702EB3EF9}" type="presOf" srcId="{00B632FB-A201-40F3-AF79-7CA7756EF910}" destId="{2BD56777-8176-4B8D-A2C1-613368C6B28C}" srcOrd="0" destOrd="0" presId="urn:microsoft.com/office/officeart/2005/8/layout/hierarchy3"/>
    <dgm:cxn modelId="{7BEB52FB-8406-4D69-BBB8-1F1E609733F5}" srcId="{E8E65739-B41F-4840-AB32-E61E43E3E7A7}" destId="{F72A30C7-76C0-4A97-A91E-F3A5F4894578}" srcOrd="0" destOrd="0" parTransId="{3D044EF4-22DC-4C63-A50F-A26A26B3BCAB}" sibTransId="{D4C9A4B6-6DBE-4AAC-9537-76CBBCC7D232}"/>
    <dgm:cxn modelId="{928425CB-B5CA-43F9-85F9-35264D2A0BDB}" type="presOf" srcId="{C7D24274-751D-4D40-B1A7-8154E266DB43}" destId="{75E4509A-E5F7-4367-A842-C924E9D4927C}" srcOrd="0" destOrd="0" presId="urn:microsoft.com/office/officeart/2005/8/layout/hierarchy3"/>
    <dgm:cxn modelId="{E2C329E4-7251-4B02-91DF-5D196F8C0249}" type="presOf" srcId="{FAFFBD8D-BE4E-4A4E-B62C-DE8236DF1AF0}" destId="{AFE1ECE8-C1CB-4D51-A1C8-FF75509D825E}" srcOrd="0" destOrd="0" presId="urn:microsoft.com/office/officeart/2005/8/layout/hierarchy3"/>
    <dgm:cxn modelId="{EEDAC2AB-696F-4A7F-84A3-CBDF396ED73E}" type="presOf" srcId="{57CED7FC-E5AA-4491-957A-E410B226A5D3}" destId="{6FE21E84-5794-4615-A1A5-56D681AEAF95}" srcOrd="0" destOrd="0" presId="urn:microsoft.com/office/officeart/2005/8/layout/hierarchy3"/>
    <dgm:cxn modelId="{7C9AC37E-EB0D-4031-B8D7-1DC4360D03B1}" srcId="{00B632FB-A201-40F3-AF79-7CA7756EF910}" destId="{F5B8AA57-021A-42C7-8B96-7E86B8331B2D}" srcOrd="1" destOrd="0" parTransId="{6D6AF711-913F-4701-B1CA-8DEAA89B99E2}" sibTransId="{8F6477E8-92EF-4AE5-A262-ECE4108CF506}"/>
    <dgm:cxn modelId="{46B7A9F7-787F-4A50-A7E2-C00D383A7B9B}" type="presOf" srcId="{CCF03501-6C1E-4A6E-AD21-C88C21A931AB}" destId="{1FB849A4-9138-40A1-92FE-7B8FE0724BF5}" srcOrd="0" destOrd="0" presId="urn:microsoft.com/office/officeart/2005/8/layout/hierarchy3"/>
    <dgm:cxn modelId="{4C991A16-512C-4795-A394-6203C42D2C5A}" type="presOf" srcId="{153ED76D-CC16-4CE4-A5B8-C1FA811D8CD1}" destId="{AEF96DFD-74C5-4D9C-BD3B-9938C9DA13E5}" srcOrd="0" destOrd="0" presId="urn:microsoft.com/office/officeart/2005/8/layout/hierarchy3"/>
    <dgm:cxn modelId="{A4532A59-BFD2-44A1-9923-D615DCE81B52}" type="presOf" srcId="{C345D81B-5AB1-4CB8-A4BF-5EF969F2D346}" destId="{712210F9-59E9-4C80-9777-D248274C8869}" srcOrd="0" destOrd="0" presId="urn:microsoft.com/office/officeart/2005/8/layout/hierarchy3"/>
    <dgm:cxn modelId="{A42F044D-BD07-478B-853A-C36F152FAED8}" type="presOf" srcId="{F5B8AA57-021A-42C7-8B96-7E86B8331B2D}" destId="{FF584D24-A2ED-4BEF-8CF7-E9022119C3E0}" srcOrd="1" destOrd="0" presId="urn:microsoft.com/office/officeart/2005/8/layout/hierarchy3"/>
    <dgm:cxn modelId="{5CEE5599-1682-42CA-AEE0-0C7A69089606}" type="presParOf" srcId="{2BD56777-8176-4B8D-A2C1-613368C6B28C}" destId="{5E08135F-4CF1-4221-9E42-E9229AA45EB2}" srcOrd="0" destOrd="0" presId="urn:microsoft.com/office/officeart/2005/8/layout/hierarchy3"/>
    <dgm:cxn modelId="{3819A01B-80B5-475C-8886-EEFE9F2DA2E1}" type="presParOf" srcId="{5E08135F-4CF1-4221-9E42-E9229AA45EB2}" destId="{52DE4A9A-5507-474C-A116-65FA7B279E3C}" srcOrd="0" destOrd="0" presId="urn:microsoft.com/office/officeart/2005/8/layout/hierarchy3"/>
    <dgm:cxn modelId="{72D75E17-3425-4138-B40F-6A4FEE6B0673}" type="presParOf" srcId="{52DE4A9A-5507-474C-A116-65FA7B279E3C}" destId="{75E4509A-E5F7-4367-A842-C924E9D4927C}" srcOrd="0" destOrd="0" presId="urn:microsoft.com/office/officeart/2005/8/layout/hierarchy3"/>
    <dgm:cxn modelId="{D1A77F45-5560-45BE-AB57-310DF4B910C8}" type="presParOf" srcId="{52DE4A9A-5507-474C-A116-65FA7B279E3C}" destId="{AFA1678D-5036-4713-950C-03407699EB48}" srcOrd="1" destOrd="0" presId="urn:microsoft.com/office/officeart/2005/8/layout/hierarchy3"/>
    <dgm:cxn modelId="{F219894F-BBEF-4301-83ED-0915CCBEC1E7}" type="presParOf" srcId="{5E08135F-4CF1-4221-9E42-E9229AA45EB2}" destId="{76C96A8A-F95C-45D6-8474-4EC2575B6D3D}" srcOrd="1" destOrd="0" presId="urn:microsoft.com/office/officeart/2005/8/layout/hierarchy3"/>
    <dgm:cxn modelId="{877A045F-6A1D-47CA-AD51-E63C9E08BCEC}" type="presParOf" srcId="{76C96A8A-F95C-45D6-8474-4EC2575B6D3D}" destId="{B9CEB67B-E359-498C-A745-A516E4BB47BD}" srcOrd="0" destOrd="0" presId="urn:microsoft.com/office/officeart/2005/8/layout/hierarchy3"/>
    <dgm:cxn modelId="{95BE11FF-B4DC-4778-8130-15056CF6F093}" type="presParOf" srcId="{76C96A8A-F95C-45D6-8474-4EC2575B6D3D}" destId="{449DE86F-6EFF-47E3-AD76-DFB65507F773}" srcOrd="1" destOrd="0" presId="urn:microsoft.com/office/officeart/2005/8/layout/hierarchy3"/>
    <dgm:cxn modelId="{08EE52D5-2ED8-4011-81F3-50304CCF306A}" type="presParOf" srcId="{76C96A8A-F95C-45D6-8474-4EC2575B6D3D}" destId="{9EC71948-B040-4711-BB57-85CB0D50E008}" srcOrd="2" destOrd="0" presId="urn:microsoft.com/office/officeart/2005/8/layout/hierarchy3"/>
    <dgm:cxn modelId="{53ADBD2C-27BE-439E-BF6E-714D0277977C}" type="presParOf" srcId="{76C96A8A-F95C-45D6-8474-4EC2575B6D3D}" destId="{712210F9-59E9-4C80-9777-D248274C8869}" srcOrd="3" destOrd="0" presId="urn:microsoft.com/office/officeart/2005/8/layout/hierarchy3"/>
    <dgm:cxn modelId="{CA93AEAE-E596-4ADD-805A-310A776D1A97}" type="presParOf" srcId="{2BD56777-8176-4B8D-A2C1-613368C6B28C}" destId="{4BD9734E-8623-47E3-B22B-4FAEB1E20A23}" srcOrd="1" destOrd="0" presId="urn:microsoft.com/office/officeart/2005/8/layout/hierarchy3"/>
    <dgm:cxn modelId="{69362DC6-7630-4B24-BDAE-B9C6B6FAEE9F}" type="presParOf" srcId="{4BD9734E-8623-47E3-B22B-4FAEB1E20A23}" destId="{8BF25084-048E-428A-B545-7303A9FF5705}" srcOrd="0" destOrd="0" presId="urn:microsoft.com/office/officeart/2005/8/layout/hierarchy3"/>
    <dgm:cxn modelId="{9B05AE04-9916-4317-A898-3AADD7EB8ACA}" type="presParOf" srcId="{8BF25084-048E-428A-B545-7303A9FF5705}" destId="{0C98AAB7-F1D2-46D6-9A05-80C26DD711C5}" srcOrd="0" destOrd="0" presId="urn:microsoft.com/office/officeart/2005/8/layout/hierarchy3"/>
    <dgm:cxn modelId="{A9084D2D-96F3-443B-84B4-799180C60C17}" type="presParOf" srcId="{8BF25084-048E-428A-B545-7303A9FF5705}" destId="{FF584D24-A2ED-4BEF-8CF7-E9022119C3E0}" srcOrd="1" destOrd="0" presId="urn:microsoft.com/office/officeart/2005/8/layout/hierarchy3"/>
    <dgm:cxn modelId="{B2DFD566-F8A7-46F2-B9AC-F9AC9587BA26}" type="presParOf" srcId="{4BD9734E-8623-47E3-B22B-4FAEB1E20A23}" destId="{9307A620-E489-4EE1-9A3B-4A6D514930A0}" srcOrd="1" destOrd="0" presId="urn:microsoft.com/office/officeart/2005/8/layout/hierarchy3"/>
    <dgm:cxn modelId="{BD91378A-87E7-4B24-977C-CEEBD4ADD34A}" type="presParOf" srcId="{9307A620-E489-4EE1-9A3B-4A6D514930A0}" destId="{35B90769-B561-4D15-BF1A-40A8715D6F7C}" srcOrd="0" destOrd="0" presId="urn:microsoft.com/office/officeart/2005/8/layout/hierarchy3"/>
    <dgm:cxn modelId="{10AB9DEB-943A-430D-ADB6-375CED957325}" type="presParOf" srcId="{9307A620-E489-4EE1-9A3B-4A6D514930A0}" destId="{1FB849A4-9138-40A1-92FE-7B8FE0724BF5}" srcOrd="1" destOrd="0" presId="urn:microsoft.com/office/officeart/2005/8/layout/hierarchy3"/>
    <dgm:cxn modelId="{994E2C98-F6FB-4629-AAC0-E3B8E828111E}" type="presParOf" srcId="{9307A620-E489-4EE1-9A3B-4A6D514930A0}" destId="{417F986C-F571-4E3B-9CAF-D9EE1293EEE2}" srcOrd="2" destOrd="0" presId="urn:microsoft.com/office/officeart/2005/8/layout/hierarchy3"/>
    <dgm:cxn modelId="{1F54A325-720B-4C4F-AFCC-9F7D97B4B4B7}" type="presParOf" srcId="{9307A620-E489-4EE1-9A3B-4A6D514930A0}" destId="{9EC1ACE2-5B37-4F28-92E9-6B8147AFB4C6}" srcOrd="3" destOrd="0" presId="urn:microsoft.com/office/officeart/2005/8/layout/hierarchy3"/>
    <dgm:cxn modelId="{1F49D928-E90C-40D3-8CEB-B1CCE0A44CEF}" type="presParOf" srcId="{2BD56777-8176-4B8D-A2C1-613368C6B28C}" destId="{EAA98B04-06E6-40CF-A618-C0F7DEA0DB65}" srcOrd="2" destOrd="0" presId="urn:microsoft.com/office/officeart/2005/8/layout/hierarchy3"/>
    <dgm:cxn modelId="{F24417E8-B822-41AF-9B5C-560F59F80ED3}" type="presParOf" srcId="{EAA98B04-06E6-40CF-A618-C0F7DEA0DB65}" destId="{0A0444A2-675A-4FAF-A550-A7F32A6F51D4}" srcOrd="0" destOrd="0" presId="urn:microsoft.com/office/officeart/2005/8/layout/hierarchy3"/>
    <dgm:cxn modelId="{2601A027-2237-4125-8EF3-30D8F13EA84E}" type="presParOf" srcId="{0A0444A2-675A-4FAF-A550-A7F32A6F51D4}" destId="{CAD2EA9B-7CD2-4582-B04B-F7F732A61AC6}" srcOrd="0" destOrd="0" presId="urn:microsoft.com/office/officeart/2005/8/layout/hierarchy3"/>
    <dgm:cxn modelId="{335C1399-23FE-4FD9-93E8-AD7FC02ADE02}" type="presParOf" srcId="{0A0444A2-675A-4FAF-A550-A7F32A6F51D4}" destId="{ADA7FB67-0860-4732-A490-DE74C78E4704}" srcOrd="1" destOrd="0" presId="urn:microsoft.com/office/officeart/2005/8/layout/hierarchy3"/>
    <dgm:cxn modelId="{4F401318-C233-4CE1-8C9D-392E9A11A395}" type="presParOf" srcId="{EAA98B04-06E6-40CF-A618-C0F7DEA0DB65}" destId="{3BFC6D5E-C0F0-4FF0-A16C-B618F18AC673}" srcOrd="1" destOrd="0" presId="urn:microsoft.com/office/officeart/2005/8/layout/hierarchy3"/>
    <dgm:cxn modelId="{942F36BA-837E-4BEC-B4F8-D2109F68EB5A}" type="presParOf" srcId="{3BFC6D5E-C0F0-4FF0-A16C-B618F18AC673}" destId="{90ACB792-18EE-4897-AC3C-2F79422098B1}" srcOrd="0" destOrd="0" presId="urn:microsoft.com/office/officeart/2005/8/layout/hierarchy3"/>
    <dgm:cxn modelId="{03671452-8B66-45BC-A0AA-B13229501CA3}" type="presParOf" srcId="{3BFC6D5E-C0F0-4FF0-A16C-B618F18AC673}" destId="{B33CF8F8-3AAD-4708-B30D-83A6C9273F9F}" srcOrd="1" destOrd="0" presId="urn:microsoft.com/office/officeart/2005/8/layout/hierarchy3"/>
    <dgm:cxn modelId="{2093E54E-DC7C-4562-B2F4-A0C59C9B4AF1}" type="presParOf" srcId="{2BD56777-8176-4B8D-A2C1-613368C6B28C}" destId="{35DEE8F7-C1D1-41C2-9AD6-F5D816E1FF4A}" srcOrd="3" destOrd="0" presId="urn:microsoft.com/office/officeart/2005/8/layout/hierarchy3"/>
    <dgm:cxn modelId="{C5CF30F2-BCCF-4564-9746-05126A457439}" type="presParOf" srcId="{35DEE8F7-C1D1-41C2-9AD6-F5D816E1FF4A}" destId="{08A32DFE-A789-4B54-B59F-B83219FCD88B}" srcOrd="0" destOrd="0" presId="urn:microsoft.com/office/officeart/2005/8/layout/hierarchy3"/>
    <dgm:cxn modelId="{EA015439-8785-455B-91F4-85F2A64E1C3A}" type="presParOf" srcId="{08A32DFE-A789-4B54-B59F-B83219FCD88B}" destId="{8FFC2F2F-4DB5-4978-817F-F89BEA6EEA20}" srcOrd="0" destOrd="0" presId="urn:microsoft.com/office/officeart/2005/8/layout/hierarchy3"/>
    <dgm:cxn modelId="{7411CCEB-84EA-4896-AAB3-0E739E147C0F}" type="presParOf" srcId="{08A32DFE-A789-4B54-B59F-B83219FCD88B}" destId="{EB7DEDF5-1A5A-4268-833D-2E552CED80CF}" srcOrd="1" destOrd="0" presId="urn:microsoft.com/office/officeart/2005/8/layout/hierarchy3"/>
    <dgm:cxn modelId="{AE7DFD64-EB7D-41BB-89E5-FBF570BC1FEE}" type="presParOf" srcId="{35DEE8F7-C1D1-41C2-9AD6-F5D816E1FF4A}" destId="{A080C9BC-CA54-4B9B-960A-1973A47B76F7}" srcOrd="1" destOrd="0" presId="urn:microsoft.com/office/officeart/2005/8/layout/hierarchy3"/>
    <dgm:cxn modelId="{3D70841B-3702-44DA-988E-3983AF17D502}" type="presParOf" srcId="{A080C9BC-CA54-4B9B-960A-1973A47B76F7}" destId="{1113F955-9581-490E-858A-F738E8C2332D}" srcOrd="0" destOrd="0" presId="urn:microsoft.com/office/officeart/2005/8/layout/hierarchy3"/>
    <dgm:cxn modelId="{F7F15C73-42C3-4D00-8135-9BA2277F89A7}" type="presParOf" srcId="{A080C9BC-CA54-4B9B-960A-1973A47B76F7}" destId="{AEF96DFD-74C5-4D9C-BD3B-9938C9DA13E5}" srcOrd="1" destOrd="0" presId="urn:microsoft.com/office/officeart/2005/8/layout/hierarchy3"/>
    <dgm:cxn modelId="{4F5472B0-DE36-4D1D-9672-EFFA662EF527}" type="presParOf" srcId="{A080C9BC-CA54-4B9B-960A-1973A47B76F7}" destId="{D0D4FD94-A4EB-42D5-8F1D-3597B0696E38}" srcOrd="2" destOrd="0" presId="urn:microsoft.com/office/officeart/2005/8/layout/hierarchy3"/>
    <dgm:cxn modelId="{9466752C-E204-480A-95D2-782F6F1DE8C4}" type="presParOf" srcId="{A080C9BC-CA54-4B9B-960A-1973A47B76F7}" destId="{3AB1849A-6DF4-452D-9066-624500CD6DB4}" srcOrd="3" destOrd="0" presId="urn:microsoft.com/office/officeart/2005/8/layout/hierarchy3"/>
    <dgm:cxn modelId="{D4C09326-680A-48EE-A356-08423F8692BD}" type="presParOf" srcId="{2BD56777-8176-4B8D-A2C1-613368C6B28C}" destId="{C2358420-AEB3-4689-A1A8-75619FC41939}" srcOrd="4" destOrd="0" presId="urn:microsoft.com/office/officeart/2005/8/layout/hierarchy3"/>
    <dgm:cxn modelId="{2A66B2CB-6176-47A8-BEC7-1DDDB290C5AC}" type="presParOf" srcId="{C2358420-AEB3-4689-A1A8-75619FC41939}" destId="{EF41F2ED-86C8-4844-8B03-2C387FA3DD32}" srcOrd="0" destOrd="0" presId="urn:microsoft.com/office/officeart/2005/8/layout/hierarchy3"/>
    <dgm:cxn modelId="{402F5F4F-3EA0-420D-86E0-8CFF705CB3A0}" type="presParOf" srcId="{EF41F2ED-86C8-4844-8B03-2C387FA3DD32}" destId="{5B89D451-0EA7-4959-BBB6-03E3EAE28974}" srcOrd="0" destOrd="0" presId="urn:microsoft.com/office/officeart/2005/8/layout/hierarchy3"/>
    <dgm:cxn modelId="{DCD88D3A-9DB3-4C01-8913-CEE8539C323B}" type="presParOf" srcId="{EF41F2ED-86C8-4844-8B03-2C387FA3DD32}" destId="{B1982956-7D32-4C42-BE73-BF8BD336E608}" srcOrd="1" destOrd="0" presId="urn:microsoft.com/office/officeart/2005/8/layout/hierarchy3"/>
    <dgm:cxn modelId="{1632203C-5C23-43D9-9FAA-AF8416AEF802}" type="presParOf" srcId="{C2358420-AEB3-4689-A1A8-75619FC41939}" destId="{AFE90406-E302-4400-93E2-7BD9F292EE81}" srcOrd="1" destOrd="0" presId="urn:microsoft.com/office/officeart/2005/8/layout/hierarchy3"/>
    <dgm:cxn modelId="{F8FE1B48-13D4-43A8-8D8E-6A60EC9FC476}" type="presParOf" srcId="{AFE90406-E302-4400-93E2-7BD9F292EE81}" destId="{6FE21E84-5794-4615-A1A5-56D681AEAF95}" srcOrd="0" destOrd="0" presId="urn:microsoft.com/office/officeart/2005/8/layout/hierarchy3"/>
    <dgm:cxn modelId="{20AA2D1E-CABA-4301-91D3-77DB46852122}" type="presParOf" srcId="{AFE90406-E302-4400-93E2-7BD9F292EE81}" destId="{E35B7418-D57B-490C-9D41-176609934DF6}" srcOrd="1" destOrd="0" presId="urn:microsoft.com/office/officeart/2005/8/layout/hierarchy3"/>
    <dgm:cxn modelId="{61C14C12-0976-4AE7-8D07-3C2927CF207A}" type="presParOf" srcId="{AFE90406-E302-4400-93E2-7BD9F292EE81}" destId="{1AF0C94A-C6A5-44F4-9411-3B05F98695AB}" srcOrd="2" destOrd="0" presId="urn:microsoft.com/office/officeart/2005/8/layout/hierarchy3"/>
    <dgm:cxn modelId="{EB77E8D8-CB90-4FAB-99D4-407DB6013C2A}" type="presParOf" srcId="{AFE90406-E302-4400-93E2-7BD9F292EE81}" destId="{AFE1ECE8-C1CB-4D51-A1C8-FF75509D825E}" srcOrd="3" destOrd="0" presId="urn:microsoft.com/office/officeart/2005/8/layout/hierarchy3"/>
    <dgm:cxn modelId="{748903C3-2D50-4FCF-A0D5-FB2F66E6A639}" type="presParOf" srcId="{AFE90406-E302-4400-93E2-7BD9F292EE81}" destId="{62F0BE34-5E7D-4AC3-8255-33CB9D9BD164}" srcOrd="4" destOrd="0" presId="urn:microsoft.com/office/officeart/2005/8/layout/hierarchy3"/>
    <dgm:cxn modelId="{BDEF0D10-6824-45F8-99F4-3A17E3970CCE}" type="presParOf" srcId="{AFE90406-E302-4400-93E2-7BD9F292EE81}" destId="{92EE0E76-3549-46AD-8B72-00684F4C7254}" srcOrd="5" destOrd="0" presId="urn:microsoft.com/office/officeart/2005/8/layout/hierarchy3"/>
    <dgm:cxn modelId="{F10C4A12-B343-4672-8CC9-3D9F9CFC79C8}" type="presParOf" srcId="{2BD56777-8176-4B8D-A2C1-613368C6B28C}" destId="{121FBEBB-405C-441B-9D25-2D501A595640}" srcOrd="5" destOrd="0" presId="urn:microsoft.com/office/officeart/2005/8/layout/hierarchy3"/>
    <dgm:cxn modelId="{9F3A05B0-E23F-406A-80E9-9BB5051703AC}" type="presParOf" srcId="{121FBEBB-405C-441B-9D25-2D501A595640}" destId="{E6505DD0-21ED-414D-A356-F3BBA3B4123F}" srcOrd="0" destOrd="0" presId="urn:microsoft.com/office/officeart/2005/8/layout/hierarchy3"/>
    <dgm:cxn modelId="{337BA0CE-1723-414B-9EF5-0A2C5D35477B}" type="presParOf" srcId="{E6505DD0-21ED-414D-A356-F3BBA3B4123F}" destId="{4A14B925-40D1-459D-BF86-958C18D6CFF1}" srcOrd="0" destOrd="0" presId="urn:microsoft.com/office/officeart/2005/8/layout/hierarchy3"/>
    <dgm:cxn modelId="{1A61ED65-F469-460E-A6D6-17BC142077B3}" type="presParOf" srcId="{E6505DD0-21ED-414D-A356-F3BBA3B4123F}" destId="{CBFDE019-63DB-4D7A-983D-5A89E75514AA}" srcOrd="1" destOrd="0" presId="urn:microsoft.com/office/officeart/2005/8/layout/hierarchy3"/>
    <dgm:cxn modelId="{CE0473C2-97B0-4FBC-915E-123B439E852B}" type="presParOf" srcId="{121FBEBB-405C-441B-9D25-2D501A595640}" destId="{CD44A55E-C588-4F54-A810-379AD1665F01}" srcOrd="1" destOrd="0" presId="urn:microsoft.com/office/officeart/2005/8/layout/hierarchy3"/>
    <dgm:cxn modelId="{BD3AB8B3-DBD3-4AA7-9DCD-47F71CD7BD32}" type="presParOf" srcId="{CD44A55E-C588-4F54-A810-379AD1665F01}" destId="{5B54A301-345C-4FBC-B407-943191C7716E}" srcOrd="0" destOrd="0" presId="urn:microsoft.com/office/officeart/2005/8/layout/hierarchy3"/>
    <dgm:cxn modelId="{A7DCCBFC-7481-4AC7-A2C0-57D05ED0981F}" type="presParOf" srcId="{CD44A55E-C588-4F54-A810-379AD1665F01}" destId="{A1C37A09-8B80-497D-88D4-EA055FD94D8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7B894-710C-4603-9165-38104FC2D5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83C05034-96E5-4729-A1AD-15B4590FFA70}">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Approve Edit Profile Requests</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37626A62-C20D-4052-8956-21CDB4AEC62D}" type="parTrans" cxnId="{0D1D84F0-289A-46CC-925B-8D3A18C21446}">
      <dgm:prSet/>
      <dgm:spPr/>
      <dgm:t>
        <a:bodyPr/>
        <a:lstStyle/>
        <a:p>
          <a:endParaRPr lang="en-IN"/>
        </a:p>
      </dgm:t>
    </dgm:pt>
    <dgm:pt modelId="{7D6C4B7B-CD07-42EA-AAF0-5874908A3780}" type="sibTrans" cxnId="{0D1D84F0-289A-46CC-925B-8D3A18C21446}">
      <dgm:prSet/>
      <dgm:spPr/>
      <dgm:t>
        <a:bodyPr/>
        <a:lstStyle/>
        <a:p>
          <a:endParaRPr lang="en-IN"/>
        </a:p>
      </dgm:t>
    </dgm:pt>
    <dgm:pt modelId="{40B74005-5151-449A-9433-CCE8033E7E8F}">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After approval changes take places</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D9C2E5BE-03B5-407F-8241-9B25F8D57FFB}" type="parTrans" cxnId="{822CD10C-3D2C-42E6-BDC1-DD03D31EF1BB}">
      <dgm:prSet/>
      <dgm:spPr/>
      <dgm:t>
        <a:bodyPr/>
        <a:lstStyle/>
        <a:p>
          <a:endParaRPr lang="en-IN"/>
        </a:p>
      </dgm:t>
    </dgm:pt>
    <dgm:pt modelId="{A3BCACBF-CF12-4BA4-9D01-A7F00B87C766}" type="sibTrans" cxnId="{822CD10C-3D2C-42E6-BDC1-DD03D31EF1BB}">
      <dgm:prSet/>
      <dgm:spPr/>
      <dgm:t>
        <a:bodyPr/>
        <a:lstStyle/>
        <a:p>
          <a:endParaRPr lang="en-IN"/>
        </a:p>
      </dgm:t>
    </dgm:pt>
    <dgm:pt modelId="{C5450264-A105-442B-B20A-C57DE43867B6}">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Approve Forgot Password</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F8F1EB37-BE00-4F66-AEF5-FF9A915FD95D}" type="parTrans" cxnId="{7CDB6B69-A802-4B08-B419-16BBEFBA38F0}">
      <dgm:prSet/>
      <dgm:spPr/>
      <dgm:t>
        <a:bodyPr/>
        <a:lstStyle/>
        <a:p>
          <a:endParaRPr lang="en-IN"/>
        </a:p>
      </dgm:t>
    </dgm:pt>
    <dgm:pt modelId="{152BB2C4-4190-49E2-8632-B7A5964F5D1E}" type="sibTrans" cxnId="{7CDB6B69-A802-4B08-B419-16BBEFBA38F0}">
      <dgm:prSet/>
      <dgm:spPr/>
      <dgm:t>
        <a:bodyPr/>
        <a:lstStyle/>
        <a:p>
          <a:endParaRPr lang="en-IN"/>
        </a:p>
      </dgm:t>
    </dgm:pt>
    <dgm:pt modelId="{C1D1444B-5328-47B3-A1C0-19F93B8DC54B}">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For approval of forgot password request</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02C61A7E-A8AD-4F21-844D-BE0C62062D54}" type="parTrans" cxnId="{3DC4E60A-A1AB-4C34-A784-3AF28A80BCD8}">
      <dgm:prSet/>
      <dgm:spPr/>
      <dgm:t>
        <a:bodyPr/>
        <a:lstStyle/>
        <a:p>
          <a:endParaRPr lang="en-IN"/>
        </a:p>
      </dgm:t>
    </dgm:pt>
    <dgm:pt modelId="{9020F2C7-416C-4158-BDB7-A220F2D7FF3B}" type="sibTrans" cxnId="{3DC4E60A-A1AB-4C34-A784-3AF28A80BCD8}">
      <dgm:prSet/>
      <dgm:spPr/>
      <dgm:t>
        <a:bodyPr/>
        <a:lstStyle/>
        <a:p>
          <a:endParaRPr lang="en-IN"/>
        </a:p>
      </dgm:t>
    </dgm:pt>
    <dgm:pt modelId="{478F6B12-29A1-4229-9E73-3BE88EA7E68C}">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After approval user can login with new password.</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261886AB-6AF1-453F-9809-936DB5542CC3}" type="parTrans" cxnId="{F39A011E-112F-4851-902B-FA8DFD053DFB}">
      <dgm:prSet/>
      <dgm:spPr/>
      <dgm:t>
        <a:bodyPr/>
        <a:lstStyle/>
        <a:p>
          <a:endParaRPr lang="en-IN"/>
        </a:p>
      </dgm:t>
    </dgm:pt>
    <dgm:pt modelId="{E3BBEDBD-0699-4FDB-8763-5AC00547CA59}" type="sibTrans" cxnId="{F39A011E-112F-4851-902B-FA8DFD053DFB}">
      <dgm:prSet/>
      <dgm:spPr/>
      <dgm:t>
        <a:bodyPr/>
        <a:lstStyle/>
        <a:p>
          <a:endParaRPr lang="en-IN"/>
        </a:p>
      </dgm:t>
    </dgm:pt>
    <dgm:pt modelId="{3BF4BDB7-BD9A-489B-B7FD-B4EB572F8FE6}">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For approval of profile change request</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F0F36DB1-0263-4A5E-B24D-5DDE4F2A2991}" type="parTrans" cxnId="{4BB0055A-A9B5-4D2D-B03F-83D814828072}">
      <dgm:prSet/>
      <dgm:spPr/>
      <dgm:t>
        <a:bodyPr/>
        <a:lstStyle/>
        <a:p>
          <a:endParaRPr lang="en-IN"/>
        </a:p>
      </dgm:t>
    </dgm:pt>
    <dgm:pt modelId="{17470084-E5C6-4066-BF1D-803728306A95}" type="sibTrans" cxnId="{4BB0055A-A9B5-4D2D-B03F-83D814828072}">
      <dgm:prSet/>
      <dgm:spPr/>
      <dgm:t>
        <a:bodyPr/>
        <a:lstStyle/>
        <a:p>
          <a:endParaRPr lang="en-IN"/>
        </a:p>
      </dgm:t>
    </dgm:pt>
    <dgm:pt modelId="{942FE4F9-44FF-467E-8E64-63B1210477EA}">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Change Password</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8BC4CADB-9295-43AB-AD02-663B156CCBD9}" type="parTrans" cxnId="{6D087ADB-503C-488B-9A96-B39A3F9194E2}">
      <dgm:prSet/>
      <dgm:spPr/>
      <dgm:t>
        <a:bodyPr/>
        <a:lstStyle/>
        <a:p>
          <a:endParaRPr lang="en-IN"/>
        </a:p>
      </dgm:t>
    </dgm:pt>
    <dgm:pt modelId="{AD13F034-AE4B-43A5-8DCA-CF29969F9939}" type="sibTrans" cxnId="{6D087ADB-503C-488B-9A96-B39A3F9194E2}">
      <dgm:prSet/>
      <dgm:spPr/>
      <dgm:t>
        <a:bodyPr/>
        <a:lstStyle/>
        <a:p>
          <a:endParaRPr lang="en-IN"/>
        </a:p>
      </dgm:t>
    </dgm:pt>
    <dgm:pt modelId="{21B3261D-2A7E-4A61-B0F8-486F266B4366}">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User can change their password</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128F9AA6-5A18-44B8-A22F-146AD7E7B2BF}" type="parTrans" cxnId="{52D6F19E-17A1-4196-8F3F-E4CBD2191E76}">
      <dgm:prSet/>
      <dgm:spPr/>
      <dgm:t>
        <a:bodyPr/>
        <a:lstStyle/>
        <a:p>
          <a:endParaRPr lang="en-IN"/>
        </a:p>
      </dgm:t>
    </dgm:pt>
    <dgm:pt modelId="{3082E8B2-0933-42FD-93A5-255355832A4A}" type="sibTrans" cxnId="{52D6F19E-17A1-4196-8F3F-E4CBD2191E76}">
      <dgm:prSet/>
      <dgm:spPr/>
      <dgm:t>
        <a:bodyPr/>
        <a:lstStyle/>
        <a:p>
          <a:endParaRPr lang="en-IN"/>
        </a:p>
      </dgm:t>
    </dgm:pt>
    <dgm:pt modelId="{3460E9A6-512D-4AC4-AAB8-D2A38683A72C}">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Edit Profile</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A623E180-A83A-4FEE-A019-8D6C67A90CED}" type="parTrans" cxnId="{734FC5D4-B023-42CE-B1DC-179476B5C892}">
      <dgm:prSet/>
      <dgm:spPr/>
      <dgm:t>
        <a:bodyPr/>
        <a:lstStyle/>
        <a:p>
          <a:endParaRPr lang="en-IN"/>
        </a:p>
      </dgm:t>
    </dgm:pt>
    <dgm:pt modelId="{ED4172E1-593B-4D56-80D9-1B3EC75F6F26}" type="sibTrans" cxnId="{734FC5D4-B023-42CE-B1DC-179476B5C892}">
      <dgm:prSet/>
      <dgm:spPr/>
      <dgm:t>
        <a:bodyPr/>
        <a:lstStyle/>
        <a:p>
          <a:endParaRPr lang="en-IN"/>
        </a:p>
      </dgm:t>
    </dgm:pt>
    <dgm:pt modelId="{D202AE8C-59EC-4A2F-B361-F51B9990DDF1}">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User can edit their profile and request sent for approval.</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76678989-1F90-4E49-A6F6-50402EDEE099}" type="parTrans" cxnId="{0AA3C0F5-D8EB-4C17-8B0F-DF1CA9189014}">
      <dgm:prSet/>
      <dgm:spPr/>
      <dgm:t>
        <a:bodyPr/>
        <a:lstStyle/>
        <a:p>
          <a:endParaRPr lang="en-IN"/>
        </a:p>
      </dgm:t>
    </dgm:pt>
    <dgm:pt modelId="{8F99E71F-0629-46E8-B962-35B27C06EDEE}" type="sibTrans" cxnId="{0AA3C0F5-D8EB-4C17-8B0F-DF1CA9189014}">
      <dgm:prSet/>
      <dgm:spPr/>
      <dgm:t>
        <a:bodyPr/>
        <a:lstStyle/>
        <a:p>
          <a:endParaRPr lang="en-IN"/>
        </a:p>
      </dgm:t>
    </dgm:pt>
    <dgm:pt modelId="{0555D243-C5DA-4281-A735-046E8E27A662}">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Mark user active inactive</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A5C5B438-11BF-4726-8019-47A5E52D43E5}" type="parTrans" cxnId="{B3108031-6911-4C1F-86F6-4DD6B999EF39}">
      <dgm:prSet/>
      <dgm:spPr/>
      <dgm:t>
        <a:bodyPr/>
        <a:lstStyle/>
        <a:p>
          <a:endParaRPr lang="en-IN"/>
        </a:p>
      </dgm:t>
    </dgm:pt>
    <dgm:pt modelId="{9CC04D71-3738-4FA9-9B8C-3C7885F0E1E0}" type="sibTrans" cxnId="{B3108031-6911-4C1F-86F6-4DD6B999EF39}">
      <dgm:prSet/>
      <dgm:spPr/>
      <dgm:t>
        <a:bodyPr/>
        <a:lstStyle/>
        <a:p>
          <a:endParaRPr lang="en-IN"/>
        </a:p>
      </dgm:t>
    </dgm:pt>
    <dgm:pt modelId="{CEE70BA6-0987-4AF2-A799-96D46FCD4B5F}">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Down the line user can be marked active or inactive</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C33DAE24-7763-4419-924D-EAD67062F29C}" type="parTrans" cxnId="{32AAF841-84E7-4D63-BEC6-E1C22ACC89B0}">
      <dgm:prSet/>
      <dgm:spPr/>
      <dgm:t>
        <a:bodyPr/>
        <a:lstStyle/>
        <a:p>
          <a:endParaRPr lang="en-IN"/>
        </a:p>
      </dgm:t>
    </dgm:pt>
    <dgm:pt modelId="{0E929CAD-FD29-45D6-83FB-94A06D2E2949}" type="sibTrans" cxnId="{32AAF841-84E7-4D63-BEC6-E1C22ACC89B0}">
      <dgm:prSet/>
      <dgm:spPr/>
      <dgm:t>
        <a:bodyPr/>
        <a:lstStyle/>
        <a:p>
          <a:endParaRPr lang="en-IN"/>
        </a:p>
      </dgm:t>
    </dgm:pt>
    <dgm:pt modelId="{7046E39B-6B4C-4ACC-9D42-5966E87B64AC}">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Approve user creation</a:t>
          </a:r>
          <a:endParaRPr lang="en-IN" sz="2000" dirty="0">
            <a:latin typeface="Calibri" panose="020F0502020204030204" pitchFamily="34" charset="0"/>
            <a:ea typeface="Calibri" panose="020F0502020204030204" pitchFamily="34" charset="0"/>
            <a:cs typeface="Calibri" panose="020F0502020204030204" pitchFamily="34" charset="0"/>
          </a:endParaRPr>
        </a:p>
      </dgm:t>
    </dgm:pt>
    <dgm:pt modelId="{AD253F51-5ED8-4346-9FB5-24B6E6E29032}" type="parTrans" cxnId="{4C6045CB-6B11-4720-8AF8-A62D2AD8A2BE}">
      <dgm:prSet/>
      <dgm:spPr/>
      <dgm:t>
        <a:bodyPr/>
        <a:lstStyle/>
        <a:p>
          <a:endParaRPr lang="en-IN"/>
        </a:p>
      </dgm:t>
    </dgm:pt>
    <dgm:pt modelId="{F754D4AA-63B1-464C-A39A-9BF03A46B148}" type="sibTrans" cxnId="{4C6045CB-6B11-4720-8AF8-A62D2AD8A2BE}">
      <dgm:prSet/>
      <dgm:spPr/>
      <dgm:t>
        <a:bodyPr/>
        <a:lstStyle/>
        <a:p>
          <a:endParaRPr lang="en-IN"/>
        </a:p>
      </dgm:t>
    </dgm:pt>
    <dgm:pt modelId="{BB5481DF-A757-435A-B4C7-5DC435216152}">
      <dgm:prSet phldrT="[Text]" custT="1"/>
      <dgm:spPr/>
      <dgm:t>
        <a:bodyPr/>
        <a:lstStyle/>
        <a:p>
          <a:r>
            <a:rPr lang="en-US" sz="1700" dirty="0">
              <a:latin typeface="Calibri" panose="020F0502020204030204" pitchFamily="34" charset="0"/>
              <a:ea typeface="Calibri" panose="020F0502020204030204" pitchFamily="34" charset="0"/>
              <a:cs typeface="Calibri" panose="020F0502020204030204" pitchFamily="34" charset="0"/>
            </a:rPr>
            <a:t>Approval of user creation</a:t>
          </a:r>
          <a:endParaRPr lang="en-IN" sz="1700" dirty="0">
            <a:latin typeface="Calibri" panose="020F0502020204030204" pitchFamily="34" charset="0"/>
            <a:ea typeface="Calibri" panose="020F0502020204030204" pitchFamily="34" charset="0"/>
            <a:cs typeface="Calibri" panose="020F0502020204030204" pitchFamily="34" charset="0"/>
          </a:endParaRPr>
        </a:p>
      </dgm:t>
    </dgm:pt>
    <dgm:pt modelId="{D75D8288-8376-4404-BF7D-6E3C19A518DE}" type="parTrans" cxnId="{FDE3D222-DCA1-492E-BD8B-1F63B233D754}">
      <dgm:prSet/>
      <dgm:spPr/>
      <dgm:t>
        <a:bodyPr/>
        <a:lstStyle/>
        <a:p>
          <a:endParaRPr lang="en-IN"/>
        </a:p>
      </dgm:t>
    </dgm:pt>
    <dgm:pt modelId="{4ADDCCA2-65E4-4EC8-B537-002EE55D411B}" type="sibTrans" cxnId="{FDE3D222-DCA1-492E-BD8B-1F63B233D754}">
      <dgm:prSet/>
      <dgm:spPr/>
      <dgm:t>
        <a:bodyPr/>
        <a:lstStyle/>
        <a:p>
          <a:endParaRPr lang="en-IN"/>
        </a:p>
      </dgm:t>
    </dgm:pt>
    <dgm:pt modelId="{F2F7EFEC-B7D9-44B4-B28C-58E515F99938}" type="pres">
      <dgm:prSet presAssocID="{0A77B894-710C-4603-9165-38104FC2D59A}" presName="Name0" presStyleCnt="0">
        <dgm:presLayoutVars>
          <dgm:dir/>
          <dgm:animLvl val="lvl"/>
          <dgm:resizeHandles/>
        </dgm:presLayoutVars>
      </dgm:prSet>
      <dgm:spPr/>
      <dgm:t>
        <a:bodyPr/>
        <a:lstStyle/>
        <a:p>
          <a:endParaRPr lang="en-US"/>
        </a:p>
      </dgm:t>
    </dgm:pt>
    <dgm:pt modelId="{BDF03097-257B-46FA-8AB8-1CE56F277DAA}" type="pres">
      <dgm:prSet presAssocID="{83C05034-96E5-4729-A1AD-15B4590FFA70}" presName="linNode" presStyleCnt="0"/>
      <dgm:spPr/>
    </dgm:pt>
    <dgm:pt modelId="{5F0F0A55-1FF4-4F48-879A-ED8EADC61F51}" type="pres">
      <dgm:prSet presAssocID="{83C05034-96E5-4729-A1AD-15B4590FFA70}" presName="parentShp" presStyleLbl="node1" presStyleIdx="0" presStyleCnt="6" custScaleY="17444">
        <dgm:presLayoutVars>
          <dgm:bulletEnabled val="1"/>
        </dgm:presLayoutVars>
      </dgm:prSet>
      <dgm:spPr/>
      <dgm:t>
        <a:bodyPr/>
        <a:lstStyle/>
        <a:p>
          <a:endParaRPr lang="en-US"/>
        </a:p>
      </dgm:t>
    </dgm:pt>
    <dgm:pt modelId="{D9618581-DD4F-4F6C-A0F6-17FD5B6134B7}" type="pres">
      <dgm:prSet presAssocID="{83C05034-96E5-4729-A1AD-15B4590FFA70}" presName="childShp" presStyleLbl="bgAccFollowNode1" presStyleIdx="0" presStyleCnt="6" custScaleY="19019">
        <dgm:presLayoutVars>
          <dgm:bulletEnabled val="1"/>
        </dgm:presLayoutVars>
      </dgm:prSet>
      <dgm:spPr/>
      <dgm:t>
        <a:bodyPr/>
        <a:lstStyle/>
        <a:p>
          <a:endParaRPr lang="en-US"/>
        </a:p>
      </dgm:t>
    </dgm:pt>
    <dgm:pt modelId="{6D2B21BF-F469-437D-8262-628D5431765A}" type="pres">
      <dgm:prSet presAssocID="{7D6C4B7B-CD07-42EA-AAF0-5874908A3780}" presName="spacing" presStyleCnt="0"/>
      <dgm:spPr/>
    </dgm:pt>
    <dgm:pt modelId="{6B34394A-DF16-4158-84B7-C76CE3FBF691}" type="pres">
      <dgm:prSet presAssocID="{C5450264-A105-442B-B20A-C57DE43867B6}" presName="linNode" presStyleCnt="0"/>
      <dgm:spPr/>
    </dgm:pt>
    <dgm:pt modelId="{FE8F02D5-3294-4F1D-BCFC-8403EDA8630E}" type="pres">
      <dgm:prSet presAssocID="{C5450264-A105-442B-B20A-C57DE43867B6}" presName="parentShp" presStyleLbl="node1" presStyleIdx="1" presStyleCnt="6" custScaleX="98329" custScaleY="20445">
        <dgm:presLayoutVars>
          <dgm:bulletEnabled val="1"/>
        </dgm:presLayoutVars>
      </dgm:prSet>
      <dgm:spPr/>
      <dgm:t>
        <a:bodyPr/>
        <a:lstStyle/>
        <a:p>
          <a:endParaRPr lang="en-US"/>
        </a:p>
      </dgm:t>
    </dgm:pt>
    <dgm:pt modelId="{A9A0562D-41A2-42EB-8F1E-723203598237}" type="pres">
      <dgm:prSet presAssocID="{C5450264-A105-442B-B20A-C57DE43867B6}" presName="childShp" presStyleLbl="bgAccFollowNode1" presStyleIdx="1" presStyleCnt="6" custScaleY="24617">
        <dgm:presLayoutVars>
          <dgm:bulletEnabled val="1"/>
        </dgm:presLayoutVars>
      </dgm:prSet>
      <dgm:spPr/>
      <dgm:t>
        <a:bodyPr/>
        <a:lstStyle/>
        <a:p>
          <a:endParaRPr lang="en-US"/>
        </a:p>
      </dgm:t>
    </dgm:pt>
    <dgm:pt modelId="{F0CCDA22-9C7F-4DDB-A6DE-372BAC2ED92A}" type="pres">
      <dgm:prSet presAssocID="{152BB2C4-4190-49E2-8632-B7A5964F5D1E}" presName="spacing" presStyleCnt="0"/>
      <dgm:spPr/>
    </dgm:pt>
    <dgm:pt modelId="{210D5A85-0B20-4E55-8EE0-2FBA3D19ED8A}" type="pres">
      <dgm:prSet presAssocID="{942FE4F9-44FF-467E-8E64-63B1210477EA}" presName="linNode" presStyleCnt="0"/>
      <dgm:spPr/>
    </dgm:pt>
    <dgm:pt modelId="{6AB7702D-10B3-40F9-BF85-4A301AB8B8B9}" type="pres">
      <dgm:prSet presAssocID="{942FE4F9-44FF-467E-8E64-63B1210477EA}" presName="parentShp" presStyleLbl="node1" presStyleIdx="2" presStyleCnt="6" custScaleX="96139" custScaleY="18177" custLinFactNeighborX="342" custLinFactNeighborY="-5451">
        <dgm:presLayoutVars>
          <dgm:bulletEnabled val="1"/>
        </dgm:presLayoutVars>
      </dgm:prSet>
      <dgm:spPr/>
      <dgm:t>
        <a:bodyPr/>
        <a:lstStyle/>
        <a:p>
          <a:endParaRPr lang="en-US"/>
        </a:p>
      </dgm:t>
    </dgm:pt>
    <dgm:pt modelId="{23A84C7F-4681-4CB2-96E8-A88EF5C45C16}" type="pres">
      <dgm:prSet presAssocID="{942FE4F9-44FF-467E-8E64-63B1210477EA}" presName="childShp" presStyleLbl="bgAccFollowNode1" presStyleIdx="2" presStyleCnt="6" custScaleY="18177" custLinFactNeighborY="-5451">
        <dgm:presLayoutVars>
          <dgm:bulletEnabled val="1"/>
        </dgm:presLayoutVars>
      </dgm:prSet>
      <dgm:spPr/>
      <dgm:t>
        <a:bodyPr/>
        <a:lstStyle/>
        <a:p>
          <a:endParaRPr lang="en-US"/>
        </a:p>
      </dgm:t>
    </dgm:pt>
    <dgm:pt modelId="{AE71BC9D-AFE0-4E55-AE27-93441C8029A7}" type="pres">
      <dgm:prSet presAssocID="{AD13F034-AE4B-43A5-8DCA-CF29969F9939}" presName="spacing" presStyleCnt="0"/>
      <dgm:spPr/>
    </dgm:pt>
    <dgm:pt modelId="{D6993F1C-4A6A-4D29-AE8B-3AB5759DCC28}" type="pres">
      <dgm:prSet presAssocID="{3460E9A6-512D-4AC4-AAB8-D2A38683A72C}" presName="linNode" presStyleCnt="0"/>
      <dgm:spPr/>
    </dgm:pt>
    <dgm:pt modelId="{4A4D8D0D-AE7B-417C-B8F2-C9F837D3036A}" type="pres">
      <dgm:prSet presAssocID="{3460E9A6-512D-4AC4-AAB8-D2A38683A72C}" presName="parentShp" presStyleLbl="node1" presStyleIdx="3" presStyleCnt="6" custScaleY="18177" custLinFactNeighborY="-3444">
        <dgm:presLayoutVars>
          <dgm:bulletEnabled val="1"/>
        </dgm:presLayoutVars>
      </dgm:prSet>
      <dgm:spPr/>
      <dgm:t>
        <a:bodyPr/>
        <a:lstStyle/>
        <a:p>
          <a:endParaRPr lang="en-US"/>
        </a:p>
      </dgm:t>
    </dgm:pt>
    <dgm:pt modelId="{474E5E45-F9C4-4709-8492-AB75BD907540}" type="pres">
      <dgm:prSet presAssocID="{3460E9A6-512D-4AC4-AAB8-D2A38683A72C}" presName="childShp" presStyleLbl="bgAccFollowNode1" presStyleIdx="3" presStyleCnt="6" custScaleY="18177" custLinFactNeighborY="-4304">
        <dgm:presLayoutVars>
          <dgm:bulletEnabled val="1"/>
        </dgm:presLayoutVars>
      </dgm:prSet>
      <dgm:spPr/>
      <dgm:t>
        <a:bodyPr/>
        <a:lstStyle/>
        <a:p>
          <a:endParaRPr lang="en-US"/>
        </a:p>
      </dgm:t>
    </dgm:pt>
    <dgm:pt modelId="{1BDDB227-45B7-4233-B707-E69749E09A09}" type="pres">
      <dgm:prSet presAssocID="{ED4172E1-593B-4D56-80D9-1B3EC75F6F26}" presName="spacing" presStyleCnt="0"/>
      <dgm:spPr/>
    </dgm:pt>
    <dgm:pt modelId="{1CCB27E7-F018-45C6-A893-0ABB6F4772D1}" type="pres">
      <dgm:prSet presAssocID="{0555D243-C5DA-4281-A735-046E8E27A662}" presName="linNode" presStyleCnt="0"/>
      <dgm:spPr/>
    </dgm:pt>
    <dgm:pt modelId="{2A215C89-4B1B-4429-BCC5-5610CFD287DF}" type="pres">
      <dgm:prSet presAssocID="{0555D243-C5DA-4281-A735-046E8E27A662}" presName="parentShp" presStyleLbl="node1" presStyleIdx="4" presStyleCnt="6" custScaleY="18177">
        <dgm:presLayoutVars>
          <dgm:bulletEnabled val="1"/>
        </dgm:presLayoutVars>
      </dgm:prSet>
      <dgm:spPr/>
      <dgm:t>
        <a:bodyPr/>
        <a:lstStyle/>
        <a:p>
          <a:endParaRPr lang="en-US"/>
        </a:p>
      </dgm:t>
    </dgm:pt>
    <dgm:pt modelId="{278CD4C3-F20C-4B84-85DD-3EB5C444360A}" type="pres">
      <dgm:prSet presAssocID="{0555D243-C5DA-4281-A735-046E8E27A662}" presName="childShp" presStyleLbl="bgAccFollowNode1" presStyleIdx="4" presStyleCnt="6" custScaleY="18177">
        <dgm:presLayoutVars>
          <dgm:bulletEnabled val="1"/>
        </dgm:presLayoutVars>
      </dgm:prSet>
      <dgm:spPr/>
      <dgm:t>
        <a:bodyPr/>
        <a:lstStyle/>
        <a:p>
          <a:endParaRPr lang="en-US"/>
        </a:p>
      </dgm:t>
    </dgm:pt>
    <dgm:pt modelId="{39DE737A-36D3-4080-B1A1-F4DC8A7BACD2}" type="pres">
      <dgm:prSet presAssocID="{9CC04D71-3738-4FA9-9B8C-3C7885F0E1E0}" presName="spacing" presStyleCnt="0"/>
      <dgm:spPr/>
    </dgm:pt>
    <dgm:pt modelId="{10B91D2E-ED54-4FED-8B2D-280539C29B2D}" type="pres">
      <dgm:prSet presAssocID="{7046E39B-6B4C-4ACC-9D42-5966E87B64AC}" presName="linNode" presStyleCnt="0"/>
      <dgm:spPr/>
    </dgm:pt>
    <dgm:pt modelId="{6624CBB4-EAF1-4445-9314-1FF4BA20CDA5}" type="pres">
      <dgm:prSet presAssocID="{7046E39B-6B4C-4ACC-9D42-5966E87B64AC}" presName="parentShp" presStyleLbl="node1" presStyleIdx="5" presStyleCnt="6" custScaleY="18177" custLinFactNeighborY="-2870">
        <dgm:presLayoutVars>
          <dgm:bulletEnabled val="1"/>
        </dgm:presLayoutVars>
      </dgm:prSet>
      <dgm:spPr/>
      <dgm:t>
        <a:bodyPr/>
        <a:lstStyle/>
        <a:p>
          <a:endParaRPr lang="en-US"/>
        </a:p>
      </dgm:t>
    </dgm:pt>
    <dgm:pt modelId="{937E20E8-FE6C-440E-A90E-C91D1FEF2F33}" type="pres">
      <dgm:prSet presAssocID="{7046E39B-6B4C-4ACC-9D42-5966E87B64AC}" presName="childShp" presStyleLbl="bgAccFollowNode1" presStyleIdx="5" presStyleCnt="6" custScaleY="18177" custLinFactNeighborY="-3442">
        <dgm:presLayoutVars>
          <dgm:bulletEnabled val="1"/>
        </dgm:presLayoutVars>
      </dgm:prSet>
      <dgm:spPr/>
      <dgm:t>
        <a:bodyPr/>
        <a:lstStyle/>
        <a:p>
          <a:endParaRPr lang="en-US"/>
        </a:p>
      </dgm:t>
    </dgm:pt>
  </dgm:ptLst>
  <dgm:cxnLst>
    <dgm:cxn modelId="{4BB0055A-A9B5-4D2D-B03F-83D814828072}" srcId="{83C05034-96E5-4729-A1AD-15B4590FFA70}" destId="{3BF4BDB7-BD9A-489B-B7FD-B4EB572F8FE6}" srcOrd="0" destOrd="0" parTransId="{F0F36DB1-0263-4A5E-B24D-5DDE4F2A2991}" sibTransId="{17470084-E5C6-4066-BF1D-803728306A95}"/>
    <dgm:cxn modelId="{6F40453B-4970-4F4F-BC58-9F7AABBF9346}" type="presOf" srcId="{3BF4BDB7-BD9A-489B-B7FD-B4EB572F8FE6}" destId="{D9618581-DD4F-4F6C-A0F6-17FD5B6134B7}" srcOrd="0" destOrd="0" presId="urn:microsoft.com/office/officeart/2005/8/layout/vList6"/>
    <dgm:cxn modelId="{F39A011E-112F-4851-902B-FA8DFD053DFB}" srcId="{C5450264-A105-442B-B20A-C57DE43867B6}" destId="{478F6B12-29A1-4229-9E73-3BE88EA7E68C}" srcOrd="1" destOrd="0" parTransId="{261886AB-6AF1-453F-9809-936DB5542CC3}" sibTransId="{E3BBEDBD-0699-4FDB-8763-5AC00547CA59}"/>
    <dgm:cxn modelId="{B763D445-84AD-46E1-AB76-8748B0B6923D}" type="presOf" srcId="{21B3261D-2A7E-4A61-B0F8-486F266B4366}" destId="{23A84C7F-4681-4CB2-96E8-A88EF5C45C16}" srcOrd="0" destOrd="0" presId="urn:microsoft.com/office/officeart/2005/8/layout/vList6"/>
    <dgm:cxn modelId="{CBAC594D-D4CF-4D1E-9AC2-2388A55CE867}" type="presOf" srcId="{CEE70BA6-0987-4AF2-A799-96D46FCD4B5F}" destId="{278CD4C3-F20C-4B84-85DD-3EB5C444360A}" srcOrd="0" destOrd="0" presId="urn:microsoft.com/office/officeart/2005/8/layout/vList6"/>
    <dgm:cxn modelId="{B3108031-6911-4C1F-86F6-4DD6B999EF39}" srcId="{0A77B894-710C-4603-9165-38104FC2D59A}" destId="{0555D243-C5DA-4281-A735-046E8E27A662}" srcOrd="4" destOrd="0" parTransId="{A5C5B438-11BF-4726-8019-47A5E52D43E5}" sibTransId="{9CC04D71-3738-4FA9-9B8C-3C7885F0E1E0}"/>
    <dgm:cxn modelId="{32AAF841-84E7-4D63-BEC6-E1C22ACC89B0}" srcId="{0555D243-C5DA-4281-A735-046E8E27A662}" destId="{CEE70BA6-0987-4AF2-A799-96D46FCD4B5F}" srcOrd="0" destOrd="0" parTransId="{C33DAE24-7763-4419-924D-EAD67062F29C}" sibTransId="{0E929CAD-FD29-45D6-83FB-94A06D2E2949}"/>
    <dgm:cxn modelId="{0D1D84F0-289A-46CC-925B-8D3A18C21446}" srcId="{0A77B894-710C-4603-9165-38104FC2D59A}" destId="{83C05034-96E5-4729-A1AD-15B4590FFA70}" srcOrd="0" destOrd="0" parTransId="{37626A62-C20D-4052-8956-21CDB4AEC62D}" sibTransId="{7D6C4B7B-CD07-42EA-AAF0-5874908A3780}"/>
    <dgm:cxn modelId="{52D6F19E-17A1-4196-8F3F-E4CBD2191E76}" srcId="{942FE4F9-44FF-467E-8E64-63B1210477EA}" destId="{21B3261D-2A7E-4A61-B0F8-486F266B4366}" srcOrd="0" destOrd="0" parTransId="{128F9AA6-5A18-44B8-A22F-146AD7E7B2BF}" sibTransId="{3082E8B2-0933-42FD-93A5-255355832A4A}"/>
    <dgm:cxn modelId="{5C61412B-FF42-491F-94B3-41EFEA8CAE8E}" type="presOf" srcId="{478F6B12-29A1-4229-9E73-3BE88EA7E68C}" destId="{A9A0562D-41A2-42EB-8F1E-723203598237}" srcOrd="0" destOrd="1" presId="urn:microsoft.com/office/officeart/2005/8/layout/vList6"/>
    <dgm:cxn modelId="{49C9B9DE-B7D8-4BD6-8E45-5FB260906924}" type="presOf" srcId="{83C05034-96E5-4729-A1AD-15B4590FFA70}" destId="{5F0F0A55-1FF4-4F48-879A-ED8EADC61F51}" srcOrd="0" destOrd="0" presId="urn:microsoft.com/office/officeart/2005/8/layout/vList6"/>
    <dgm:cxn modelId="{735B9B2F-FECB-46E5-9AE8-355BA5EE0D1A}" type="presOf" srcId="{0A77B894-710C-4603-9165-38104FC2D59A}" destId="{F2F7EFEC-B7D9-44B4-B28C-58E515F99938}" srcOrd="0" destOrd="0" presId="urn:microsoft.com/office/officeart/2005/8/layout/vList6"/>
    <dgm:cxn modelId="{6D087ADB-503C-488B-9A96-B39A3F9194E2}" srcId="{0A77B894-710C-4603-9165-38104FC2D59A}" destId="{942FE4F9-44FF-467E-8E64-63B1210477EA}" srcOrd="2" destOrd="0" parTransId="{8BC4CADB-9295-43AB-AD02-663B156CCBD9}" sibTransId="{AD13F034-AE4B-43A5-8DCA-CF29969F9939}"/>
    <dgm:cxn modelId="{4252C0C6-F13B-4ECE-98A6-7D2EF1976BFF}" type="presOf" srcId="{C1D1444B-5328-47B3-A1C0-19F93B8DC54B}" destId="{A9A0562D-41A2-42EB-8F1E-723203598237}" srcOrd="0" destOrd="0" presId="urn:microsoft.com/office/officeart/2005/8/layout/vList6"/>
    <dgm:cxn modelId="{64ADA5B6-8D36-4A91-B688-4D0B995D74AE}" type="presOf" srcId="{7046E39B-6B4C-4ACC-9D42-5966E87B64AC}" destId="{6624CBB4-EAF1-4445-9314-1FF4BA20CDA5}" srcOrd="0" destOrd="0" presId="urn:microsoft.com/office/officeart/2005/8/layout/vList6"/>
    <dgm:cxn modelId="{D9D02AD7-0876-4E66-B544-43BAF25CAE17}" type="presOf" srcId="{3460E9A6-512D-4AC4-AAB8-D2A38683A72C}" destId="{4A4D8D0D-AE7B-417C-B8F2-C9F837D3036A}" srcOrd="0" destOrd="0" presId="urn:microsoft.com/office/officeart/2005/8/layout/vList6"/>
    <dgm:cxn modelId="{DA28F48C-7334-4BC2-8618-99C29C4B5047}" type="presOf" srcId="{40B74005-5151-449A-9433-CCE8033E7E8F}" destId="{D9618581-DD4F-4F6C-A0F6-17FD5B6134B7}" srcOrd="0" destOrd="1" presId="urn:microsoft.com/office/officeart/2005/8/layout/vList6"/>
    <dgm:cxn modelId="{3DC4E60A-A1AB-4C34-A784-3AF28A80BCD8}" srcId="{C5450264-A105-442B-B20A-C57DE43867B6}" destId="{C1D1444B-5328-47B3-A1C0-19F93B8DC54B}" srcOrd="0" destOrd="0" parTransId="{02C61A7E-A8AD-4F21-844D-BE0C62062D54}" sibTransId="{9020F2C7-416C-4158-BDB7-A220F2D7FF3B}"/>
    <dgm:cxn modelId="{734FC5D4-B023-42CE-B1DC-179476B5C892}" srcId="{0A77B894-710C-4603-9165-38104FC2D59A}" destId="{3460E9A6-512D-4AC4-AAB8-D2A38683A72C}" srcOrd="3" destOrd="0" parTransId="{A623E180-A83A-4FEE-A019-8D6C67A90CED}" sibTransId="{ED4172E1-593B-4D56-80D9-1B3EC75F6F26}"/>
    <dgm:cxn modelId="{B4E62E51-0E97-4CAF-8EE1-1CD4B038B1FC}" type="presOf" srcId="{D202AE8C-59EC-4A2F-B361-F51B9990DDF1}" destId="{474E5E45-F9C4-4709-8492-AB75BD907540}" srcOrd="0" destOrd="0" presId="urn:microsoft.com/office/officeart/2005/8/layout/vList6"/>
    <dgm:cxn modelId="{0AA3C0F5-D8EB-4C17-8B0F-DF1CA9189014}" srcId="{3460E9A6-512D-4AC4-AAB8-D2A38683A72C}" destId="{D202AE8C-59EC-4A2F-B361-F51B9990DDF1}" srcOrd="0" destOrd="0" parTransId="{76678989-1F90-4E49-A6F6-50402EDEE099}" sibTransId="{8F99E71F-0629-46E8-B962-35B27C06EDEE}"/>
    <dgm:cxn modelId="{4C6045CB-6B11-4720-8AF8-A62D2AD8A2BE}" srcId="{0A77B894-710C-4603-9165-38104FC2D59A}" destId="{7046E39B-6B4C-4ACC-9D42-5966E87B64AC}" srcOrd="5" destOrd="0" parTransId="{AD253F51-5ED8-4346-9FB5-24B6E6E29032}" sibTransId="{F754D4AA-63B1-464C-A39A-9BF03A46B148}"/>
    <dgm:cxn modelId="{822CD10C-3D2C-42E6-BDC1-DD03D31EF1BB}" srcId="{83C05034-96E5-4729-A1AD-15B4590FFA70}" destId="{40B74005-5151-449A-9433-CCE8033E7E8F}" srcOrd="1" destOrd="0" parTransId="{D9C2E5BE-03B5-407F-8241-9B25F8D57FFB}" sibTransId="{A3BCACBF-CF12-4BA4-9D01-A7F00B87C766}"/>
    <dgm:cxn modelId="{DB886F89-6CE3-4F8F-814A-AFEF3C25CD71}" type="presOf" srcId="{BB5481DF-A757-435A-B4C7-5DC435216152}" destId="{937E20E8-FE6C-440E-A90E-C91D1FEF2F33}" srcOrd="0" destOrd="0" presId="urn:microsoft.com/office/officeart/2005/8/layout/vList6"/>
    <dgm:cxn modelId="{7CDB6B69-A802-4B08-B419-16BBEFBA38F0}" srcId="{0A77B894-710C-4603-9165-38104FC2D59A}" destId="{C5450264-A105-442B-B20A-C57DE43867B6}" srcOrd="1" destOrd="0" parTransId="{F8F1EB37-BE00-4F66-AEF5-FF9A915FD95D}" sibTransId="{152BB2C4-4190-49E2-8632-B7A5964F5D1E}"/>
    <dgm:cxn modelId="{20640450-C421-4323-929D-CC85B33EEA90}" type="presOf" srcId="{942FE4F9-44FF-467E-8E64-63B1210477EA}" destId="{6AB7702D-10B3-40F9-BF85-4A301AB8B8B9}" srcOrd="0" destOrd="0" presId="urn:microsoft.com/office/officeart/2005/8/layout/vList6"/>
    <dgm:cxn modelId="{FDE3D222-DCA1-492E-BD8B-1F63B233D754}" srcId="{7046E39B-6B4C-4ACC-9D42-5966E87B64AC}" destId="{BB5481DF-A757-435A-B4C7-5DC435216152}" srcOrd="0" destOrd="0" parTransId="{D75D8288-8376-4404-BF7D-6E3C19A518DE}" sibTransId="{4ADDCCA2-65E4-4EC8-B537-002EE55D411B}"/>
    <dgm:cxn modelId="{E369E01C-F950-4985-8C51-7EAEE9A9D651}" type="presOf" srcId="{C5450264-A105-442B-B20A-C57DE43867B6}" destId="{FE8F02D5-3294-4F1D-BCFC-8403EDA8630E}" srcOrd="0" destOrd="0" presId="urn:microsoft.com/office/officeart/2005/8/layout/vList6"/>
    <dgm:cxn modelId="{4FCD0CF6-12E9-4756-92A8-B9478718347E}" type="presOf" srcId="{0555D243-C5DA-4281-A735-046E8E27A662}" destId="{2A215C89-4B1B-4429-BCC5-5610CFD287DF}" srcOrd="0" destOrd="0" presId="urn:microsoft.com/office/officeart/2005/8/layout/vList6"/>
    <dgm:cxn modelId="{331476D9-3065-4C43-92D7-681D8F4EFC4E}" type="presParOf" srcId="{F2F7EFEC-B7D9-44B4-B28C-58E515F99938}" destId="{BDF03097-257B-46FA-8AB8-1CE56F277DAA}" srcOrd="0" destOrd="0" presId="urn:microsoft.com/office/officeart/2005/8/layout/vList6"/>
    <dgm:cxn modelId="{12A661B2-2D94-44A2-B001-348BB0E34859}" type="presParOf" srcId="{BDF03097-257B-46FA-8AB8-1CE56F277DAA}" destId="{5F0F0A55-1FF4-4F48-879A-ED8EADC61F51}" srcOrd="0" destOrd="0" presId="urn:microsoft.com/office/officeart/2005/8/layout/vList6"/>
    <dgm:cxn modelId="{B436952A-4604-42B8-A3A0-7C8520D8A8B6}" type="presParOf" srcId="{BDF03097-257B-46FA-8AB8-1CE56F277DAA}" destId="{D9618581-DD4F-4F6C-A0F6-17FD5B6134B7}" srcOrd="1" destOrd="0" presId="urn:microsoft.com/office/officeart/2005/8/layout/vList6"/>
    <dgm:cxn modelId="{8B90C9C3-2057-4757-BDA3-AB8B5008C81A}" type="presParOf" srcId="{F2F7EFEC-B7D9-44B4-B28C-58E515F99938}" destId="{6D2B21BF-F469-437D-8262-628D5431765A}" srcOrd="1" destOrd="0" presId="urn:microsoft.com/office/officeart/2005/8/layout/vList6"/>
    <dgm:cxn modelId="{14EB7C41-B282-4A77-A9E1-43953458B4FF}" type="presParOf" srcId="{F2F7EFEC-B7D9-44B4-B28C-58E515F99938}" destId="{6B34394A-DF16-4158-84B7-C76CE3FBF691}" srcOrd="2" destOrd="0" presId="urn:microsoft.com/office/officeart/2005/8/layout/vList6"/>
    <dgm:cxn modelId="{7E24F7E3-54C0-43B6-9574-BD6B295154CA}" type="presParOf" srcId="{6B34394A-DF16-4158-84B7-C76CE3FBF691}" destId="{FE8F02D5-3294-4F1D-BCFC-8403EDA8630E}" srcOrd="0" destOrd="0" presId="urn:microsoft.com/office/officeart/2005/8/layout/vList6"/>
    <dgm:cxn modelId="{EF500C42-BDD6-441D-A456-06FD33581680}" type="presParOf" srcId="{6B34394A-DF16-4158-84B7-C76CE3FBF691}" destId="{A9A0562D-41A2-42EB-8F1E-723203598237}" srcOrd="1" destOrd="0" presId="urn:microsoft.com/office/officeart/2005/8/layout/vList6"/>
    <dgm:cxn modelId="{B1B2A9B0-509D-4D9F-A66B-74534F4578F2}" type="presParOf" srcId="{F2F7EFEC-B7D9-44B4-B28C-58E515F99938}" destId="{F0CCDA22-9C7F-4DDB-A6DE-372BAC2ED92A}" srcOrd="3" destOrd="0" presId="urn:microsoft.com/office/officeart/2005/8/layout/vList6"/>
    <dgm:cxn modelId="{3CD94446-2CA5-498B-8A8E-73B9A1052CFF}" type="presParOf" srcId="{F2F7EFEC-B7D9-44B4-B28C-58E515F99938}" destId="{210D5A85-0B20-4E55-8EE0-2FBA3D19ED8A}" srcOrd="4" destOrd="0" presId="urn:microsoft.com/office/officeart/2005/8/layout/vList6"/>
    <dgm:cxn modelId="{4E6E9C9A-5907-4BDB-9252-38EE02E775EB}" type="presParOf" srcId="{210D5A85-0B20-4E55-8EE0-2FBA3D19ED8A}" destId="{6AB7702D-10B3-40F9-BF85-4A301AB8B8B9}" srcOrd="0" destOrd="0" presId="urn:microsoft.com/office/officeart/2005/8/layout/vList6"/>
    <dgm:cxn modelId="{4FBD82EE-0944-445F-924F-25580F1915E3}" type="presParOf" srcId="{210D5A85-0B20-4E55-8EE0-2FBA3D19ED8A}" destId="{23A84C7F-4681-4CB2-96E8-A88EF5C45C16}" srcOrd="1" destOrd="0" presId="urn:microsoft.com/office/officeart/2005/8/layout/vList6"/>
    <dgm:cxn modelId="{D5EFCC6E-C184-4D19-9D1F-D159A7BE50A9}" type="presParOf" srcId="{F2F7EFEC-B7D9-44B4-B28C-58E515F99938}" destId="{AE71BC9D-AFE0-4E55-AE27-93441C8029A7}" srcOrd="5" destOrd="0" presId="urn:microsoft.com/office/officeart/2005/8/layout/vList6"/>
    <dgm:cxn modelId="{CFE5FA41-618E-4AC5-A8B4-D7370DD6CE94}" type="presParOf" srcId="{F2F7EFEC-B7D9-44B4-B28C-58E515F99938}" destId="{D6993F1C-4A6A-4D29-AE8B-3AB5759DCC28}" srcOrd="6" destOrd="0" presId="urn:microsoft.com/office/officeart/2005/8/layout/vList6"/>
    <dgm:cxn modelId="{543635D1-4465-4983-8763-F8EC740EAC87}" type="presParOf" srcId="{D6993F1C-4A6A-4D29-AE8B-3AB5759DCC28}" destId="{4A4D8D0D-AE7B-417C-B8F2-C9F837D3036A}" srcOrd="0" destOrd="0" presId="urn:microsoft.com/office/officeart/2005/8/layout/vList6"/>
    <dgm:cxn modelId="{0A46580A-915B-4D4C-A92C-4B98A83AC038}" type="presParOf" srcId="{D6993F1C-4A6A-4D29-AE8B-3AB5759DCC28}" destId="{474E5E45-F9C4-4709-8492-AB75BD907540}" srcOrd="1" destOrd="0" presId="urn:microsoft.com/office/officeart/2005/8/layout/vList6"/>
    <dgm:cxn modelId="{4EE28F99-79E2-40E9-BE17-257E3BF7EA1C}" type="presParOf" srcId="{F2F7EFEC-B7D9-44B4-B28C-58E515F99938}" destId="{1BDDB227-45B7-4233-B707-E69749E09A09}" srcOrd="7" destOrd="0" presId="urn:microsoft.com/office/officeart/2005/8/layout/vList6"/>
    <dgm:cxn modelId="{48CF0C2D-9AEE-47F1-8E5B-095A40C3A733}" type="presParOf" srcId="{F2F7EFEC-B7D9-44B4-B28C-58E515F99938}" destId="{1CCB27E7-F018-45C6-A893-0ABB6F4772D1}" srcOrd="8" destOrd="0" presId="urn:microsoft.com/office/officeart/2005/8/layout/vList6"/>
    <dgm:cxn modelId="{AF7159F0-B85C-49E5-9007-3C0843D115C6}" type="presParOf" srcId="{1CCB27E7-F018-45C6-A893-0ABB6F4772D1}" destId="{2A215C89-4B1B-4429-BCC5-5610CFD287DF}" srcOrd="0" destOrd="0" presId="urn:microsoft.com/office/officeart/2005/8/layout/vList6"/>
    <dgm:cxn modelId="{058B905E-0F5F-4C8E-9E71-19648A9A9EED}" type="presParOf" srcId="{1CCB27E7-F018-45C6-A893-0ABB6F4772D1}" destId="{278CD4C3-F20C-4B84-85DD-3EB5C444360A}" srcOrd="1" destOrd="0" presId="urn:microsoft.com/office/officeart/2005/8/layout/vList6"/>
    <dgm:cxn modelId="{F76637D9-72B8-427F-B04F-AD8178E5592E}" type="presParOf" srcId="{F2F7EFEC-B7D9-44B4-B28C-58E515F99938}" destId="{39DE737A-36D3-4080-B1A1-F4DC8A7BACD2}" srcOrd="9" destOrd="0" presId="urn:microsoft.com/office/officeart/2005/8/layout/vList6"/>
    <dgm:cxn modelId="{75E768D6-FB96-4121-8964-2D78BCE6D69C}" type="presParOf" srcId="{F2F7EFEC-B7D9-44B4-B28C-58E515F99938}" destId="{10B91D2E-ED54-4FED-8B2D-280539C29B2D}" srcOrd="10" destOrd="0" presId="urn:microsoft.com/office/officeart/2005/8/layout/vList6"/>
    <dgm:cxn modelId="{D6EA1CF4-8462-4D32-A214-8582D4A781E7}" type="presParOf" srcId="{10B91D2E-ED54-4FED-8B2D-280539C29B2D}" destId="{6624CBB4-EAF1-4445-9314-1FF4BA20CDA5}" srcOrd="0" destOrd="0" presId="urn:microsoft.com/office/officeart/2005/8/layout/vList6"/>
    <dgm:cxn modelId="{F37716BA-39AD-4E8E-A87C-DDD57CB25320}" type="presParOf" srcId="{10B91D2E-ED54-4FED-8B2D-280539C29B2D}" destId="{937E20E8-FE6C-440E-A90E-C91D1FEF2F3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DBBD6E-3858-4423-9239-EB84AC4DE2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7A1AE4CA-CC3F-4CD6-BDD0-B3D41C9522E0}">
      <dgm:prSet phldrT="[Text]"/>
      <dgm:spPr/>
      <dgm:t>
        <a:bodyPr/>
        <a:lstStyle/>
        <a:p>
          <a:r>
            <a:rPr lang="en-US" dirty="0"/>
            <a:t>Online</a:t>
          </a:r>
          <a:endParaRPr lang="en-IN" dirty="0"/>
        </a:p>
      </dgm:t>
    </dgm:pt>
    <dgm:pt modelId="{CC6A305C-678C-4B83-AD95-4E2E21D09AEF}" type="parTrans" cxnId="{1B99E0CE-0593-4B89-8ED7-837BB319ACAC}">
      <dgm:prSet/>
      <dgm:spPr/>
      <dgm:t>
        <a:bodyPr/>
        <a:lstStyle/>
        <a:p>
          <a:endParaRPr lang="en-IN"/>
        </a:p>
      </dgm:t>
    </dgm:pt>
    <dgm:pt modelId="{D3ED7671-7629-458D-9810-753B94F4FBCE}" type="sibTrans" cxnId="{1B99E0CE-0593-4B89-8ED7-837BB319ACAC}">
      <dgm:prSet/>
      <dgm:spPr/>
      <dgm:t>
        <a:bodyPr/>
        <a:lstStyle/>
        <a:p>
          <a:endParaRPr lang="en-IN"/>
        </a:p>
      </dgm:t>
    </dgm:pt>
    <dgm:pt modelId="{7252962E-EA1E-45A4-82BE-C98AB30B4B35}">
      <dgm:prSet phldrT="[Text]"/>
      <dgm:spPr/>
      <dgm:t>
        <a:bodyPr/>
        <a:lstStyle/>
        <a:p>
          <a:r>
            <a:rPr lang="en-US" dirty="0"/>
            <a:t>VSP (Voter Service Portal)</a:t>
          </a:r>
          <a:endParaRPr lang="en-IN" dirty="0"/>
        </a:p>
      </dgm:t>
    </dgm:pt>
    <dgm:pt modelId="{DEF11D5D-9EC3-465B-BF3E-525E98CC48CF}" type="parTrans" cxnId="{AB1198E6-C182-4EFA-A9DA-EF3070DD8D66}">
      <dgm:prSet/>
      <dgm:spPr/>
      <dgm:t>
        <a:bodyPr/>
        <a:lstStyle/>
        <a:p>
          <a:endParaRPr lang="en-IN"/>
        </a:p>
      </dgm:t>
    </dgm:pt>
    <dgm:pt modelId="{FE8DA784-768C-461E-B2FD-1902C0056361}" type="sibTrans" cxnId="{AB1198E6-C182-4EFA-A9DA-EF3070DD8D66}">
      <dgm:prSet/>
      <dgm:spPr/>
      <dgm:t>
        <a:bodyPr/>
        <a:lstStyle/>
        <a:p>
          <a:endParaRPr lang="en-IN"/>
        </a:p>
      </dgm:t>
    </dgm:pt>
    <dgm:pt modelId="{31D0BB2C-CDBA-403E-B3D5-F0641EB2973F}">
      <dgm:prSet phldrT="[Text]"/>
      <dgm:spPr/>
      <dgm:t>
        <a:bodyPr/>
        <a:lstStyle/>
        <a:p>
          <a:r>
            <a:rPr lang="en-US" dirty="0"/>
            <a:t>VHA (Voter Helpline App)</a:t>
          </a:r>
          <a:endParaRPr lang="en-IN" dirty="0"/>
        </a:p>
      </dgm:t>
    </dgm:pt>
    <dgm:pt modelId="{23298BEB-EA87-4338-A981-F27BF64D94E8}" type="parTrans" cxnId="{58010C6F-F2FF-40A5-A332-B5C3AC24A566}">
      <dgm:prSet/>
      <dgm:spPr/>
      <dgm:t>
        <a:bodyPr/>
        <a:lstStyle/>
        <a:p>
          <a:endParaRPr lang="en-IN"/>
        </a:p>
      </dgm:t>
    </dgm:pt>
    <dgm:pt modelId="{1BB995A9-8413-4F2C-BCDF-1E62C8F9DF24}" type="sibTrans" cxnId="{58010C6F-F2FF-40A5-A332-B5C3AC24A566}">
      <dgm:prSet/>
      <dgm:spPr/>
      <dgm:t>
        <a:bodyPr/>
        <a:lstStyle/>
        <a:p>
          <a:endParaRPr lang="en-IN"/>
        </a:p>
      </dgm:t>
    </dgm:pt>
    <dgm:pt modelId="{CA99FE89-B828-416A-B31C-81528CAF6652}">
      <dgm:prSet phldrT="[Text]"/>
      <dgm:spPr/>
      <dgm:t>
        <a:bodyPr/>
        <a:lstStyle/>
        <a:p>
          <a:r>
            <a:rPr lang="en-US" dirty="0"/>
            <a:t>Offline</a:t>
          </a:r>
          <a:endParaRPr lang="en-IN" dirty="0"/>
        </a:p>
      </dgm:t>
    </dgm:pt>
    <dgm:pt modelId="{AF100FF6-7E89-484C-8186-0DBC43C7BFB5}" type="parTrans" cxnId="{D25490FB-2569-49C1-895E-837CCC58B729}">
      <dgm:prSet/>
      <dgm:spPr/>
      <dgm:t>
        <a:bodyPr/>
        <a:lstStyle/>
        <a:p>
          <a:endParaRPr lang="en-IN"/>
        </a:p>
      </dgm:t>
    </dgm:pt>
    <dgm:pt modelId="{69344F1B-B7FB-4E54-8799-06CA2F565A5E}" type="sibTrans" cxnId="{D25490FB-2569-49C1-895E-837CCC58B729}">
      <dgm:prSet/>
      <dgm:spPr/>
      <dgm:t>
        <a:bodyPr/>
        <a:lstStyle/>
        <a:p>
          <a:endParaRPr lang="en-IN"/>
        </a:p>
      </dgm:t>
    </dgm:pt>
    <dgm:pt modelId="{BB08C867-5B14-4FFD-9778-E057FD672F0E}">
      <dgm:prSet phldrT="[Text]"/>
      <dgm:spPr/>
      <dgm:t>
        <a:bodyPr/>
        <a:lstStyle/>
        <a:p>
          <a:r>
            <a:rPr lang="en-US" dirty="0"/>
            <a:t>Hard copy received at BLO/AERO/ERO/DEO/CEO Level </a:t>
          </a:r>
          <a:endParaRPr lang="en-IN" dirty="0"/>
        </a:p>
      </dgm:t>
    </dgm:pt>
    <dgm:pt modelId="{05E2BDF6-D490-4CB2-907A-C91DC25A4BEF}" type="parTrans" cxnId="{2C71FE02-1DDA-48B2-A4C9-2C9F9CA906B7}">
      <dgm:prSet/>
      <dgm:spPr/>
      <dgm:t>
        <a:bodyPr/>
        <a:lstStyle/>
        <a:p>
          <a:endParaRPr lang="en-IN"/>
        </a:p>
      </dgm:t>
    </dgm:pt>
    <dgm:pt modelId="{1D1EC2CA-F7FD-473D-BE33-068D606AD378}" type="sibTrans" cxnId="{2C71FE02-1DDA-48B2-A4C9-2C9F9CA906B7}">
      <dgm:prSet/>
      <dgm:spPr/>
      <dgm:t>
        <a:bodyPr/>
        <a:lstStyle/>
        <a:p>
          <a:endParaRPr lang="en-IN"/>
        </a:p>
      </dgm:t>
    </dgm:pt>
    <dgm:pt modelId="{AB15DF72-4730-433A-941E-C3DA0DF15864}">
      <dgm:prSet phldrT="[Text]"/>
      <dgm:spPr/>
      <dgm:t>
        <a:bodyPr/>
        <a:lstStyle/>
        <a:p>
          <a:r>
            <a:rPr lang="en-US" dirty="0"/>
            <a:t>BLO APP</a:t>
          </a:r>
          <a:endParaRPr lang="en-IN" dirty="0"/>
        </a:p>
      </dgm:t>
    </dgm:pt>
    <dgm:pt modelId="{E296921E-4969-4D89-AD22-ADB855A091C0}" type="parTrans" cxnId="{36502FFF-3BB9-42F0-B37B-705658033177}">
      <dgm:prSet/>
      <dgm:spPr/>
      <dgm:t>
        <a:bodyPr/>
        <a:lstStyle/>
        <a:p>
          <a:endParaRPr lang="en-IN"/>
        </a:p>
      </dgm:t>
    </dgm:pt>
    <dgm:pt modelId="{8F1577BD-253E-46FB-8B71-0E58EE841F38}" type="sibTrans" cxnId="{36502FFF-3BB9-42F0-B37B-705658033177}">
      <dgm:prSet/>
      <dgm:spPr/>
      <dgm:t>
        <a:bodyPr/>
        <a:lstStyle/>
        <a:p>
          <a:endParaRPr lang="en-IN"/>
        </a:p>
      </dgm:t>
    </dgm:pt>
    <dgm:pt modelId="{79AEDC1E-645A-49FE-87FD-7C52131F04BF}" type="pres">
      <dgm:prSet presAssocID="{C1DBBD6E-3858-4423-9239-EB84AC4DE228}" presName="linear" presStyleCnt="0">
        <dgm:presLayoutVars>
          <dgm:dir/>
          <dgm:animLvl val="lvl"/>
          <dgm:resizeHandles val="exact"/>
        </dgm:presLayoutVars>
      </dgm:prSet>
      <dgm:spPr/>
      <dgm:t>
        <a:bodyPr/>
        <a:lstStyle/>
        <a:p>
          <a:endParaRPr lang="en-US"/>
        </a:p>
      </dgm:t>
    </dgm:pt>
    <dgm:pt modelId="{7A1F7239-AB54-419A-B24F-C1F1A317F98B}" type="pres">
      <dgm:prSet presAssocID="{7A1AE4CA-CC3F-4CD6-BDD0-B3D41C9522E0}" presName="parentLin" presStyleCnt="0"/>
      <dgm:spPr/>
    </dgm:pt>
    <dgm:pt modelId="{B83CBFA2-99CD-4EFC-A5E0-8B115D780127}" type="pres">
      <dgm:prSet presAssocID="{7A1AE4CA-CC3F-4CD6-BDD0-B3D41C9522E0}" presName="parentLeftMargin" presStyleLbl="node1" presStyleIdx="0" presStyleCnt="2"/>
      <dgm:spPr/>
      <dgm:t>
        <a:bodyPr/>
        <a:lstStyle/>
        <a:p>
          <a:endParaRPr lang="en-US"/>
        </a:p>
      </dgm:t>
    </dgm:pt>
    <dgm:pt modelId="{A02E8FEA-13B7-478D-AA8A-D8167D51EA93}" type="pres">
      <dgm:prSet presAssocID="{7A1AE4CA-CC3F-4CD6-BDD0-B3D41C9522E0}" presName="parentText" presStyleLbl="node1" presStyleIdx="0" presStyleCnt="2">
        <dgm:presLayoutVars>
          <dgm:chMax val="0"/>
          <dgm:bulletEnabled val="1"/>
        </dgm:presLayoutVars>
      </dgm:prSet>
      <dgm:spPr/>
      <dgm:t>
        <a:bodyPr/>
        <a:lstStyle/>
        <a:p>
          <a:endParaRPr lang="en-US"/>
        </a:p>
      </dgm:t>
    </dgm:pt>
    <dgm:pt modelId="{EA3CC605-ACA7-4F12-A395-5D64E305D86C}" type="pres">
      <dgm:prSet presAssocID="{7A1AE4CA-CC3F-4CD6-BDD0-B3D41C9522E0}" presName="negativeSpace" presStyleCnt="0"/>
      <dgm:spPr/>
    </dgm:pt>
    <dgm:pt modelId="{B93BDCA4-D85B-435F-B62C-6857BAA53259}" type="pres">
      <dgm:prSet presAssocID="{7A1AE4CA-CC3F-4CD6-BDD0-B3D41C9522E0}" presName="childText" presStyleLbl="conFgAcc1" presStyleIdx="0" presStyleCnt="2" custScaleX="100000">
        <dgm:presLayoutVars>
          <dgm:bulletEnabled val="1"/>
        </dgm:presLayoutVars>
      </dgm:prSet>
      <dgm:spPr/>
      <dgm:t>
        <a:bodyPr/>
        <a:lstStyle/>
        <a:p>
          <a:endParaRPr lang="en-US"/>
        </a:p>
      </dgm:t>
    </dgm:pt>
    <dgm:pt modelId="{C2B0A814-0249-4EC7-822C-530846AA3F0E}" type="pres">
      <dgm:prSet presAssocID="{D3ED7671-7629-458D-9810-753B94F4FBCE}" presName="spaceBetweenRectangles" presStyleCnt="0"/>
      <dgm:spPr/>
    </dgm:pt>
    <dgm:pt modelId="{2CEBB21D-1333-4F60-9160-3700D34237EE}" type="pres">
      <dgm:prSet presAssocID="{CA99FE89-B828-416A-B31C-81528CAF6652}" presName="parentLin" presStyleCnt="0"/>
      <dgm:spPr/>
    </dgm:pt>
    <dgm:pt modelId="{BA53C4D9-26E8-4B2C-B9DC-E031977A1BA5}" type="pres">
      <dgm:prSet presAssocID="{CA99FE89-B828-416A-B31C-81528CAF6652}" presName="parentLeftMargin" presStyleLbl="node1" presStyleIdx="0" presStyleCnt="2"/>
      <dgm:spPr/>
      <dgm:t>
        <a:bodyPr/>
        <a:lstStyle/>
        <a:p>
          <a:endParaRPr lang="en-US"/>
        </a:p>
      </dgm:t>
    </dgm:pt>
    <dgm:pt modelId="{3D661790-2301-4DAC-A453-881DA01022A1}" type="pres">
      <dgm:prSet presAssocID="{CA99FE89-B828-416A-B31C-81528CAF6652}" presName="parentText" presStyleLbl="node1" presStyleIdx="1" presStyleCnt="2">
        <dgm:presLayoutVars>
          <dgm:chMax val="0"/>
          <dgm:bulletEnabled val="1"/>
        </dgm:presLayoutVars>
      </dgm:prSet>
      <dgm:spPr/>
      <dgm:t>
        <a:bodyPr/>
        <a:lstStyle/>
        <a:p>
          <a:endParaRPr lang="en-US"/>
        </a:p>
      </dgm:t>
    </dgm:pt>
    <dgm:pt modelId="{A23299AA-9DD1-4AF1-BAEC-9B1CD31E0B37}" type="pres">
      <dgm:prSet presAssocID="{CA99FE89-B828-416A-B31C-81528CAF6652}" presName="negativeSpace" presStyleCnt="0"/>
      <dgm:spPr/>
    </dgm:pt>
    <dgm:pt modelId="{DC43201D-BA64-446A-BC95-699A4D827611}" type="pres">
      <dgm:prSet presAssocID="{CA99FE89-B828-416A-B31C-81528CAF6652}" presName="childText" presStyleLbl="conFgAcc1" presStyleIdx="1" presStyleCnt="2">
        <dgm:presLayoutVars>
          <dgm:bulletEnabled val="1"/>
        </dgm:presLayoutVars>
      </dgm:prSet>
      <dgm:spPr/>
      <dgm:t>
        <a:bodyPr/>
        <a:lstStyle/>
        <a:p>
          <a:endParaRPr lang="en-US"/>
        </a:p>
      </dgm:t>
    </dgm:pt>
  </dgm:ptLst>
  <dgm:cxnLst>
    <dgm:cxn modelId="{8116A673-125F-4599-B880-E99C045A76FD}" type="presOf" srcId="{AB15DF72-4730-433A-941E-C3DA0DF15864}" destId="{B93BDCA4-D85B-435F-B62C-6857BAA53259}" srcOrd="0" destOrd="2" presId="urn:microsoft.com/office/officeart/2005/8/layout/list1"/>
    <dgm:cxn modelId="{AB1198E6-C182-4EFA-A9DA-EF3070DD8D66}" srcId="{7A1AE4CA-CC3F-4CD6-BDD0-B3D41C9522E0}" destId="{7252962E-EA1E-45A4-82BE-C98AB30B4B35}" srcOrd="0" destOrd="0" parTransId="{DEF11D5D-9EC3-465B-BF3E-525E98CC48CF}" sibTransId="{FE8DA784-768C-461E-B2FD-1902C0056361}"/>
    <dgm:cxn modelId="{945EAA23-1C68-46E4-BD52-5A51E3A39E43}" type="presOf" srcId="{7A1AE4CA-CC3F-4CD6-BDD0-B3D41C9522E0}" destId="{B83CBFA2-99CD-4EFC-A5E0-8B115D780127}" srcOrd="0" destOrd="0" presId="urn:microsoft.com/office/officeart/2005/8/layout/list1"/>
    <dgm:cxn modelId="{36502FFF-3BB9-42F0-B37B-705658033177}" srcId="{7A1AE4CA-CC3F-4CD6-BDD0-B3D41C9522E0}" destId="{AB15DF72-4730-433A-941E-C3DA0DF15864}" srcOrd="2" destOrd="0" parTransId="{E296921E-4969-4D89-AD22-ADB855A091C0}" sibTransId="{8F1577BD-253E-46FB-8B71-0E58EE841F38}"/>
    <dgm:cxn modelId="{289D5D19-71BD-42BC-A6A4-09664859D70D}" type="presOf" srcId="{7A1AE4CA-CC3F-4CD6-BDD0-B3D41C9522E0}" destId="{A02E8FEA-13B7-478D-AA8A-D8167D51EA93}" srcOrd="1" destOrd="0" presId="urn:microsoft.com/office/officeart/2005/8/layout/list1"/>
    <dgm:cxn modelId="{5EE9D384-B3F1-40B6-80B6-9C52304F2B4F}" type="presOf" srcId="{CA99FE89-B828-416A-B31C-81528CAF6652}" destId="{BA53C4D9-26E8-4B2C-B9DC-E031977A1BA5}" srcOrd="0" destOrd="0" presId="urn:microsoft.com/office/officeart/2005/8/layout/list1"/>
    <dgm:cxn modelId="{610ABD3A-2156-4910-AAF8-D1989BAE89F2}" type="presOf" srcId="{CA99FE89-B828-416A-B31C-81528CAF6652}" destId="{3D661790-2301-4DAC-A453-881DA01022A1}" srcOrd="1" destOrd="0" presId="urn:microsoft.com/office/officeart/2005/8/layout/list1"/>
    <dgm:cxn modelId="{2C71FE02-1DDA-48B2-A4C9-2C9F9CA906B7}" srcId="{CA99FE89-B828-416A-B31C-81528CAF6652}" destId="{BB08C867-5B14-4FFD-9778-E057FD672F0E}" srcOrd="0" destOrd="0" parTransId="{05E2BDF6-D490-4CB2-907A-C91DC25A4BEF}" sibTransId="{1D1EC2CA-F7FD-473D-BE33-068D606AD378}"/>
    <dgm:cxn modelId="{1B99E0CE-0593-4B89-8ED7-837BB319ACAC}" srcId="{C1DBBD6E-3858-4423-9239-EB84AC4DE228}" destId="{7A1AE4CA-CC3F-4CD6-BDD0-B3D41C9522E0}" srcOrd="0" destOrd="0" parTransId="{CC6A305C-678C-4B83-AD95-4E2E21D09AEF}" sibTransId="{D3ED7671-7629-458D-9810-753B94F4FBCE}"/>
    <dgm:cxn modelId="{58010C6F-F2FF-40A5-A332-B5C3AC24A566}" srcId="{7A1AE4CA-CC3F-4CD6-BDD0-B3D41C9522E0}" destId="{31D0BB2C-CDBA-403E-B3D5-F0641EB2973F}" srcOrd="1" destOrd="0" parTransId="{23298BEB-EA87-4338-A981-F27BF64D94E8}" sibTransId="{1BB995A9-8413-4F2C-BCDF-1E62C8F9DF24}"/>
    <dgm:cxn modelId="{EBD4D198-A072-4559-BAC5-22F11BAD94E5}" type="presOf" srcId="{BB08C867-5B14-4FFD-9778-E057FD672F0E}" destId="{DC43201D-BA64-446A-BC95-699A4D827611}" srcOrd="0" destOrd="0" presId="urn:microsoft.com/office/officeart/2005/8/layout/list1"/>
    <dgm:cxn modelId="{D25490FB-2569-49C1-895E-837CCC58B729}" srcId="{C1DBBD6E-3858-4423-9239-EB84AC4DE228}" destId="{CA99FE89-B828-416A-B31C-81528CAF6652}" srcOrd="1" destOrd="0" parTransId="{AF100FF6-7E89-484C-8186-0DBC43C7BFB5}" sibTransId="{69344F1B-B7FB-4E54-8799-06CA2F565A5E}"/>
    <dgm:cxn modelId="{A3EBD894-BB92-4D4E-8DE9-DFADFF754B65}" type="presOf" srcId="{7252962E-EA1E-45A4-82BE-C98AB30B4B35}" destId="{B93BDCA4-D85B-435F-B62C-6857BAA53259}" srcOrd="0" destOrd="0" presId="urn:microsoft.com/office/officeart/2005/8/layout/list1"/>
    <dgm:cxn modelId="{7667C035-B51F-49EC-84A8-4A62F4C3DF78}" type="presOf" srcId="{31D0BB2C-CDBA-403E-B3D5-F0641EB2973F}" destId="{B93BDCA4-D85B-435F-B62C-6857BAA53259}" srcOrd="0" destOrd="1" presId="urn:microsoft.com/office/officeart/2005/8/layout/list1"/>
    <dgm:cxn modelId="{EA04A11B-75F7-4277-B532-0F16DA5EAD72}" type="presOf" srcId="{C1DBBD6E-3858-4423-9239-EB84AC4DE228}" destId="{79AEDC1E-645A-49FE-87FD-7C52131F04BF}" srcOrd="0" destOrd="0" presId="urn:microsoft.com/office/officeart/2005/8/layout/list1"/>
    <dgm:cxn modelId="{688617AC-A369-4F22-9F41-64B87938D727}" type="presParOf" srcId="{79AEDC1E-645A-49FE-87FD-7C52131F04BF}" destId="{7A1F7239-AB54-419A-B24F-C1F1A317F98B}" srcOrd="0" destOrd="0" presId="urn:microsoft.com/office/officeart/2005/8/layout/list1"/>
    <dgm:cxn modelId="{2FFA34ED-9063-42B6-8613-A71C761E5572}" type="presParOf" srcId="{7A1F7239-AB54-419A-B24F-C1F1A317F98B}" destId="{B83CBFA2-99CD-4EFC-A5E0-8B115D780127}" srcOrd="0" destOrd="0" presId="urn:microsoft.com/office/officeart/2005/8/layout/list1"/>
    <dgm:cxn modelId="{563FD9D2-0B59-4E9D-85C1-2533F4CDD7DA}" type="presParOf" srcId="{7A1F7239-AB54-419A-B24F-C1F1A317F98B}" destId="{A02E8FEA-13B7-478D-AA8A-D8167D51EA93}" srcOrd="1" destOrd="0" presId="urn:microsoft.com/office/officeart/2005/8/layout/list1"/>
    <dgm:cxn modelId="{55CA790B-D51D-4892-B92D-93153A6CF357}" type="presParOf" srcId="{79AEDC1E-645A-49FE-87FD-7C52131F04BF}" destId="{EA3CC605-ACA7-4F12-A395-5D64E305D86C}" srcOrd="1" destOrd="0" presId="urn:microsoft.com/office/officeart/2005/8/layout/list1"/>
    <dgm:cxn modelId="{D3B7EBEF-8FC3-4BCD-98B4-0FC2F5A46893}" type="presParOf" srcId="{79AEDC1E-645A-49FE-87FD-7C52131F04BF}" destId="{B93BDCA4-D85B-435F-B62C-6857BAA53259}" srcOrd="2" destOrd="0" presId="urn:microsoft.com/office/officeart/2005/8/layout/list1"/>
    <dgm:cxn modelId="{A94FE90C-27A9-4E18-B0FA-601C6B183EBC}" type="presParOf" srcId="{79AEDC1E-645A-49FE-87FD-7C52131F04BF}" destId="{C2B0A814-0249-4EC7-822C-530846AA3F0E}" srcOrd="3" destOrd="0" presId="urn:microsoft.com/office/officeart/2005/8/layout/list1"/>
    <dgm:cxn modelId="{1E009595-CA94-450E-97A9-3887429BE3EC}" type="presParOf" srcId="{79AEDC1E-645A-49FE-87FD-7C52131F04BF}" destId="{2CEBB21D-1333-4F60-9160-3700D34237EE}" srcOrd="4" destOrd="0" presId="urn:microsoft.com/office/officeart/2005/8/layout/list1"/>
    <dgm:cxn modelId="{B072B40F-2C17-4A6A-A38D-929F1894912C}" type="presParOf" srcId="{2CEBB21D-1333-4F60-9160-3700D34237EE}" destId="{BA53C4D9-26E8-4B2C-B9DC-E031977A1BA5}" srcOrd="0" destOrd="0" presId="urn:microsoft.com/office/officeart/2005/8/layout/list1"/>
    <dgm:cxn modelId="{DFD870DB-0B54-4EDE-B1A7-624A80C5015F}" type="presParOf" srcId="{2CEBB21D-1333-4F60-9160-3700D34237EE}" destId="{3D661790-2301-4DAC-A453-881DA01022A1}" srcOrd="1" destOrd="0" presId="urn:microsoft.com/office/officeart/2005/8/layout/list1"/>
    <dgm:cxn modelId="{972279A0-21A6-4907-BFE5-73B7A5FD37F2}" type="presParOf" srcId="{79AEDC1E-645A-49FE-87FD-7C52131F04BF}" destId="{A23299AA-9DD1-4AF1-BAEC-9B1CD31E0B37}" srcOrd="5" destOrd="0" presId="urn:microsoft.com/office/officeart/2005/8/layout/list1"/>
    <dgm:cxn modelId="{73BCE844-F50D-4520-8C08-BB0B5E35E1C3}" type="presParOf" srcId="{79AEDC1E-645A-49FE-87FD-7C52131F04BF}" destId="{DC43201D-BA64-446A-BC95-699A4D827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F7CA90-C79C-4A24-8BBD-D0AEEBDFD4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84630609-ADD9-4D55-81E1-2ADDB5F7BF00}">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Offline Forms Entry</a:t>
          </a:r>
          <a:endParaRPr lang="en-IN"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5975CCEC-C27A-45C4-B0C7-3B917C2DD9A3}" type="parTrans" cxnId="{648B6354-5201-43EC-8E44-ACC854C45396}">
      <dgm:prSet/>
      <dgm:spPr/>
      <dgm:t>
        <a:bodyPr/>
        <a:lstStyle/>
        <a:p>
          <a:endParaRPr lang="en-IN"/>
        </a:p>
      </dgm:t>
    </dgm:pt>
    <dgm:pt modelId="{12EC3DD8-2450-4F97-8856-DDE7AD216910}" type="sibTrans" cxnId="{648B6354-5201-43EC-8E44-ACC854C45396}">
      <dgm:prSet/>
      <dgm:spPr/>
      <dgm:t>
        <a:bodyPr/>
        <a:lstStyle/>
        <a:p>
          <a:endParaRPr lang="en-IN"/>
        </a:p>
      </dgm:t>
    </dgm:pt>
    <dgm:pt modelId="{26706E9F-473B-488E-97DF-DE70C12C3996}">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Saved as Draft</a:t>
          </a:r>
          <a:endParaRPr lang="en-IN"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7135F4E8-0596-4E88-824B-7E09553BEFE5}" type="parTrans" cxnId="{6A5592AA-B83E-428B-8D18-0E581F9CF526}">
      <dgm:prSet/>
      <dgm:spPr/>
      <dgm:t>
        <a:bodyPr/>
        <a:lstStyle/>
        <a:p>
          <a:endParaRPr lang="en-IN"/>
        </a:p>
      </dgm:t>
    </dgm:pt>
    <dgm:pt modelId="{287AC76F-5F6B-45C6-816A-337996492F52}" type="sibTrans" cxnId="{6A5592AA-B83E-428B-8D18-0E581F9CF526}">
      <dgm:prSet/>
      <dgm:spPr/>
      <dgm:t>
        <a:bodyPr/>
        <a:lstStyle/>
        <a:p>
          <a:endParaRPr lang="en-IN"/>
        </a:p>
      </dgm:t>
    </dgm:pt>
    <dgm:pt modelId="{09B25BDA-98B2-4504-B99F-7D7708A052E9}">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Form Processing</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30C7631B-64CC-455A-9662-0D3C2C6567DB}" type="parTrans" cxnId="{6BDF7C73-2750-46E0-B66E-EF8F7E95C046}">
      <dgm:prSet/>
      <dgm:spPr/>
      <dgm:t>
        <a:bodyPr/>
        <a:lstStyle/>
        <a:p>
          <a:endParaRPr lang="en-IN"/>
        </a:p>
      </dgm:t>
    </dgm:pt>
    <dgm:pt modelId="{7C29B69F-0E88-411E-8028-8C1DD95C9076}" type="sibTrans" cxnId="{6BDF7C73-2750-46E0-B66E-EF8F7E95C046}">
      <dgm:prSet/>
      <dgm:spPr/>
      <dgm:t>
        <a:bodyPr/>
        <a:lstStyle/>
        <a:p>
          <a:endParaRPr lang="en-IN"/>
        </a:p>
      </dgm:t>
    </dgm:pt>
    <dgm:pt modelId="{E54AFA9E-7446-495F-9F1F-B01FA73A222E}">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List of forms available for final submission which are save as draft</a:t>
          </a:r>
          <a:endParaRPr lang="en-IN" dirty="0">
            <a:latin typeface="Calibri" panose="020F0502020204030204" pitchFamily="34" charset="0"/>
            <a:ea typeface="Calibri" panose="020F0502020204030204" pitchFamily="34" charset="0"/>
            <a:cs typeface="Calibri" panose="020F0502020204030204" pitchFamily="34" charset="0"/>
          </a:endParaRPr>
        </a:p>
      </dgm:t>
    </dgm:pt>
    <dgm:pt modelId="{097F2C7F-BADE-4EC3-BFB0-F15409637BCD}" type="parTrans" cxnId="{4A60AE2B-54C4-495A-B34E-4E13A521A056}">
      <dgm:prSet/>
      <dgm:spPr/>
      <dgm:t>
        <a:bodyPr/>
        <a:lstStyle/>
        <a:p>
          <a:endParaRPr lang="en-IN"/>
        </a:p>
      </dgm:t>
    </dgm:pt>
    <dgm:pt modelId="{34A54E46-1073-47D6-A031-4EFD018D23F2}" type="sibTrans" cxnId="{4A60AE2B-54C4-495A-B34E-4E13A521A056}">
      <dgm:prSet/>
      <dgm:spPr/>
      <dgm:t>
        <a:bodyPr/>
        <a:lstStyle/>
        <a:p>
          <a:endParaRPr lang="en-IN"/>
        </a:p>
      </dgm:t>
    </dgm:pt>
    <dgm:pt modelId="{68F63717-BC0B-4EFC-9AEA-A1E2894DFF82}">
      <dgm:prSe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Digitisation</a:t>
          </a:r>
          <a:r>
            <a:rPr lang="en-US" dirty="0">
              <a:latin typeface="Calibri" panose="020F0502020204030204" pitchFamily="34" charset="0"/>
              <a:ea typeface="Calibri" panose="020F0502020204030204" pitchFamily="34" charset="0"/>
              <a:cs typeface="Calibri" panose="020F0502020204030204" pitchFamily="34" charset="0"/>
            </a:rPr>
            <a:t> of offline forms</a:t>
          </a:r>
          <a:endParaRPr lang="en-IN" dirty="0">
            <a:latin typeface="Calibri" panose="020F0502020204030204" pitchFamily="34" charset="0"/>
            <a:ea typeface="Calibri" panose="020F0502020204030204" pitchFamily="34" charset="0"/>
            <a:cs typeface="Calibri" panose="020F0502020204030204" pitchFamily="34" charset="0"/>
          </a:endParaRPr>
        </a:p>
      </dgm:t>
    </dgm:pt>
    <dgm:pt modelId="{A31DAD1B-DBE1-4EDB-AB55-7C98EE21D463}" type="parTrans" cxnId="{E8FE210C-9AB1-4FEC-917D-3ABFC989AAE7}">
      <dgm:prSet/>
      <dgm:spPr/>
      <dgm:t>
        <a:bodyPr/>
        <a:lstStyle/>
        <a:p>
          <a:endParaRPr lang="en-IN"/>
        </a:p>
      </dgm:t>
    </dgm:pt>
    <dgm:pt modelId="{23FEAA69-1FFF-4E95-9284-B2FD79CB6486}" type="sibTrans" cxnId="{E8FE210C-9AB1-4FEC-917D-3ABFC989AAE7}">
      <dgm:prSet/>
      <dgm:spPr/>
      <dgm:t>
        <a:bodyPr/>
        <a:lstStyle/>
        <a:p>
          <a:endParaRPr lang="en-IN"/>
        </a:p>
      </dgm:t>
    </dgm:pt>
    <dgm:pt modelId="{049EF4BC-764A-496F-A60C-B56AF9F7ADD6}">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Reporting and Dashboard</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AC26564B-BB41-471D-8610-AD1A9315711B}" type="parTrans" cxnId="{AFCCABB3-3EDB-44A7-B8AF-177A13CC57AB}">
      <dgm:prSet/>
      <dgm:spPr/>
      <dgm:t>
        <a:bodyPr/>
        <a:lstStyle/>
        <a:p>
          <a:endParaRPr lang="en-IN"/>
        </a:p>
      </dgm:t>
    </dgm:pt>
    <dgm:pt modelId="{D885736B-3973-4631-9EDC-E75249FF7F7F}" type="sibTrans" cxnId="{AFCCABB3-3EDB-44A7-B8AF-177A13CC57AB}">
      <dgm:prSet/>
      <dgm:spPr/>
      <dgm:t>
        <a:bodyPr/>
        <a:lstStyle/>
        <a:p>
          <a:endParaRPr lang="en-IN"/>
        </a:p>
      </dgm:t>
    </dgm:pt>
    <dgm:pt modelId="{A4C5B5E6-2F52-49F7-AD01-3B202CB8E075}">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User Management</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118B9A8D-E03B-43B6-8F70-C2AFC5828553}" type="parTrans" cxnId="{8305F9CA-719F-4D7A-AD7A-71A2033C9C04}">
      <dgm:prSet/>
      <dgm:spPr/>
      <dgm:t>
        <a:bodyPr/>
        <a:lstStyle/>
        <a:p>
          <a:endParaRPr lang="en-IN"/>
        </a:p>
      </dgm:t>
    </dgm:pt>
    <dgm:pt modelId="{E769AEF3-9D6D-40C7-A9FB-2CD8EBCCDF8C}" type="sibTrans" cxnId="{8305F9CA-719F-4D7A-AD7A-71A2033C9C04}">
      <dgm:prSet/>
      <dgm:spPr/>
      <dgm:t>
        <a:bodyPr/>
        <a:lstStyle/>
        <a:p>
          <a:endParaRPr lang="en-IN"/>
        </a:p>
      </dgm:t>
    </dgm:pt>
    <dgm:pt modelId="{8D27EFB7-00DC-47C0-8D7D-E44D5D841A30}">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BLO checklist submission</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722396E7-F56D-4518-A6CC-ED15A539038F}" type="parTrans" cxnId="{62D75148-4320-4F6A-9288-91B27CD9E697}">
      <dgm:prSet/>
      <dgm:spPr/>
      <dgm:t>
        <a:bodyPr/>
        <a:lstStyle/>
        <a:p>
          <a:endParaRPr lang="en-IN"/>
        </a:p>
      </dgm:t>
    </dgm:pt>
    <dgm:pt modelId="{BDE44099-468F-437B-A909-14CB7F79F893}" type="sibTrans" cxnId="{62D75148-4320-4F6A-9288-91B27CD9E697}">
      <dgm:prSet/>
      <dgm:spPr/>
      <dgm:t>
        <a:bodyPr/>
        <a:lstStyle/>
        <a:p>
          <a:endParaRPr lang="en-IN"/>
        </a:p>
      </dgm:t>
    </dgm:pt>
    <dgm:pt modelId="{D720E1F2-B600-456F-BFF5-E18A54D240FD}">
      <dgm:prSet phldrT="[Tex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NGSP</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4BA127E8-08A8-4EAF-9C89-F6195A61B1A0}" type="parTrans" cxnId="{BD39B92C-11BA-4A1C-8FE8-1D10DA70C4E2}">
      <dgm:prSet/>
      <dgm:spPr/>
      <dgm:t>
        <a:bodyPr/>
        <a:lstStyle/>
        <a:p>
          <a:endParaRPr lang="en-IN"/>
        </a:p>
      </dgm:t>
    </dgm:pt>
    <dgm:pt modelId="{3F36708D-09B8-4E63-9EC1-DA578190C10C}" type="sibTrans" cxnId="{BD39B92C-11BA-4A1C-8FE8-1D10DA70C4E2}">
      <dgm:prSet/>
      <dgm:spPr/>
      <dgm:t>
        <a:bodyPr/>
        <a:lstStyle/>
        <a:p>
          <a:endParaRPr lang="en-IN"/>
        </a:p>
      </dgm:t>
    </dgm:pt>
    <dgm:pt modelId="{644A33F3-CC02-451D-AAA9-4A741C7908E6}">
      <dgm:prSet phldrT="[Text]"/>
      <dgm:spPr/>
      <dgm:t>
        <a:bodyPr/>
        <a:lstStyle/>
        <a:p>
          <a:r>
            <a:rPr lang="en-US" baseline="0" dirty="0" err="1">
              <a:latin typeface="Calibri" panose="020F0502020204030204" pitchFamily="34" charset="0"/>
              <a:cs typeface="Calibri" panose="020F0502020204030204" pitchFamily="34" charset="0"/>
            </a:rPr>
            <a:t>Digitisation</a:t>
          </a:r>
          <a:r>
            <a:rPr lang="en-US" baseline="0" dirty="0">
              <a:latin typeface="Calibri" panose="020F0502020204030204" pitchFamily="34" charset="0"/>
              <a:cs typeface="Calibri" panose="020F0502020204030204" pitchFamily="34" charset="0"/>
            </a:rPr>
            <a:t> of field verification report</a:t>
          </a:r>
        </a:p>
      </dgm:t>
    </dgm:pt>
    <dgm:pt modelId="{3E790270-D446-47B9-AB8B-B09D685FCEA1}" type="parTrans" cxnId="{7E8087E1-143C-4B0C-960E-33067BE00EED}">
      <dgm:prSet/>
      <dgm:spPr/>
      <dgm:t>
        <a:bodyPr/>
        <a:lstStyle/>
        <a:p>
          <a:endParaRPr lang="en-IN"/>
        </a:p>
      </dgm:t>
    </dgm:pt>
    <dgm:pt modelId="{650FE7E0-7B04-4ED0-A1E6-DE0CA2002FA1}" type="sibTrans" cxnId="{7E8087E1-143C-4B0C-960E-33067BE00EED}">
      <dgm:prSet/>
      <dgm:spPr/>
      <dgm:t>
        <a:bodyPr/>
        <a:lstStyle/>
        <a:p>
          <a:endParaRPr lang="en-IN"/>
        </a:p>
      </dgm:t>
    </dgm:pt>
    <dgm:pt modelId="{C87E95A8-022D-4591-80D6-AEF03C1321E2}">
      <dgm:prSet phldrT="[Text]"/>
      <dgm:spPr/>
      <dgm:t>
        <a:bodyPr/>
        <a:lstStyle/>
        <a:p>
          <a:r>
            <a:rPr lang="en-US" baseline="0" dirty="0">
              <a:latin typeface="Calibri" panose="020F0502020204030204" pitchFamily="34" charset="0"/>
              <a:cs typeface="Calibri" panose="020F0502020204030204" pitchFamily="34" charset="0"/>
            </a:rPr>
            <a:t>Tracking of Forms</a:t>
          </a:r>
        </a:p>
      </dgm:t>
    </dgm:pt>
    <dgm:pt modelId="{F80DFCED-0FE2-4E20-BE6C-F583A0810264}" type="parTrans" cxnId="{C9B086A4-70BF-4699-84A0-58B3086E16C0}">
      <dgm:prSet/>
      <dgm:spPr/>
      <dgm:t>
        <a:bodyPr/>
        <a:lstStyle/>
        <a:p>
          <a:endParaRPr lang="en-IN"/>
        </a:p>
      </dgm:t>
    </dgm:pt>
    <dgm:pt modelId="{03F4FAEA-8D8E-492E-93A3-1AE0B0765148}" type="sibTrans" cxnId="{C9B086A4-70BF-4699-84A0-58B3086E16C0}">
      <dgm:prSet/>
      <dgm:spPr/>
      <dgm:t>
        <a:bodyPr/>
        <a:lstStyle/>
        <a:p>
          <a:endParaRPr lang="en-IN"/>
        </a:p>
      </dgm:t>
    </dgm:pt>
    <dgm:pt modelId="{1AC85BCA-E377-4267-A6BD-924E7E549778}">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Change Password</a:t>
          </a:r>
        </a:p>
      </dgm:t>
    </dgm:pt>
    <dgm:pt modelId="{56AD3526-9218-4A23-B6A9-9E8B5DFC2EB3}" type="parTrans" cxnId="{2B218023-4A6E-4F05-8B60-604459C99354}">
      <dgm:prSet/>
      <dgm:spPr/>
      <dgm:t>
        <a:bodyPr/>
        <a:lstStyle/>
        <a:p>
          <a:endParaRPr lang="en-IN"/>
        </a:p>
      </dgm:t>
    </dgm:pt>
    <dgm:pt modelId="{689BC4B1-F09E-4A0E-82BF-591EEEFA1F83}" type="sibTrans" cxnId="{2B218023-4A6E-4F05-8B60-604459C99354}">
      <dgm:prSet/>
      <dgm:spPr/>
      <dgm:t>
        <a:bodyPr/>
        <a:lstStyle/>
        <a:p>
          <a:endParaRPr lang="en-IN"/>
        </a:p>
      </dgm:t>
    </dgm:pt>
    <dgm:pt modelId="{8A6BC995-ED09-441D-B4AA-43F133BA776F}">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Edit Profile</a:t>
          </a:r>
        </a:p>
      </dgm:t>
    </dgm:pt>
    <dgm:pt modelId="{9E94D2B1-1C52-42A3-8A44-97F58D2A44CC}" type="parTrans" cxnId="{D7A92BE8-2FFD-4C4E-85D1-33E2A4F045A7}">
      <dgm:prSet/>
      <dgm:spPr/>
      <dgm:t>
        <a:bodyPr/>
        <a:lstStyle/>
        <a:p>
          <a:endParaRPr lang="en-IN"/>
        </a:p>
      </dgm:t>
    </dgm:pt>
    <dgm:pt modelId="{B2E15B86-0D91-4F42-8971-2DFB037438C5}" type="sibTrans" cxnId="{D7A92BE8-2FFD-4C4E-85D1-33E2A4F045A7}">
      <dgm:prSet/>
      <dgm:spPr/>
      <dgm:t>
        <a:bodyPr/>
        <a:lstStyle/>
        <a:p>
          <a:endParaRPr lang="en-IN"/>
        </a:p>
      </dgm:t>
    </dgm:pt>
    <dgm:pt modelId="{E37B6469-21EC-4344-BD51-E22ACB3952EC}">
      <dgm:prSet phldrT="[Text]"/>
      <dgm:spPr/>
      <dgm:t>
        <a:bodyPr/>
        <a:lstStyle/>
        <a:p>
          <a:r>
            <a:rPr lang="en-US" b="0" dirty="0">
              <a:latin typeface="Calibri" panose="020F0502020204030204" pitchFamily="34" charset="0"/>
              <a:ea typeface="Calibri" panose="020F0502020204030204" pitchFamily="34" charset="0"/>
              <a:cs typeface="Calibri" panose="020F0502020204030204" pitchFamily="34" charset="0"/>
            </a:rPr>
            <a:t>Tracking of forms which field verification reports are submitted either through BLO APP or operator login</a:t>
          </a:r>
        </a:p>
      </dgm:t>
    </dgm:pt>
    <dgm:pt modelId="{203CF778-A54B-4F3C-A445-886080905B56}" type="parTrans" cxnId="{0F4BF7D8-F60E-4A6D-AB0E-D02952580F2E}">
      <dgm:prSet/>
      <dgm:spPr/>
      <dgm:t>
        <a:bodyPr/>
        <a:lstStyle/>
        <a:p>
          <a:endParaRPr lang="en-IN"/>
        </a:p>
      </dgm:t>
    </dgm:pt>
    <dgm:pt modelId="{9065A7F1-FDD4-416C-906D-3A94C7A543E1}" type="sibTrans" cxnId="{0F4BF7D8-F60E-4A6D-AB0E-D02952580F2E}">
      <dgm:prSet/>
      <dgm:spPr/>
      <dgm:t>
        <a:bodyPr/>
        <a:lstStyle/>
        <a:p>
          <a:endParaRPr lang="en-IN"/>
        </a:p>
      </dgm:t>
    </dgm:pt>
    <dgm:pt modelId="{5FCF4FFC-8308-4AC4-B992-37A82B7AA2AC}">
      <dgm:prSet phldrT="[Text]"/>
      <dgm:spPr/>
      <dgm:t>
        <a:bodyPr/>
        <a:lstStyle/>
        <a:p>
          <a:r>
            <a:rPr lang="en-US" b="0" dirty="0">
              <a:latin typeface="Calibri" panose="020F0502020204030204" pitchFamily="34" charset="0"/>
              <a:ea typeface="Calibri" panose="020F0502020204030204" pitchFamily="34" charset="0"/>
              <a:cs typeface="Calibri" panose="020F0502020204030204" pitchFamily="34" charset="0"/>
            </a:rPr>
            <a:t>Complaint registration and tracking of complaint status</a:t>
          </a:r>
        </a:p>
      </dgm:t>
    </dgm:pt>
    <dgm:pt modelId="{28C60217-FD9F-4F71-B937-D0626A6C1169}" type="parTrans" cxnId="{DDB905E7-E726-44B7-876A-C1AE563C7970}">
      <dgm:prSet/>
      <dgm:spPr/>
      <dgm:t>
        <a:bodyPr/>
        <a:lstStyle/>
        <a:p>
          <a:endParaRPr lang="en-IN"/>
        </a:p>
      </dgm:t>
    </dgm:pt>
    <dgm:pt modelId="{BF5C280D-2BDD-4A33-8037-01F0A08E2FAA}" type="sibTrans" cxnId="{DDB905E7-E726-44B7-876A-C1AE563C7970}">
      <dgm:prSet/>
      <dgm:spPr/>
      <dgm:t>
        <a:bodyPr/>
        <a:lstStyle/>
        <a:p>
          <a:endParaRPr lang="en-IN"/>
        </a:p>
      </dgm:t>
    </dgm:pt>
    <dgm:pt modelId="{CDDBDBFA-F96C-4A66-A514-68BCE06E15FB}" type="pres">
      <dgm:prSet presAssocID="{DCF7CA90-C79C-4A24-8BBD-D0AEEBDFD4B6}" presName="linear" presStyleCnt="0">
        <dgm:presLayoutVars>
          <dgm:dir/>
          <dgm:animLvl val="lvl"/>
          <dgm:resizeHandles val="exact"/>
        </dgm:presLayoutVars>
      </dgm:prSet>
      <dgm:spPr/>
      <dgm:t>
        <a:bodyPr/>
        <a:lstStyle/>
        <a:p>
          <a:endParaRPr lang="en-US"/>
        </a:p>
      </dgm:t>
    </dgm:pt>
    <dgm:pt modelId="{92C34694-47C1-4852-9442-BE88D81DFCDD}" type="pres">
      <dgm:prSet presAssocID="{84630609-ADD9-4D55-81E1-2ADDB5F7BF00}" presName="parentLin" presStyleCnt="0"/>
      <dgm:spPr/>
    </dgm:pt>
    <dgm:pt modelId="{24264BBD-ACF5-4279-B552-47AC187EBA67}" type="pres">
      <dgm:prSet presAssocID="{84630609-ADD9-4D55-81E1-2ADDB5F7BF00}" presName="parentLeftMargin" presStyleLbl="node1" presStyleIdx="0" presStyleCnt="7"/>
      <dgm:spPr/>
      <dgm:t>
        <a:bodyPr/>
        <a:lstStyle/>
        <a:p>
          <a:endParaRPr lang="en-US"/>
        </a:p>
      </dgm:t>
    </dgm:pt>
    <dgm:pt modelId="{42DC1210-EFF7-4BC8-BE25-D6F991C42929}" type="pres">
      <dgm:prSet presAssocID="{84630609-ADD9-4D55-81E1-2ADDB5F7BF00}" presName="parentText" presStyleLbl="node1" presStyleIdx="0" presStyleCnt="7">
        <dgm:presLayoutVars>
          <dgm:chMax val="0"/>
          <dgm:bulletEnabled val="1"/>
        </dgm:presLayoutVars>
      </dgm:prSet>
      <dgm:spPr>
        <a:prstGeom prst="flowChartAlternateProcess">
          <a:avLst/>
        </a:prstGeom>
      </dgm:spPr>
      <dgm:t>
        <a:bodyPr/>
        <a:lstStyle/>
        <a:p>
          <a:endParaRPr lang="en-US"/>
        </a:p>
      </dgm:t>
    </dgm:pt>
    <dgm:pt modelId="{1928EDCF-B08B-4BB7-9D5C-DA4D927AB694}" type="pres">
      <dgm:prSet presAssocID="{84630609-ADD9-4D55-81E1-2ADDB5F7BF00}" presName="negativeSpace" presStyleCnt="0"/>
      <dgm:spPr/>
    </dgm:pt>
    <dgm:pt modelId="{1AAC7420-81CC-495F-A2A5-513AB6550522}" type="pres">
      <dgm:prSet presAssocID="{84630609-ADD9-4D55-81E1-2ADDB5F7BF00}" presName="childText" presStyleLbl="conFgAcc1" presStyleIdx="0" presStyleCnt="7">
        <dgm:presLayoutVars>
          <dgm:bulletEnabled val="1"/>
        </dgm:presLayoutVars>
      </dgm:prSet>
      <dgm:spPr/>
      <dgm:t>
        <a:bodyPr/>
        <a:lstStyle/>
        <a:p>
          <a:endParaRPr lang="en-US"/>
        </a:p>
      </dgm:t>
    </dgm:pt>
    <dgm:pt modelId="{1A140F65-4EB2-4C94-87E0-3C8634CB436E}" type="pres">
      <dgm:prSet presAssocID="{12EC3DD8-2450-4F97-8856-DDE7AD216910}" presName="spaceBetweenRectangles" presStyleCnt="0"/>
      <dgm:spPr/>
    </dgm:pt>
    <dgm:pt modelId="{8989EFC0-711A-40EC-8160-7DD19A3B52FF}" type="pres">
      <dgm:prSet presAssocID="{26706E9F-473B-488E-97DF-DE70C12C3996}" presName="parentLin" presStyleCnt="0"/>
      <dgm:spPr/>
    </dgm:pt>
    <dgm:pt modelId="{1086306B-848A-4233-B417-B933514482F0}" type="pres">
      <dgm:prSet presAssocID="{26706E9F-473B-488E-97DF-DE70C12C3996}" presName="parentLeftMargin" presStyleLbl="node1" presStyleIdx="0" presStyleCnt="7"/>
      <dgm:spPr/>
      <dgm:t>
        <a:bodyPr/>
        <a:lstStyle/>
        <a:p>
          <a:endParaRPr lang="en-US"/>
        </a:p>
      </dgm:t>
    </dgm:pt>
    <dgm:pt modelId="{C7ED9FFC-943F-41D9-BDC4-07946B2A611F}" type="pres">
      <dgm:prSet presAssocID="{26706E9F-473B-488E-97DF-DE70C12C3996}" presName="parentText" presStyleLbl="node1" presStyleIdx="1" presStyleCnt="7">
        <dgm:presLayoutVars>
          <dgm:chMax val="0"/>
          <dgm:bulletEnabled val="1"/>
        </dgm:presLayoutVars>
      </dgm:prSet>
      <dgm:spPr/>
      <dgm:t>
        <a:bodyPr/>
        <a:lstStyle/>
        <a:p>
          <a:endParaRPr lang="en-US"/>
        </a:p>
      </dgm:t>
    </dgm:pt>
    <dgm:pt modelId="{C7C49774-14C6-4C3D-AF8F-F8010A2B650E}" type="pres">
      <dgm:prSet presAssocID="{26706E9F-473B-488E-97DF-DE70C12C3996}" presName="negativeSpace" presStyleCnt="0"/>
      <dgm:spPr/>
    </dgm:pt>
    <dgm:pt modelId="{E6308580-2785-4F54-A7FE-22A153C0AD4E}" type="pres">
      <dgm:prSet presAssocID="{26706E9F-473B-488E-97DF-DE70C12C3996}" presName="childText" presStyleLbl="conFgAcc1" presStyleIdx="1" presStyleCnt="7">
        <dgm:presLayoutVars>
          <dgm:bulletEnabled val="1"/>
        </dgm:presLayoutVars>
      </dgm:prSet>
      <dgm:spPr/>
      <dgm:t>
        <a:bodyPr/>
        <a:lstStyle/>
        <a:p>
          <a:endParaRPr lang="en-US"/>
        </a:p>
      </dgm:t>
    </dgm:pt>
    <dgm:pt modelId="{66E46053-7EEE-4154-8C10-591D75169261}" type="pres">
      <dgm:prSet presAssocID="{287AC76F-5F6B-45C6-816A-337996492F52}" presName="spaceBetweenRectangles" presStyleCnt="0"/>
      <dgm:spPr/>
    </dgm:pt>
    <dgm:pt modelId="{9FBA48D0-E006-413A-B48E-F822C52E4FDA}" type="pres">
      <dgm:prSet presAssocID="{09B25BDA-98B2-4504-B99F-7D7708A052E9}" presName="parentLin" presStyleCnt="0"/>
      <dgm:spPr/>
    </dgm:pt>
    <dgm:pt modelId="{330E1CB3-21AE-4E3D-BB2D-3D8D4C5B8405}" type="pres">
      <dgm:prSet presAssocID="{09B25BDA-98B2-4504-B99F-7D7708A052E9}" presName="parentLeftMargin" presStyleLbl="node1" presStyleIdx="1" presStyleCnt="7"/>
      <dgm:spPr/>
      <dgm:t>
        <a:bodyPr/>
        <a:lstStyle/>
        <a:p>
          <a:endParaRPr lang="en-US"/>
        </a:p>
      </dgm:t>
    </dgm:pt>
    <dgm:pt modelId="{0672EDA9-0648-4BB4-8F5F-6D2CE7D4FE59}" type="pres">
      <dgm:prSet presAssocID="{09B25BDA-98B2-4504-B99F-7D7708A052E9}" presName="parentText" presStyleLbl="node1" presStyleIdx="2" presStyleCnt="7">
        <dgm:presLayoutVars>
          <dgm:chMax val="0"/>
          <dgm:bulletEnabled val="1"/>
        </dgm:presLayoutVars>
      </dgm:prSet>
      <dgm:spPr/>
      <dgm:t>
        <a:bodyPr/>
        <a:lstStyle/>
        <a:p>
          <a:endParaRPr lang="en-US"/>
        </a:p>
      </dgm:t>
    </dgm:pt>
    <dgm:pt modelId="{3D038F08-6336-458F-B8E5-CEA80BC96123}" type="pres">
      <dgm:prSet presAssocID="{09B25BDA-98B2-4504-B99F-7D7708A052E9}" presName="negativeSpace" presStyleCnt="0"/>
      <dgm:spPr/>
    </dgm:pt>
    <dgm:pt modelId="{405A19E7-771D-46B4-802F-A0B15BC94054}" type="pres">
      <dgm:prSet presAssocID="{09B25BDA-98B2-4504-B99F-7D7708A052E9}" presName="childText" presStyleLbl="conFgAcc1" presStyleIdx="2" presStyleCnt="7">
        <dgm:presLayoutVars>
          <dgm:bulletEnabled val="1"/>
        </dgm:presLayoutVars>
      </dgm:prSet>
      <dgm:spPr/>
      <dgm:t>
        <a:bodyPr/>
        <a:lstStyle/>
        <a:p>
          <a:endParaRPr lang="en-US"/>
        </a:p>
      </dgm:t>
    </dgm:pt>
    <dgm:pt modelId="{BA99864F-0B46-4EC9-AF42-CA70705C0DCD}" type="pres">
      <dgm:prSet presAssocID="{7C29B69F-0E88-411E-8028-8C1DD95C9076}" presName="spaceBetweenRectangles" presStyleCnt="0"/>
      <dgm:spPr/>
    </dgm:pt>
    <dgm:pt modelId="{87C843F4-4250-44D8-9E2E-FADCD1600406}" type="pres">
      <dgm:prSet presAssocID="{049EF4BC-764A-496F-A60C-B56AF9F7ADD6}" presName="parentLin" presStyleCnt="0"/>
      <dgm:spPr/>
    </dgm:pt>
    <dgm:pt modelId="{72D8789A-3FCD-40CB-9B81-7F330D9C9668}" type="pres">
      <dgm:prSet presAssocID="{049EF4BC-764A-496F-A60C-B56AF9F7ADD6}" presName="parentLeftMargin" presStyleLbl="node1" presStyleIdx="2" presStyleCnt="7"/>
      <dgm:spPr/>
      <dgm:t>
        <a:bodyPr/>
        <a:lstStyle/>
        <a:p>
          <a:endParaRPr lang="en-US"/>
        </a:p>
      </dgm:t>
    </dgm:pt>
    <dgm:pt modelId="{33AA0D98-04E3-4A28-B669-6B64A7617765}" type="pres">
      <dgm:prSet presAssocID="{049EF4BC-764A-496F-A60C-B56AF9F7ADD6}" presName="parentText" presStyleLbl="node1" presStyleIdx="3" presStyleCnt="7" custScaleX="97536">
        <dgm:presLayoutVars>
          <dgm:chMax val="0"/>
          <dgm:bulletEnabled val="1"/>
        </dgm:presLayoutVars>
      </dgm:prSet>
      <dgm:spPr/>
      <dgm:t>
        <a:bodyPr/>
        <a:lstStyle/>
        <a:p>
          <a:endParaRPr lang="en-US"/>
        </a:p>
      </dgm:t>
    </dgm:pt>
    <dgm:pt modelId="{D22E8A0B-3BA4-4D14-B2EC-370B7979BBA1}" type="pres">
      <dgm:prSet presAssocID="{049EF4BC-764A-496F-A60C-B56AF9F7ADD6}" presName="negativeSpace" presStyleCnt="0"/>
      <dgm:spPr/>
    </dgm:pt>
    <dgm:pt modelId="{83FE3218-F392-4CC6-AE7B-66402EFCC904}" type="pres">
      <dgm:prSet presAssocID="{049EF4BC-764A-496F-A60C-B56AF9F7ADD6}" presName="childText" presStyleLbl="conFgAcc1" presStyleIdx="3" presStyleCnt="7">
        <dgm:presLayoutVars>
          <dgm:bulletEnabled val="1"/>
        </dgm:presLayoutVars>
      </dgm:prSet>
      <dgm:spPr/>
    </dgm:pt>
    <dgm:pt modelId="{921C1D7C-F7AF-4B2F-8CB8-D37C67655232}" type="pres">
      <dgm:prSet presAssocID="{D885736B-3973-4631-9EDC-E75249FF7F7F}" presName="spaceBetweenRectangles" presStyleCnt="0"/>
      <dgm:spPr/>
    </dgm:pt>
    <dgm:pt modelId="{95D62C2A-6C70-4623-820B-5289F1FE3714}" type="pres">
      <dgm:prSet presAssocID="{A4C5B5E6-2F52-49F7-AD01-3B202CB8E075}" presName="parentLin" presStyleCnt="0"/>
      <dgm:spPr/>
    </dgm:pt>
    <dgm:pt modelId="{2A65512A-65FE-411F-A6EC-FAE8262FB8CF}" type="pres">
      <dgm:prSet presAssocID="{A4C5B5E6-2F52-49F7-AD01-3B202CB8E075}" presName="parentLeftMargin" presStyleLbl="node1" presStyleIdx="3" presStyleCnt="7"/>
      <dgm:spPr/>
      <dgm:t>
        <a:bodyPr/>
        <a:lstStyle/>
        <a:p>
          <a:endParaRPr lang="en-US"/>
        </a:p>
      </dgm:t>
    </dgm:pt>
    <dgm:pt modelId="{8CF2B8AD-322A-4260-85E4-03980512DE33}" type="pres">
      <dgm:prSet presAssocID="{A4C5B5E6-2F52-49F7-AD01-3B202CB8E075}" presName="parentText" presStyleLbl="node1" presStyleIdx="4" presStyleCnt="7">
        <dgm:presLayoutVars>
          <dgm:chMax val="0"/>
          <dgm:bulletEnabled val="1"/>
        </dgm:presLayoutVars>
      </dgm:prSet>
      <dgm:spPr/>
      <dgm:t>
        <a:bodyPr/>
        <a:lstStyle/>
        <a:p>
          <a:endParaRPr lang="en-US"/>
        </a:p>
      </dgm:t>
    </dgm:pt>
    <dgm:pt modelId="{2FDD10D0-D67C-4787-AE27-9E62848B07FE}" type="pres">
      <dgm:prSet presAssocID="{A4C5B5E6-2F52-49F7-AD01-3B202CB8E075}" presName="negativeSpace" presStyleCnt="0"/>
      <dgm:spPr/>
    </dgm:pt>
    <dgm:pt modelId="{173834A1-4B9D-45D1-8F12-6194DDB012C1}" type="pres">
      <dgm:prSet presAssocID="{A4C5B5E6-2F52-49F7-AD01-3B202CB8E075}" presName="childText" presStyleLbl="conFgAcc1" presStyleIdx="4" presStyleCnt="7">
        <dgm:presLayoutVars>
          <dgm:bulletEnabled val="1"/>
        </dgm:presLayoutVars>
      </dgm:prSet>
      <dgm:spPr/>
      <dgm:t>
        <a:bodyPr/>
        <a:lstStyle/>
        <a:p>
          <a:endParaRPr lang="en-US"/>
        </a:p>
      </dgm:t>
    </dgm:pt>
    <dgm:pt modelId="{B76FF21E-5E04-4E83-B2C5-C8BE5DC04B9F}" type="pres">
      <dgm:prSet presAssocID="{E769AEF3-9D6D-40C7-A9FB-2CD8EBCCDF8C}" presName="spaceBetweenRectangles" presStyleCnt="0"/>
      <dgm:spPr/>
    </dgm:pt>
    <dgm:pt modelId="{F6EDD20D-8349-4AE2-8F66-A8A5B727B354}" type="pres">
      <dgm:prSet presAssocID="{8D27EFB7-00DC-47C0-8D7D-E44D5D841A30}" presName="parentLin" presStyleCnt="0"/>
      <dgm:spPr/>
    </dgm:pt>
    <dgm:pt modelId="{D69DA543-D735-4E92-81FF-52E4D14574E8}" type="pres">
      <dgm:prSet presAssocID="{8D27EFB7-00DC-47C0-8D7D-E44D5D841A30}" presName="parentLeftMargin" presStyleLbl="node1" presStyleIdx="4" presStyleCnt="7"/>
      <dgm:spPr/>
      <dgm:t>
        <a:bodyPr/>
        <a:lstStyle/>
        <a:p>
          <a:endParaRPr lang="en-US"/>
        </a:p>
      </dgm:t>
    </dgm:pt>
    <dgm:pt modelId="{2761ADDB-7B4C-4EFF-9F1B-98B73276513E}" type="pres">
      <dgm:prSet presAssocID="{8D27EFB7-00DC-47C0-8D7D-E44D5D841A30}" presName="parentText" presStyleLbl="node1" presStyleIdx="5" presStyleCnt="7">
        <dgm:presLayoutVars>
          <dgm:chMax val="0"/>
          <dgm:bulletEnabled val="1"/>
        </dgm:presLayoutVars>
      </dgm:prSet>
      <dgm:spPr/>
      <dgm:t>
        <a:bodyPr/>
        <a:lstStyle/>
        <a:p>
          <a:endParaRPr lang="en-US"/>
        </a:p>
      </dgm:t>
    </dgm:pt>
    <dgm:pt modelId="{BC6C117E-E9BB-4971-B926-818B5567213B}" type="pres">
      <dgm:prSet presAssocID="{8D27EFB7-00DC-47C0-8D7D-E44D5D841A30}" presName="negativeSpace" presStyleCnt="0"/>
      <dgm:spPr/>
    </dgm:pt>
    <dgm:pt modelId="{CC827FD4-46CC-4D27-81C7-3ACF5B341C74}" type="pres">
      <dgm:prSet presAssocID="{8D27EFB7-00DC-47C0-8D7D-E44D5D841A30}" presName="childText" presStyleLbl="conFgAcc1" presStyleIdx="5" presStyleCnt="7">
        <dgm:presLayoutVars>
          <dgm:bulletEnabled val="1"/>
        </dgm:presLayoutVars>
      </dgm:prSet>
      <dgm:spPr/>
      <dgm:t>
        <a:bodyPr/>
        <a:lstStyle/>
        <a:p>
          <a:endParaRPr lang="en-US"/>
        </a:p>
      </dgm:t>
    </dgm:pt>
    <dgm:pt modelId="{20CD5DF5-18A0-4F80-8ACE-2313521D3538}" type="pres">
      <dgm:prSet presAssocID="{BDE44099-468F-437B-A909-14CB7F79F893}" presName="spaceBetweenRectangles" presStyleCnt="0"/>
      <dgm:spPr/>
    </dgm:pt>
    <dgm:pt modelId="{F24AC4A7-B6DA-4506-B16A-50F379F9B744}" type="pres">
      <dgm:prSet presAssocID="{D720E1F2-B600-456F-BFF5-E18A54D240FD}" presName="parentLin" presStyleCnt="0"/>
      <dgm:spPr/>
    </dgm:pt>
    <dgm:pt modelId="{4AE48123-9D4C-43B5-9D9F-C4540944282A}" type="pres">
      <dgm:prSet presAssocID="{D720E1F2-B600-456F-BFF5-E18A54D240FD}" presName="parentLeftMargin" presStyleLbl="node1" presStyleIdx="5" presStyleCnt="7"/>
      <dgm:spPr/>
      <dgm:t>
        <a:bodyPr/>
        <a:lstStyle/>
        <a:p>
          <a:endParaRPr lang="en-US"/>
        </a:p>
      </dgm:t>
    </dgm:pt>
    <dgm:pt modelId="{D2AD06C5-EE4B-4B28-B6FA-7AA7084EEC21}" type="pres">
      <dgm:prSet presAssocID="{D720E1F2-B600-456F-BFF5-E18A54D240FD}" presName="parentText" presStyleLbl="node1" presStyleIdx="6" presStyleCnt="7">
        <dgm:presLayoutVars>
          <dgm:chMax val="0"/>
          <dgm:bulletEnabled val="1"/>
        </dgm:presLayoutVars>
      </dgm:prSet>
      <dgm:spPr/>
      <dgm:t>
        <a:bodyPr/>
        <a:lstStyle/>
        <a:p>
          <a:endParaRPr lang="en-US"/>
        </a:p>
      </dgm:t>
    </dgm:pt>
    <dgm:pt modelId="{CA7B10BA-3718-4008-B0C5-75EBB5469E6C}" type="pres">
      <dgm:prSet presAssocID="{D720E1F2-B600-456F-BFF5-E18A54D240FD}" presName="negativeSpace" presStyleCnt="0"/>
      <dgm:spPr/>
    </dgm:pt>
    <dgm:pt modelId="{63931500-1E2A-442B-8A5F-ADD149C766CA}" type="pres">
      <dgm:prSet presAssocID="{D720E1F2-B600-456F-BFF5-E18A54D240FD}" presName="childText" presStyleLbl="conFgAcc1" presStyleIdx="6" presStyleCnt="7">
        <dgm:presLayoutVars>
          <dgm:bulletEnabled val="1"/>
        </dgm:presLayoutVars>
      </dgm:prSet>
      <dgm:spPr/>
      <dgm:t>
        <a:bodyPr/>
        <a:lstStyle/>
        <a:p>
          <a:endParaRPr lang="en-US"/>
        </a:p>
      </dgm:t>
    </dgm:pt>
  </dgm:ptLst>
  <dgm:cxnLst>
    <dgm:cxn modelId="{55552D73-5EA6-4456-B856-C157D19441AF}" type="presOf" srcId="{A4C5B5E6-2F52-49F7-AD01-3B202CB8E075}" destId="{8CF2B8AD-322A-4260-85E4-03980512DE33}" srcOrd="1" destOrd="0" presId="urn:microsoft.com/office/officeart/2005/8/layout/list1"/>
    <dgm:cxn modelId="{61E63AAA-F98D-4A8E-B7F8-29BD42F3E5F6}" type="presOf" srcId="{68F63717-BC0B-4EFC-9AEA-A1E2894DFF82}" destId="{1AAC7420-81CC-495F-A2A5-513AB6550522}" srcOrd="0" destOrd="0" presId="urn:microsoft.com/office/officeart/2005/8/layout/list1"/>
    <dgm:cxn modelId="{7E8087E1-143C-4B0C-960E-33067BE00EED}" srcId="{09B25BDA-98B2-4504-B99F-7D7708A052E9}" destId="{644A33F3-CC02-451D-AAA9-4A741C7908E6}" srcOrd="0" destOrd="0" parTransId="{3E790270-D446-47B9-AB8B-B09D685FCEA1}" sibTransId="{650FE7E0-7B04-4ED0-A1E6-DE0CA2002FA1}"/>
    <dgm:cxn modelId="{6BDF7C73-2750-46E0-B66E-EF8F7E95C046}" srcId="{DCF7CA90-C79C-4A24-8BBD-D0AEEBDFD4B6}" destId="{09B25BDA-98B2-4504-B99F-7D7708A052E9}" srcOrd="2" destOrd="0" parTransId="{30C7631B-64CC-455A-9662-0D3C2C6567DB}" sibTransId="{7C29B69F-0E88-411E-8028-8C1DD95C9076}"/>
    <dgm:cxn modelId="{A03B34F6-FF1C-4905-A381-28B067BA10DB}" type="presOf" srcId="{D720E1F2-B600-456F-BFF5-E18A54D240FD}" destId="{4AE48123-9D4C-43B5-9D9F-C4540944282A}" srcOrd="0" destOrd="0" presId="urn:microsoft.com/office/officeart/2005/8/layout/list1"/>
    <dgm:cxn modelId="{62D75148-4320-4F6A-9288-91B27CD9E697}" srcId="{DCF7CA90-C79C-4A24-8BBD-D0AEEBDFD4B6}" destId="{8D27EFB7-00DC-47C0-8D7D-E44D5D841A30}" srcOrd="5" destOrd="0" parTransId="{722396E7-F56D-4518-A6CC-ED15A539038F}" sibTransId="{BDE44099-468F-437B-A909-14CB7F79F893}"/>
    <dgm:cxn modelId="{2B218023-4A6E-4F05-8B60-604459C99354}" srcId="{A4C5B5E6-2F52-49F7-AD01-3B202CB8E075}" destId="{1AC85BCA-E377-4267-A6BD-924E7E549778}" srcOrd="0" destOrd="0" parTransId="{56AD3526-9218-4A23-B6A9-9E8B5DFC2EB3}" sibTransId="{689BC4B1-F09E-4A0E-82BF-591EEEFA1F83}"/>
    <dgm:cxn modelId="{C9B086A4-70BF-4699-84A0-58B3086E16C0}" srcId="{09B25BDA-98B2-4504-B99F-7D7708A052E9}" destId="{C87E95A8-022D-4591-80D6-AEF03C1321E2}" srcOrd="1" destOrd="0" parTransId="{F80DFCED-0FE2-4E20-BE6C-F583A0810264}" sibTransId="{03F4FAEA-8D8E-492E-93A3-1AE0B0765148}"/>
    <dgm:cxn modelId="{648B6354-5201-43EC-8E44-ACC854C45396}" srcId="{DCF7CA90-C79C-4A24-8BBD-D0AEEBDFD4B6}" destId="{84630609-ADD9-4D55-81E1-2ADDB5F7BF00}" srcOrd="0" destOrd="0" parTransId="{5975CCEC-C27A-45C4-B0C7-3B917C2DD9A3}" sibTransId="{12EC3DD8-2450-4F97-8856-DDE7AD216910}"/>
    <dgm:cxn modelId="{B6F60647-E72E-4970-A3F5-E5BDBE53BAC6}" type="presOf" srcId="{DCF7CA90-C79C-4A24-8BBD-D0AEEBDFD4B6}" destId="{CDDBDBFA-F96C-4A66-A514-68BCE06E15FB}" srcOrd="0" destOrd="0" presId="urn:microsoft.com/office/officeart/2005/8/layout/list1"/>
    <dgm:cxn modelId="{B7E4970B-9AD1-4A35-A75C-AB79B7B740E7}" type="presOf" srcId="{09B25BDA-98B2-4504-B99F-7D7708A052E9}" destId="{0672EDA9-0648-4BB4-8F5F-6D2CE7D4FE59}" srcOrd="1" destOrd="0" presId="urn:microsoft.com/office/officeart/2005/8/layout/list1"/>
    <dgm:cxn modelId="{2676277D-5D3B-4C97-A754-8E052765D020}" type="presOf" srcId="{5FCF4FFC-8308-4AC4-B992-37A82B7AA2AC}" destId="{63931500-1E2A-442B-8A5F-ADD149C766CA}" srcOrd="0" destOrd="0" presId="urn:microsoft.com/office/officeart/2005/8/layout/list1"/>
    <dgm:cxn modelId="{8FAB1661-598A-44C3-B2E5-5CBB43001295}" type="presOf" srcId="{E54AFA9E-7446-495F-9F1F-B01FA73A222E}" destId="{E6308580-2785-4F54-A7FE-22A153C0AD4E}" srcOrd="0" destOrd="0" presId="urn:microsoft.com/office/officeart/2005/8/layout/list1"/>
    <dgm:cxn modelId="{BD39B92C-11BA-4A1C-8FE8-1D10DA70C4E2}" srcId="{DCF7CA90-C79C-4A24-8BBD-D0AEEBDFD4B6}" destId="{D720E1F2-B600-456F-BFF5-E18A54D240FD}" srcOrd="6" destOrd="0" parTransId="{4BA127E8-08A8-4EAF-9C89-F6195A61B1A0}" sibTransId="{3F36708D-09B8-4E63-9EC1-DA578190C10C}"/>
    <dgm:cxn modelId="{684D0168-531F-44D2-9ED2-02D0F3150A18}" type="presOf" srcId="{84630609-ADD9-4D55-81E1-2ADDB5F7BF00}" destId="{42DC1210-EFF7-4BC8-BE25-D6F991C42929}" srcOrd="1" destOrd="0" presId="urn:microsoft.com/office/officeart/2005/8/layout/list1"/>
    <dgm:cxn modelId="{44F1DACB-0813-42D8-AD9E-7AB1C6931CC0}" type="presOf" srcId="{644A33F3-CC02-451D-AAA9-4A741C7908E6}" destId="{405A19E7-771D-46B4-802F-A0B15BC94054}" srcOrd="0" destOrd="0" presId="urn:microsoft.com/office/officeart/2005/8/layout/list1"/>
    <dgm:cxn modelId="{93E60A2B-4589-4C43-A8C7-7D811C596CF5}" type="presOf" srcId="{049EF4BC-764A-496F-A60C-B56AF9F7ADD6}" destId="{33AA0D98-04E3-4A28-B669-6B64A7617765}" srcOrd="1" destOrd="0" presId="urn:microsoft.com/office/officeart/2005/8/layout/list1"/>
    <dgm:cxn modelId="{5B16D12C-86F3-41B7-9CDD-0622BCE3DDB6}" type="presOf" srcId="{84630609-ADD9-4D55-81E1-2ADDB5F7BF00}" destId="{24264BBD-ACF5-4279-B552-47AC187EBA67}" srcOrd="0" destOrd="0" presId="urn:microsoft.com/office/officeart/2005/8/layout/list1"/>
    <dgm:cxn modelId="{0F4BF7D8-F60E-4A6D-AB0E-D02952580F2E}" srcId="{8D27EFB7-00DC-47C0-8D7D-E44D5D841A30}" destId="{E37B6469-21EC-4344-BD51-E22ACB3952EC}" srcOrd="0" destOrd="0" parTransId="{203CF778-A54B-4F3C-A445-886080905B56}" sibTransId="{9065A7F1-FDD4-416C-906D-3A94C7A543E1}"/>
    <dgm:cxn modelId="{D7A92BE8-2FFD-4C4E-85D1-33E2A4F045A7}" srcId="{A4C5B5E6-2F52-49F7-AD01-3B202CB8E075}" destId="{8A6BC995-ED09-441D-B4AA-43F133BA776F}" srcOrd="1" destOrd="0" parTransId="{9E94D2B1-1C52-42A3-8A44-97F58D2A44CC}" sibTransId="{B2E15B86-0D91-4F42-8971-2DFB037438C5}"/>
    <dgm:cxn modelId="{732493E7-2338-4332-9568-24E08D9C9DBE}" type="presOf" srcId="{E37B6469-21EC-4344-BD51-E22ACB3952EC}" destId="{CC827FD4-46CC-4D27-81C7-3ACF5B341C74}" srcOrd="0" destOrd="0" presId="urn:microsoft.com/office/officeart/2005/8/layout/list1"/>
    <dgm:cxn modelId="{E8F25D7C-D839-49F8-B6F8-B13593631A72}" type="presOf" srcId="{26706E9F-473B-488E-97DF-DE70C12C3996}" destId="{1086306B-848A-4233-B417-B933514482F0}" srcOrd="0" destOrd="0" presId="urn:microsoft.com/office/officeart/2005/8/layout/list1"/>
    <dgm:cxn modelId="{218C4498-6C58-4A19-A113-99F056187D7A}" type="presOf" srcId="{1AC85BCA-E377-4267-A6BD-924E7E549778}" destId="{173834A1-4B9D-45D1-8F12-6194DDB012C1}" srcOrd="0" destOrd="0" presId="urn:microsoft.com/office/officeart/2005/8/layout/list1"/>
    <dgm:cxn modelId="{873FBF43-0E49-455A-A040-E2F0CF9DCE94}" type="presOf" srcId="{D720E1F2-B600-456F-BFF5-E18A54D240FD}" destId="{D2AD06C5-EE4B-4B28-B6FA-7AA7084EEC21}" srcOrd="1" destOrd="0" presId="urn:microsoft.com/office/officeart/2005/8/layout/list1"/>
    <dgm:cxn modelId="{22533E75-85EB-4C86-80B6-121F3D598BB2}" type="presOf" srcId="{09B25BDA-98B2-4504-B99F-7D7708A052E9}" destId="{330E1CB3-21AE-4E3D-BB2D-3D8D4C5B8405}" srcOrd="0" destOrd="0" presId="urn:microsoft.com/office/officeart/2005/8/layout/list1"/>
    <dgm:cxn modelId="{89588BE1-B3CE-4867-A22F-D114EC25D9EC}" type="presOf" srcId="{049EF4BC-764A-496F-A60C-B56AF9F7ADD6}" destId="{72D8789A-3FCD-40CB-9B81-7F330D9C9668}" srcOrd="0" destOrd="0" presId="urn:microsoft.com/office/officeart/2005/8/layout/list1"/>
    <dgm:cxn modelId="{4A60AE2B-54C4-495A-B34E-4E13A521A056}" srcId="{26706E9F-473B-488E-97DF-DE70C12C3996}" destId="{E54AFA9E-7446-495F-9F1F-B01FA73A222E}" srcOrd="0" destOrd="0" parTransId="{097F2C7F-BADE-4EC3-BFB0-F15409637BCD}" sibTransId="{34A54E46-1073-47D6-A031-4EFD018D23F2}"/>
    <dgm:cxn modelId="{6A5592AA-B83E-428B-8D18-0E581F9CF526}" srcId="{DCF7CA90-C79C-4A24-8BBD-D0AEEBDFD4B6}" destId="{26706E9F-473B-488E-97DF-DE70C12C3996}" srcOrd="1" destOrd="0" parTransId="{7135F4E8-0596-4E88-824B-7E09553BEFE5}" sibTransId="{287AC76F-5F6B-45C6-816A-337996492F52}"/>
    <dgm:cxn modelId="{D843EA3D-4934-4C3C-91EB-7865BEE39A55}" type="presOf" srcId="{26706E9F-473B-488E-97DF-DE70C12C3996}" destId="{C7ED9FFC-943F-41D9-BDC4-07946B2A611F}" srcOrd="1" destOrd="0" presId="urn:microsoft.com/office/officeart/2005/8/layout/list1"/>
    <dgm:cxn modelId="{06FA1041-8F94-4BCA-A09E-BC396C090B28}" type="presOf" srcId="{C87E95A8-022D-4591-80D6-AEF03C1321E2}" destId="{405A19E7-771D-46B4-802F-A0B15BC94054}" srcOrd="0" destOrd="1" presId="urn:microsoft.com/office/officeart/2005/8/layout/list1"/>
    <dgm:cxn modelId="{789130EE-9036-467D-BFCE-1EB23FF0C22D}" type="presOf" srcId="{8A6BC995-ED09-441D-B4AA-43F133BA776F}" destId="{173834A1-4B9D-45D1-8F12-6194DDB012C1}" srcOrd="0" destOrd="1" presId="urn:microsoft.com/office/officeart/2005/8/layout/list1"/>
    <dgm:cxn modelId="{AFCCABB3-3EDB-44A7-B8AF-177A13CC57AB}" srcId="{DCF7CA90-C79C-4A24-8BBD-D0AEEBDFD4B6}" destId="{049EF4BC-764A-496F-A60C-B56AF9F7ADD6}" srcOrd="3" destOrd="0" parTransId="{AC26564B-BB41-471D-8610-AD1A9315711B}" sibTransId="{D885736B-3973-4631-9EDC-E75249FF7F7F}"/>
    <dgm:cxn modelId="{DDB905E7-E726-44B7-876A-C1AE563C7970}" srcId="{D720E1F2-B600-456F-BFF5-E18A54D240FD}" destId="{5FCF4FFC-8308-4AC4-B992-37A82B7AA2AC}" srcOrd="0" destOrd="0" parTransId="{28C60217-FD9F-4F71-B937-D0626A6C1169}" sibTransId="{BF5C280D-2BDD-4A33-8037-01F0A08E2FAA}"/>
    <dgm:cxn modelId="{E8FE210C-9AB1-4FEC-917D-3ABFC989AAE7}" srcId="{84630609-ADD9-4D55-81E1-2ADDB5F7BF00}" destId="{68F63717-BC0B-4EFC-9AEA-A1E2894DFF82}" srcOrd="0" destOrd="0" parTransId="{A31DAD1B-DBE1-4EDB-AB55-7C98EE21D463}" sibTransId="{23FEAA69-1FFF-4E95-9284-B2FD79CB6486}"/>
    <dgm:cxn modelId="{8305F9CA-719F-4D7A-AD7A-71A2033C9C04}" srcId="{DCF7CA90-C79C-4A24-8BBD-D0AEEBDFD4B6}" destId="{A4C5B5E6-2F52-49F7-AD01-3B202CB8E075}" srcOrd="4" destOrd="0" parTransId="{118B9A8D-E03B-43B6-8F70-C2AFC5828553}" sibTransId="{E769AEF3-9D6D-40C7-A9FB-2CD8EBCCDF8C}"/>
    <dgm:cxn modelId="{46FEF1E4-3B22-44B6-B0BA-E2E8E7830763}" type="presOf" srcId="{8D27EFB7-00DC-47C0-8D7D-E44D5D841A30}" destId="{D69DA543-D735-4E92-81FF-52E4D14574E8}" srcOrd="0" destOrd="0" presId="urn:microsoft.com/office/officeart/2005/8/layout/list1"/>
    <dgm:cxn modelId="{91E59E70-1333-4B94-9E75-5BE28E50B6A2}" type="presOf" srcId="{8D27EFB7-00DC-47C0-8D7D-E44D5D841A30}" destId="{2761ADDB-7B4C-4EFF-9F1B-98B73276513E}" srcOrd="1" destOrd="0" presId="urn:microsoft.com/office/officeart/2005/8/layout/list1"/>
    <dgm:cxn modelId="{DB646186-2C7D-4855-AF39-3C6598A066FB}" type="presOf" srcId="{A4C5B5E6-2F52-49F7-AD01-3B202CB8E075}" destId="{2A65512A-65FE-411F-A6EC-FAE8262FB8CF}" srcOrd="0" destOrd="0" presId="urn:microsoft.com/office/officeart/2005/8/layout/list1"/>
    <dgm:cxn modelId="{E56124C6-678B-49E4-9EDA-1299AD968BDE}" type="presParOf" srcId="{CDDBDBFA-F96C-4A66-A514-68BCE06E15FB}" destId="{92C34694-47C1-4852-9442-BE88D81DFCDD}" srcOrd="0" destOrd="0" presId="urn:microsoft.com/office/officeart/2005/8/layout/list1"/>
    <dgm:cxn modelId="{A1FAC77C-3B17-4322-A13F-B93D639248FA}" type="presParOf" srcId="{92C34694-47C1-4852-9442-BE88D81DFCDD}" destId="{24264BBD-ACF5-4279-B552-47AC187EBA67}" srcOrd="0" destOrd="0" presId="urn:microsoft.com/office/officeart/2005/8/layout/list1"/>
    <dgm:cxn modelId="{CA6293EE-347F-4BEF-8586-E0BDD91320F4}" type="presParOf" srcId="{92C34694-47C1-4852-9442-BE88D81DFCDD}" destId="{42DC1210-EFF7-4BC8-BE25-D6F991C42929}" srcOrd="1" destOrd="0" presId="urn:microsoft.com/office/officeart/2005/8/layout/list1"/>
    <dgm:cxn modelId="{EE03FD35-DB07-47B9-B916-719C6CF5C789}" type="presParOf" srcId="{CDDBDBFA-F96C-4A66-A514-68BCE06E15FB}" destId="{1928EDCF-B08B-4BB7-9D5C-DA4D927AB694}" srcOrd="1" destOrd="0" presId="urn:microsoft.com/office/officeart/2005/8/layout/list1"/>
    <dgm:cxn modelId="{21123E0D-93B2-4AE7-AF91-7F6F1E0C010F}" type="presParOf" srcId="{CDDBDBFA-F96C-4A66-A514-68BCE06E15FB}" destId="{1AAC7420-81CC-495F-A2A5-513AB6550522}" srcOrd="2" destOrd="0" presId="urn:microsoft.com/office/officeart/2005/8/layout/list1"/>
    <dgm:cxn modelId="{2D1DA360-9935-4717-B7C9-FD43ABD2B735}" type="presParOf" srcId="{CDDBDBFA-F96C-4A66-A514-68BCE06E15FB}" destId="{1A140F65-4EB2-4C94-87E0-3C8634CB436E}" srcOrd="3" destOrd="0" presId="urn:microsoft.com/office/officeart/2005/8/layout/list1"/>
    <dgm:cxn modelId="{30C0B277-5A74-4CF5-8F11-B8A44DB9F9CB}" type="presParOf" srcId="{CDDBDBFA-F96C-4A66-A514-68BCE06E15FB}" destId="{8989EFC0-711A-40EC-8160-7DD19A3B52FF}" srcOrd="4" destOrd="0" presId="urn:microsoft.com/office/officeart/2005/8/layout/list1"/>
    <dgm:cxn modelId="{FC18965B-6995-4266-AE50-CCA67F52418E}" type="presParOf" srcId="{8989EFC0-711A-40EC-8160-7DD19A3B52FF}" destId="{1086306B-848A-4233-B417-B933514482F0}" srcOrd="0" destOrd="0" presId="urn:microsoft.com/office/officeart/2005/8/layout/list1"/>
    <dgm:cxn modelId="{3FD7421E-1A88-4855-8AAA-9034C31802C3}" type="presParOf" srcId="{8989EFC0-711A-40EC-8160-7DD19A3B52FF}" destId="{C7ED9FFC-943F-41D9-BDC4-07946B2A611F}" srcOrd="1" destOrd="0" presId="urn:microsoft.com/office/officeart/2005/8/layout/list1"/>
    <dgm:cxn modelId="{64C7E72F-1B00-4936-96C1-07F8634DB773}" type="presParOf" srcId="{CDDBDBFA-F96C-4A66-A514-68BCE06E15FB}" destId="{C7C49774-14C6-4C3D-AF8F-F8010A2B650E}" srcOrd="5" destOrd="0" presId="urn:microsoft.com/office/officeart/2005/8/layout/list1"/>
    <dgm:cxn modelId="{A7A1DB65-AE6B-4390-95AF-2DB4B21E9E25}" type="presParOf" srcId="{CDDBDBFA-F96C-4A66-A514-68BCE06E15FB}" destId="{E6308580-2785-4F54-A7FE-22A153C0AD4E}" srcOrd="6" destOrd="0" presId="urn:microsoft.com/office/officeart/2005/8/layout/list1"/>
    <dgm:cxn modelId="{90FA6766-3D57-4D94-ACE9-39D179D5E589}" type="presParOf" srcId="{CDDBDBFA-F96C-4A66-A514-68BCE06E15FB}" destId="{66E46053-7EEE-4154-8C10-591D75169261}" srcOrd="7" destOrd="0" presId="urn:microsoft.com/office/officeart/2005/8/layout/list1"/>
    <dgm:cxn modelId="{DADE4C2C-5DCA-4515-9848-F868E8018B3E}" type="presParOf" srcId="{CDDBDBFA-F96C-4A66-A514-68BCE06E15FB}" destId="{9FBA48D0-E006-413A-B48E-F822C52E4FDA}" srcOrd="8" destOrd="0" presId="urn:microsoft.com/office/officeart/2005/8/layout/list1"/>
    <dgm:cxn modelId="{33BE1D5F-61DC-4F5A-A706-40962D669EF0}" type="presParOf" srcId="{9FBA48D0-E006-413A-B48E-F822C52E4FDA}" destId="{330E1CB3-21AE-4E3D-BB2D-3D8D4C5B8405}" srcOrd="0" destOrd="0" presId="urn:microsoft.com/office/officeart/2005/8/layout/list1"/>
    <dgm:cxn modelId="{F1606199-0E18-4AE3-A363-4D198C4680A6}" type="presParOf" srcId="{9FBA48D0-E006-413A-B48E-F822C52E4FDA}" destId="{0672EDA9-0648-4BB4-8F5F-6D2CE7D4FE59}" srcOrd="1" destOrd="0" presId="urn:microsoft.com/office/officeart/2005/8/layout/list1"/>
    <dgm:cxn modelId="{C78C24FB-4423-48E1-81EC-082ED4700677}" type="presParOf" srcId="{CDDBDBFA-F96C-4A66-A514-68BCE06E15FB}" destId="{3D038F08-6336-458F-B8E5-CEA80BC96123}" srcOrd="9" destOrd="0" presId="urn:microsoft.com/office/officeart/2005/8/layout/list1"/>
    <dgm:cxn modelId="{2B873C73-71A0-4790-B206-EB75A00EEDBD}" type="presParOf" srcId="{CDDBDBFA-F96C-4A66-A514-68BCE06E15FB}" destId="{405A19E7-771D-46B4-802F-A0B15BC94054}" srcOrd="10" destOrd="0" presId="urn:microsoft.com/office/officeart/2005/8/layout/list1"/>
    <dgm:cxn modelId="{87EED862-B0E7-42B2-B5F3-C2B6A03FF9E1}" type="presParOf" srcId="{CDDBDBFA-F96C-4A66-A514-68BCE06E15FB}" destId="{BA99864F-0B46-4EC9-AF42-CA70705C0DCD}" srcOrd="11" destOrd="0" presId="urn:microsoft.com/office/officeart/2005/8/layout/list1"/>
    <dgm:cxn modelId="{9497546A-59E9-4E08-A83B-59B10C5A022E}" type="presParOf" srcId="{CDDBDBFA-F96C-4A66-A514-68BCE06E15FB}" destId="{87C843F4-4250-44D8-9E2E-FADCD1600406}" srcOrd="12" destOrd="0" presId="urn:microsoft.com/office/officeart/2005/8/layout/list1"/>
    <dgm:cxn modelId="{C5AB4098-97E2-48B2-9CBC-D8577C681781}" type="presParOf" srcId="{87C843F4-4250-44D8-9E2E-FADCD1600406}" destId="{72D8789A-3FCD-40CB-9B81-7F330D9C9668}" srcOrd="0" destOrd="0" presId="urn:microsoft.com/office/officeart/2005/8/layout/list1"/>
    <dgm:cxn modelId="{B3614A15-54FE-492A-A74B-01BCE839BDE7}" type="presParOf" srcId="{87C843F4-4250-44D8-9E2E-FADCD1600406}" destId="{33AA0D98-04E3-4A28-B669-6B64A7617765}" srcOrd="1" destOrd="0" presId="urn:microsoft.com/office/officeart/2005/8/layout/list1"/>
    <dgm:cxn modelId="{3FE8FBEA-5483-451B-9705-1FB3FD84AAB5}" type="presParOf" srcId="{CDDBDBFA-F96C-4A66-A514-68BCE06E15FB}" destId="{D22E8A0B-3BA4-4D14-B2EC-370B7979BBA1}" srcOrd="13" destOrd="0" presId="urn:microsoft.com/office/officeart/2005/8/layout/list1"/>
    <dgm:cxn modelId="{7C879A2E-C66C-43A0-AFEF-EFF3FA5079E3}" type="presParOf" srcId="{CDDBDBFA-F96C-4A66-A514-68BCE06E15FB}" destId="{83FE3218-F392-4CC6-AE7B-66402EFCC904}" srcOrd="14" destOrd="0" presId="urn:microsoft.com/office/officeart/2005/8/layout/list1"/>
    <dgm:cxn modelId="{497A7E26-2BA8-43F3-93B6-833EC4235E76}" type="presParOf" srcId="{CDDBDBFA-F96C-4A66-A514-68BCE06E15FB}" destId="{921C1D7C-F7AF-4B2F-8CB8-D37C67655232}" srcOrd="15" destOrd="0" presId="urn:microsoft.com/office/officeart/2005/8/layout/list1"/>
    <dgm:cxn modelId="{D374FD32-2950-40EC-825B-BC603F369D16}" type="presParOf" srcId="{CDDBDBFA-F96C-4A66-A514-68BCE06E15FB}" destId="{95D62C2A-6C70-4623-820B-5289F1FE3714}" srcOrd="16" destOrd="0" presId="urn:microsoft.com/office/officeart/2005/8/layout/list1"/>
    <dgm:cxn modelId="{39FE2D10-0DA7-4C8C-A6D4-D432D2B07170}" type="presParOf" srcId="{95D62C2A-6C70-4623-820B-5289F1FE3714}" destId="{2A65512A-65FE-411F-A6EC-FAE8262FB8CF}" srcOrd="0" destOrd="0" presId="urn:microsoft.com/office/officeart/2005/8/layout/list1"/>
    <dgm:cxn modelId="{E12EFBA1-563C-4E54-9D41-FD1F31575CC4}" type="presParOf" srcId="{95D62C2A-6C70-4623-820B-5289F1FE3714}" destId="{8CF2B8AD-322A-4260-85E4-03980512DE33}" srcOrd="1" destOrd="0" presId="urn:microsoft.com/office/officeart/2005/8/layout/list1"/>
    <dgm:cxn modelId="{B35CCCF5-EB8A-440F-ADF9-F36137D0677E}" type="presParOf" srcId="{CDDBDBFA-F96C-4A66-A514-68BCE06E15FB}" destId="{2FDD10D0-D67C-4787-AE27-9E62848B07FE}" srcOrd="17" destOrd="0" presId="urn:microsoft.com/office/officeart/2005/8/layout/list1"/>
    <dgm:cxn modelId="{0C6267DC-C9B7-49C1-BEC1-AAA180B365C2}" type="presParOf" srcId="{CDDBDBFA-F96C-4A66-A514-68BCE06E15FB}" destId="{173834A1-4B9D-45D1-8F12-6194DDB012C1}" srcOrd="18" destOrd="0" presId="urn:microsoft.com/office/officeart/2005/8/layout/list1"/>
    <dgm:cxn modelId="{071746A1-D844-46E1-BEEC-73A7412D14F6}" type="presParOf" srcId="{CDDBDBFA-F96C-4A66-A514-68BCE06E15FB}" destId="{B76FF21E-5E04-4E83-B2C5-C8BE5DC04B9F}" srcOrd="19" destOrd="0" presId="urn:microsoft.com/office/officeart/2005/8/layout/list1"/>
    <dgm:cxn modelId="{CB00852A-4588-488B-87A1-FB9BAA033D89}" type="presParOf" srcId="{CDDBDBFA-F96C-4A66-A514-68BCE06E15FB}" destId="{F6EDD20D-8349-4AE2-8F66-A8A5B727B354}" srcOrd="20" destOrd="0" presId="urn:microsoft.com/office/officeart/2005/8/layout/list1"/>
    <dgm:cxn modelId="{11E97756-CCAF-4A42-9CA5-83F94B36F04C}" type="presParOf" srcId="{F6EDD20D-8349-4AE2-8F66-A8A5B727B354}" destId="{D69DA543-D735-4E92-81FF-52E4D14574E8}" srcOrd="0" destOrd="0" presId="urn:microsoft.com/office/officeart/2005/8/layout/list1"/>
    <dgm:cxn modelId="{849DD5EA-3466-4B52-86BA-C227283533F6}" type="presParOf" srcId="{F6EDD20D-8349-4AE2-8F66-A8A5B727B354}" destId="{2761ADDB-7B4C-4EFF-9F1B-98B73276513E}" srcOrd="1" destOrd="0" presId="urn:microsoft.com/office/officeart/2005/8/layout/list1"/>
    <dgm:cxn modelId="{EAB4FB6F-A662-459E-98FE-DCF221BCADD8}" type="presParOf" srcId="{CDDBDBFA-F96C-4A66-A514-68BCE06E15FB}" destId="{BC6C117E-E9BB-4971-B926-818B5567213B}" srcOrd="21" destOrd="0" presId="urn:microsoft.com/office/officeart/2005/8/layout/list1"/>
    <dgm:cxn modelId="{6FFD6CC5-EDA2-4E16-8945-9914DA7F54CC}" type="presParOf" srcId="{CDDBDBFA-F96C-4A66-A514-68BCE06E15FB}" destId="{CC827FD4-46CC-4D27-81C7-3ACF5B341C74}" srcOrd="22" destOrd="0" presId="urn:microsoft.com/office/officeart/2005/8/layout/list1"/>
    <dgm:cxn modelId="{B30B405D-6D19-4FEA-8918-1B1F2B500ACD}" type="presParOf" srcId="{CDDBDBFA-F96C-4A66-A514-68BCE06E15FB}" destId="{20CD5DF5-18A0-4F80-8ACE-2313521D3538}" srcOrd="23" destOrd="0" presId="urn:microsoft.com/office/officeart/2005/8/layout/list1"/>
    <dgm:cxn modelId="{995772DC-44C9-47A6-AB5F-95CFBBA5D3F1}" type="presParOf" srcId="{CDDBDBFA-F96C-4A66-A514-68BCE06E15FB}" destId="{F24AC4A7-B6DA-4506-B16A-50F379F9B744}" srcOrd="24" destOrd="0" presId="urn:microsoft.com/office/officeart/2005/8/layout/list1"/>
    <dgm:cxn modelId="{90D8A6C6-2C00-4563-8C10-582472DCF253}" type="presParOf" srcId="{F24AC4A7-B6DA-4506-B16A-50F379F9B744}" destId="{4AE48123-9D4C-43B5-9D9F-C4540944282A}" srcOrd="0" destOrd="0" presId="urn:microsoft.com/office/officeart/2005/8/layout/list1"/>
    <dgm:cxn modelId="{7B7AE1FB-D788-4319-93E9-098811640A50}" type="presParOf" srcId="{F24AC4A7-B6DA-4506-B16A-50F379F9B744}" destId="{D2AD06C5-EE4B-4B28-B6FA-7AA7084EEC21}" srcOrd="1" destOrd="0" presId="urn:microsoft.com/office/officeart/2005/8/layout/list1"/>
    <dgm:cxn modelId="{35B9E6CF-9F19-4031-B896-728E57917902}" type="presParOf" srcId="{CDDBDBFA-F96C-4A66-A514-68BCE06E15FB}" destId="{CA7B10BA-3718-4008-B0C5-75EBB5469E6C}" srcOrd="25" destOrd="0" presId="urn:microsoft.com/office/officeart/2005/8/layout/list1"/>
    <dgm:cxn modelId="{A12FF788-A146-4F89-A9F0-C87A2D0DA1E1}" type="presParOf" srcId="{CDDBDBFA-F96C-4A66-A514-68BCE06E15FB}" destId="{63931500-1E2A-442B-8A5F-ADD149C766CA}"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2471-B25D-4050-8EE5-A81251408419}">
      <dsp:nvSpPr>
        <dsp:cNvPr id="0" name=""/>
        <dsp:cNvSpPr/>
      </dsp:nvSpPr>
      <dsp:spPr>
        <a:xfrm>
          <a:off x="1157" y="672020"/>
          <a:ext cx="2468920" cy="14813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err="1"/>
            <a:t>Eroll</a:t>
          </a:r>
          <a:r>
            <a:rPr lang="en-US" sz="1600" kern="1200" dirty="0"/>
            <a:t> Management software- a stand-alone system used at district level with </a:t>
          </a:r>
          <a:r>
            <a:rPr lang="en-US" sz="1600" kern="1200" dirty="0" err="1"/>
            <a:t>ms</a:t>
          </a:r>
          <a:r>
            <a:rPr lang="en-US" sz="1600" kern="1200" dirty="0"/>
            <a:t>-access as database.</a:t>
          </a:r>
        </a:p>
      </dsp:txBody>
      <dsp:txXfrm>
        <a:off x="44544" y="715407"/>
        <a:ext cx="2382146" cy="1394578"/>
      </dsp:txXfrm>
    </dsp:sp>
    <dsp:sp modelId="{0B063CEA-39B2-4E16-B21B-862210C77007}">
      <dsp:nvSpPr>
        <dsp:cNvPr id="0" name=""/>
        <dsp:cNvSpPr/>
      </dsp:nvSpPr>
      <dsp:spPr>
        <a:xfrm>
          <a:off x="2687343" y="1106550"/>
          <a:ext cx="523411" cy="61229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687343" y="1229008"/>
        <a:ext cx="366388" cy="367376"/>
      </dsp:txXfrm>
    </dsp:sp>
    <dsp:sp modelId="{9D29D050-C403-4793-8AC3-FEC3595C42EC}">
      <dsp:nvSpPr>
        <dsp:cNvPr id="0" name=""/>
        <dsp:cNvSpPr/>
      </dsp:nvSpPr>
      <dsp:spPr>
        <a:xfrm>
          <a:off x="3457646" y="672020"/>
          <a:ext cx="2468920" cy="14813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a:t>ERMS- a web-based application which is centralized at state level with </a:t>
          </a:r>
          <a:r>
            <a:rPr lang="en-US" sz="1600" kern="1200" dirty="0" err="1"/>
            <a:t>sql</a:t>
          </a:r>
          <a:r>
            <a:rPr lang="en-US" sz="1600" kern="1200" dirty="0"/>
            <a:t> server as database.</a:t>
          </a:r>
        </a:p>
      </dsp:txBody>
      <dsp:txXfrm>
        <a:off x="3501033" y="715407"/>
        <a:ext cx="2382146" cy="1394578"/>
      </dsp:txXfrm>
    </dsp:sp>
    <dsp:sp modelId="{AEC9C1C4-346F-405B-8AA3-5C4977A4A6C5}">
      <dsp:nvSpPr>
        <dsp:cNvPr id="0" name=""/>
        <dsp:cNvSpPr/>
      </dsp:nvSpPr>
      <dsp:spPr>
        <a:xfrm rot="5400000">
          <a:off x="4430401" y="2326196"/>
          <a:ext cx="523411" cy="61229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4508419" y="2370637"/>
        <a:ext cx="367376" cy="366388"/>
      </dsp:txXfrm>
    </dsp:sp>
    <dsp:sp modelId="{1C274FE1-61FD-46CF-A696-E3BBC25960EC}">
      <dsp:nvSpPr>
        <dsp:cNvPr id="0" name=""/>
        <dsp:cNvSpPr/>
      </dsp:nvSpPr>
      <dsp:spPr>
        <a:xfrm>
          <a:off x="3457646" y="3140940"/>
          <a:ext cx="2468920" cy="14813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err="1"/>
            <a:t>EROnet</a:t>
          </a:r>
          <a:r>
            <a:rPr lang="en-US" sz="1600" kern="1200" dirty="0"/>
            <a:t>-a web-based application which is centralized at country level with </a:t>
          </a:r>
          <a:r>
            <a:rPr lang="en-US" sz="1600" kern="1200" dirty="0" err="1"/>
            <a:t>sql</a:t>
          </a:r>
          <a:r>
            <a:rPr lang="en-US" sz="1600" kern="1200" dirty="0"/>
            <a:t> server as database.</a:t>
          </a:r>
        </a:p>
      </dsp:txBody>
      <dsp:txXfrm>
        <a:off x="3501033" y="3184327"/>
        <a:ext cx="2382146" cy="1394578"/>
      </dsp:txXfrm>
    </dsp:sp>
    <dsp:sp modelId="{B07BDE91-A52F-41FF-A205-389F99F60A9D}">
      <dsp:nvSpPr>
        <dsp:cNvPr id="0" name=""/>
        <dsp:cNvSpPr/>
      </dsp:nvSpPr>
      <dsp:spPr>
        <a:xfrm rot="10800000">
          <a:off x="2716970" y="3575470"/>
          <a:ext cx="523411" cy="61229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873993" y="3697928"/>
        <a:ext cx="366388" cy="367376"/>
      </dsp:txXfrm>
    </dsp:sp>
    <dsp:sp modelId="{20BB2C2D-1650-417F-BC79-0D79BDEBC2EC}">
      <dsp:nvSpPr>
        <dsp:cNvPr id="0" name=""/>
        <dsp:cNvSpPr/>
      </dsp:nvSpPr>
      <dsp:spPr>
        <a:xfrm>
          <a:off x="1157" y="3140940"/>
          <a:ext cx="2468920" cy="148135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cap="all"/>
          </a:pPr>
          <a:r>
            <a:rPr lang="en-US" sz="1600" kern="1200" dirty="0" err="1"/>
            <a:t>Eronet</a:t>
          </a:r>
          <a:r>
            <a:rPr lang="en-US" sz="1600" kern="1200" dirty="0"/>
            <a:t> 2.0 - IT is also a web-based application used at India level with newer technology and security features.</a:t>
          </a:r>
        </a:p>
      </dsp:txBody>
      <dsp:txXfrm>
        <a:off x="44544" y="3184327"/>
        <a:ext cx="2382146" cy="1394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4509A-E5F7-4367-A842-C924E9D4927C}">
      <dsp:nvSpPr>
        <dsp:cNvPr id="0" name=""/>
        <dsp:cNvSpPr/>
      </dsp:nvSpPr>
      <dsp:spPr>
        <a:xfrm>
          <a:off x="5526" y="1251108"/>
          <a:ext cx="890621" cy="4453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ECI Level</a:t>
          </a:r>
          <a:endParaRPr lang="en-IN" sz="1000" kern="1200" dirty="0"/>
        </a:p>
      </dsp:txBody>
      <dsp:txXfrm>
        <a:off x="18569" y="1264151"/>
        <a:ext cx="864535" cy="419224"/>
      </dsp:txXfrm>
    </dsp:sp>
    <dsp:sp modelId="{B9CEB67B-E359-498C-A745-A516E4BB47BD}">
      <dsp:nvSpPr>
        <dsp:cNvPr id="0" name=""/>
        <dsp:cNvSpPr/>
      </dsp:nvSpPr>
      <dsp:spPr>
        <a:xfrm>
          <a:off x="48869"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DE86F-6EFF-47E3-AD76-DFB65507F773}">
      <dsp:nvSpPr>
        <dsp:cNvPr id="0" name=""/>
        <dsp:cNvSpPr/>
      </dsp:nvSpPr>
      <dsp:spPr>
        <a:xfrm>
          <a:off x="183651" y="1807747"/>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ECI Admin</a:t>
          </a:r>
          <a:endParaRPr lang="en-IN" sz="1100" kern="1200" dirty="0"/>
        </a:p>
      </dsp:txBody>
      <dsp:txXfrm>
        <a:off x="196694" y="1820790"/>
        <a:ext cx="686411" cy="419224"/>
      </dsp:txXfrm>
    </dsp:sp>
    <dsp:sp modelId="{9EC71948-B040-4711-BB57-85CB0D50E008}">
      <dsp:nvSpPr>
        <dsp:cNvPr id="0" name=""/>
        <dsp:cNvSpPr/>
      </dsp:nvSpPr>
      <dsp:spPr>
        <a:xfrm>
          <a:off x="48869"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2210F9-59E9-4C80-9777-D248274C8869}">
      <dsp:nvSpPr>
        <dsp:cNvPr id="0" name=""/>
        <dsp:cNvSpPr/>
      </dsp:nvSpPr>
      <dsp:spPr>
        <a:xfrm>
          <a:off x="183651" y="2364385"/>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883769"/>
              <a:satOff val="-1939"/>
              <a:lumOff val="-1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Zonal Secy</a:t>
          </a:r>
          <a:endParaRPr lang="en-IN" sz="1100" kern="1200" dirty="0"/>
        </a:p>
      </dsp:txBody>
      <dsp:txXfrm>
        <a:off x="196694" y="2377428"/>
        <a:ext cx="686411" cy="419224"/>
      </dsp:txXfrm>
    </dsp:sp>
    <dsp:sp modelId="{0C98AAB7-F1D2-46D6-9A05-80C26DD711C5}">
      <dsp:nvSpPr>
        <dsp:cNvPr id="0" name=""/>
        <dsp:cNvSpPr/>
      </dsp:nvSpPr>
      <dsp:spPr>
        <a:xfrm>
          <a:off x="1118804" y="1251108"/>
          <a:ext cx="890621" cy="445310"/>
        </a:xfrm>
        <a:prstGeom prst="roundRect">
          <a:avLst>
            <a:gd name="adj" fmla="val 10000"/>
          </a:avLst>
        </a:prstGeom>
        <a:solidFill>
          <a:schemeClr val="accent3">
            <a:hueOff val="1767538"/>
            <a:satOff val="-3877"/>
            <a:lumOff val="-2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State</a:t>
          </a:r>
          <a:endParaRPr lang="en-IN" sz="1000" kern="1200" dirty="0"/>
        </a:p>
      </dsp:txBody>
      <dsp:txXfrm>
        <a:off x="1131847" y="1264151"/>
        <a:ext cx="864535" cy="419224"/>
      </dsp:txXfrm>
    </dsp:sp>
    <dsp:sp modelId="{35B90769-B561-4D15-BF1A-40A8715D6F7C}">
      <dsp:nvSpPr>
        <dsp:cNvPr id="0" name=""/>
        <dsp:cNvSpPr/>
      </dsp:nvSpPr>
      <dsp:spPr>
        <a:xfrm>
          <a:off x="1162146"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849A4-9138-40A1-92FE-7B8FE0724BF5}">
      <dsp:nvSpPr>
        <dsp:cNvPr id="0" name=""/>
        <dsp:cNvSpPr/>
      </dsp:nvSpPr>
      <dsp:spPr>
        <a:xfrm>
          <a:off x="1296928" y="1807747"/>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1767538"/>
              <a:satOff val="-3877"/>
              <a:lumOff val="-2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CEO</a:t>
          </a:r>
          <a:endParaRPr lang="en-IN" sz="1100" kern="1200" dirty="0"/>
        </a:p>
      </dsp:txBody>
      <dsp:txXfrm>
        <a:off x="1309971" y="1820790"/>
        <a:ext cx="686411" cy="419224"/>
      </dsp:txXfrm>
    </dsp:sp>
    <dsp:sp modelId="{417F986C-F571-4E3B-9CAF-D9EE1293EEE2}">
      <dsp:nvSpPr>
        <dsp:cNvPr id="0" name=""/>
        <dsp:cNvSpPr/>
      </dsp:nvSpPr>
      <dsp:spPr>
        <a:xfrm>
          <a:off x="1162146"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1ACE2-5B37-4F28-92E9-6B8147AFB4C6}">
      <dsp:nvSpPr>
        <dsp:cNvPr id="0" name=""/>
        <dsp:cNvSpPr/>
      </dsp:nvSpPr>
      <dsp:spPr>
        <a:xfrm>
          <a:off x="1296928" y="2364385"/>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2651307"/>
              <a:satOff val="-5816"/>
              <a:lumOff val="-3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CEO Admin</a:t>
          </a:r>
          <a:endParaRPr lang="en-IN" sz="1100" kern="1200" dirty="0"/>
        </a:p>
      </dsp:txBody>
      <dsp:txXfrm>
        <a:off x="1309971" y="2377428"/>
        <a:ext cx="686411" cy="419224"/>
      </dsp:txXfrm>
    </dsp:sp>
    <dsp:sp modelId="{CAD2EA9B-7CD2-4582-B04B-F7F732A61AC6}">
      <dsp:nvSpPr>
        <dsp:cNvPr id="0" name=""/>
        <dsp:cNvSpPr/>
      </dsp:nvSpPr>
      <dsp:spPr>
        <a:xfrm>
          <a:off x="2232081" y="1251108"/>
          <a:ext cx="890621" cy="445310"/>
        </a:xfrm>
        <a:prstGeom prst="roundRect">
          <a:avLst>
            <a:gd name="adj" fmla="val 10000"/>
          </a:avLst>
        </a:prstGeom>
        <a:solidFill>
          <a:schemeClr val="accent3">
            <a:hueOff val="3535075"/>
            <a:satOff val="-7754"/>
            <a:lumOff val="-4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Administrative Division</a:t>
          </a:r>
          <a:endParaRPr lang="en-IN" sz="1000" kern="1200" dirty="0"/>
        </a:p>
      </dsp:txBody>
      <dsp:txXfrm>
        <a:off x="2245124" y="1264151"/>
        <a:ext cx="864535" cy="419224"/>
      </dsp:txXfrm>
    </dsp:sp>
    <dsp:sp modelId="{90ACB792-18EE-4897-AC3C-2F79422098B1}">
      <dsp:nvSpPr>
        <dsp:cNvPr id="0" name=""/>
        <dsp:cNvSpPr/>
      </dsp:nvSpPr>
      <dsp:spPr>
        <a:xfrm>
          <a:off x="2275423"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CF8F8-3AAD-4708-B30D-83A6C9273F9F}">
      <dsp:nvSpPr>
        <dsp:cNvPr id="0" name=""/>
        <dsp:cNvSpPr/>
      </dsp:nvSpPr>
      <dsp:spPr>
        <a:xfrm>
          <a:off x="2410205" y="1807747"/>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3535075"/>
              <a:satOff val="-7754"/>
              <a:lumOff val="-4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Roll Observer</a:t>
          </a:r>
          <a:endParaRPr lang="en-IN" sz="1100" kern="1200" dirty="0"/>
        </a:p>
      </dsp:txBody>
      <dsp:txXfrm>
        <a:off x="2423248" y="1820790"/>
        <a:ext cx="686411" cy="419224"/>
      </dsp:txXfrm>
    </dsp:sp>
    <dsp:sp modelId="{8FFC2F2F-4DB5-4978-817F-F89BEA6EEA20}">
      <dsp:nvSpPr>
        <dsp:cNvPr id="0" name=""/>
        <dsp:cNvSpPr/>
      </dsp:nvSpPr>
      <dsp:spPr>
        <a:xfrm>
          <a:off x="3345358" y="1251108"/>
          <a:ext cx="890621" cy="445310"/>
        </a:xfrm>
        <a:prstGeom prst="roundRect">
          <a:avLst>
            <a:gd name="adj" fmla="val 10000"/>
          </a:avLst>
        </a:prstGeom>
        <a:solidFill>
          <a:schemeClr val="accent3">
            <a:hueOff val="5302613"/>
            <a:satOff val="-11632"/>
            <a:lumOff val="-6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District</a:t>
          </a:r>
          <a:endParaRPr lang="en-IN" sz="1000" kern="1200" dirty="0"/>
        </a:p>
      </dsp:txBody>
      <dsp:txXfrm>
        <a:off x="3358401" y="1264151"/>
        <a:ext cx="864535" cy="419224"/>
      </dsp:txXfrm>
    </dsp:sp>
    <dsp:sp modelId="{1113F955-9581-490E-858A-F738E8C2332D}">
      <dsp:nvSpPr>
        <dsp:cNvPr id="0" name=""/>
        <dsp:cNvSpPr/>
      </dsp:nvSpPr>
      <dsp:spPr>
        <a:xfrm>
          <a:off x="3388700"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96DFD-74C5-4D9C-BD3B-9938C9DA13E5}">
      <dsp:nvSpPr>
        <dsp:cNvPr id="0" name=""/>
        <dsp:cNvSpPr/>
      </dsp:nvSpPr>
      <dsp:spPr>
        <a:xfrm>
          <a:off x="3523482" y="1807747"/>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4418844"/>
              <a:satOff val="-9693"/>
              <a:lumOff val="-5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DEO</a:t>
          </a:r>
          <a:endParaRPr lang="en-IN" sz="1100" kern="1200" dirty="0"/>
        </a:p>
      </dsp:txBody>
      <dsp:txXfrm>
        <a:off x="3536525" y="1820790"/>
        <a:ext cx="686411" cy="419224"/>
      </dsp:txXfrm>
    </dsp:sp>
    <dsp:sp modelId="{D0D4FD94-A4EB-42D5-8F1D-3597B0696E38}">
      <dsp:nvSpPr>
        <dsp:cNvPr id="0" name=""/>
        <dsp:cNvSpPr/>
      </dsp:nvSpPr>
      <dsp:spPr>
        <a:xfrm>
          <a:off x="3388700"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1849A-6DF4-452D-9066-624500CD6DB4}">
      <dsp:nvSpPr>
        <dsp:cNvPr id="0" name=""/>
        <dsp:cNvSpPr/>
      </dsp:nvSpPr>
      <dsp:spPr>
        <a:xfrm>
          <a:off x="3523482" y="2364385"/>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5302613"/>
              <a:satOff val="-11632"/>
              <a:lumOff val="-6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Dy DEO</a:t>
          </a:r>
          <a:endParaRPr lang="en-IN" sz="1100" kern="1200" dirty="0"/>
        </a:p>
      </dsp:txBody>
      <dsp:txXfrm>
        <a:off x="3536525" y="2377428"/>
        <a:ext cx="686411" cy="419224"/>
      </dsp:txXfrm>
    </dsp:sp>
    <dsp:sp modelId="{5B89D451-0EA7-4959-BBB6-03E3EAE28974}">
      <dsp:nvSpPr>
        <dsp:cNvPr id="0" name=""/>
        <dsp:cNvSpPr/>
      </dsp:nvSpPr>
      <dsp:spPr>
        <a:xfrm>
          <a:off x="4458635" y="1251108"/>
          <a:ext cx="890621" cy="445310"/>
        </a:xfrm>
        <a:prstGeom prst="roundRect">
          <a:avLst>
            <a:gd name="adj" fmla="val 10000"/>
          </a:avLst>
        </a:prstGeom>
        <a:solidFill>
          <a:schemeClr val="accent3">
            <a:hueOff val="7070150"/>
            <a:satOff val="-15509"/>
            <a:lumOff val="-8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AC</a:t>
          </a:r>
          <a:endParaRPr lang="en-IN" sz="1000" kern="1200" dirty="0"/>
        </a:p>
      </dsp:txBody>
      <dsp:txXfrm>
        <a:off x="4471678" y="1264151"/>
        <a:ext cx="864535" cy="419224"/>
      </dsp:txXfrm>
    </dsp:sp>
    <dsp:sp modelId="{6FE21E84-5794-4615-A1A5-56D681AEAF95}">
      <dsp:nvSpPr>
        <dsp:cNvPr id="0" name=""/>
        <dsp:cNvSpPr/>
      </dsp:nvSpPr>
      <dsp:spPr>
        <a:xfrm>
          <a:off x="4501977"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B7418-D57B-490C-9D41-176609934DF6}">
      <dsp:nvSpPr>
        <dsp:cNvPr id="0" name=""/>
        <dsp:cNvSpPr/>
      </dsp:nvSpPr>
      <dsp:spPr>
        <a:xfrm>
          <a:off x="4636759" y="1807747"/>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6186382"/>
              <a:satOff val="-13570"/>
              <a:lumOff val="-7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ERO</a:t>
          </a:r>
          <a:endParaRPr lang="en-IN" sz="1100" kern="1200" dirty="0"/>
        </a:p>
      </dsp:txBody>
      <dsp:txXfrm>
        <a:off x="4649802" y="1820790"/>
        <a:ext cx="686411" cy="419224"/>
      </dsp:txXfrm>
    </dsp:sp>
    <dsp:sp modelId="{1AF0C94A-C6A5-44F4-9411-3B05F98695AB}">
      <dsp:nvSpPr>
        <dsp:cNvPr id="0" name=""/>
        <dsp:cNvSpPr/>
      </dsp:nvSpPr>
      <dsp:spPr>
        <a:xfrm>
          <a:off x="4501977" y="1696419"/>
          <a:ext cx="91440" cy="890621"/>
        </a:xfrm>
        <a:custGeom>
          <a:avLst/>
          <a:gdLst/>
          <a:ahLst/>
          <a:cxnLst/>
          <a:rect l="0" t="0" r="0" b="0"/>
          <a:pathLst>
            <a:path>
              <a:moveTo>
                <a:pt x="45720" y="0"/>
              </a:moveTo>
              <a:lnTo>
                <a:pt x="45720" y="890621"/>
              </a:lnTo>
              <a:lnTo>
                <a:pt x="134782" y="89062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1ECE8-C1CB-4D51-A1C8-FF75509D825E}">
      <dsp:nvSpPr>
        <dsp:cNvPr id="0" name=""/>
        <dsp:cNvSpPr/>
      </dsp:nvSpPr>
      <dsp:spPr>
        <a:xfrm>
          <a:off x="4636759" y="2364385"/>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7070150"/>
              <a:satOff val="-15509"/>
              <a:lumOff val="-81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AERO (Part Assigned)</a:t>
          </a:r>
          <a:endParaRPr lang="en-IN" sz="1100" kern="1200" dirty="0"/>
        </a:p>
      </dsp:txBody>
      <dsp:txXfrm>
        <a:off x="4649802" y="2377428"/>
        <a:ext cx="686411" cy="419224"/>
      </dsp:txXfrm>
    </dsp:sp>
    <dsp:sp modelId="{62F0BE34-5E7D-4AC3-8255-33CB9D9BD164}">
      <dsp:nvSpPr>
        <dsp:cNvPr id="0" name=""/>
        <dsp:cNvSpPr/>
      </dsp:nvSpPr>
      <dsp:spPr>
        <a:xfrm>
          <a:off x="4501977" y="1696419"/>
          <a:ext cx="91440" cy="1447260"/>
        </a:xfrm>
        <a:custGeom>
          <a:avLst/>
          <a:gdLst/>
          <a:ahLst/>
          <a:cxnLst/>
          <a:rect l="0" t="0" r="0" b="0"/>
          <a:pathLst>
            <a:path>
              <a:moveTo>
                <a:pt x="45720" y="0"/>
              </a:moveTo>
              <a:lnTo>
                <a:pt x="45720" y="1447260"/>
              </a:lnTo>
              <a:lnTo>
                <a:pt x="134782" y="144726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E0E76-3549-46AD-8B72-00684F4C7254}">
      <dsp:nvSpPr>
        <dsp:cNvPr id="0" name=""/>
        <dsp:cNvSpPr/>
      </dsp:nvSpPr>
      <dsp:spPr>
        <a:xfrm>
          <a:off x="4636759" y="2921024"/>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7953919"/>
              <a:satOff val="-17447"/>
              <a:lumOff val="-9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Data Entry Operator</a:t>
          </a:r>
          <a:endParaRPr lang="en-IN" sz="1100" kern="1200" dirty="0"/>
        </a:p>
      </dsp:txBody>
      <dsp:txXfrm>
        <a:off x="4649802" y="2934067"/>
        <a:ext cx="686411" cy="419224"/>
      </dsp:txXfrm>
    </dsp:sp>
    <dsp:sp modelId="{4A14B925-40D1-459D-BF86-958C18D6CFF1}">
      <dsp:nvSpPr>
        <dsp:cNvPr id="0" name=""/>
        <dsp:cNvSpPr/>
      </dsp:nvSpPr>
      <dsp:spPr>
        <a:xfrm>
          <a:off x="5571912" y="1251108"/>
          <a:ext cx="890621" cy="445310"/>
        </a:xfrm>
        <a:prstGeom prst="roundRect">
          <a:avLst>
            <a:gd name="adj" fmla="val 10000"/>
          </a:avLst>
        </a:prstGeom>
        <a:solidFill>
          <a:schemeClr val="accent3">
            <a:hueOff val="8837688"/>
            <a:satOff val="-19386"/>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a:t>Part</a:t>
          </a:r>
          <a:endParaRPr lang="en-IN" sz="1000" kern="1200" dirty="0"/>
        </a:p>
      </dsp:txBody>
      <dsp:txXfrm>
        <a:off x="5584955" y="1264151"/>
        <a:ext cx="864535" cy="419224"/>
      </dsp:txXfrm>
    </dsp:sp>
    <dsp:sp modelId="{5B54A301-345C-4FBC-B407-943191C7716E}">
      <dsp:nvSpPr>
        <dsp:cNvPr id="0" name=""/>
        <dsp:cNvSpPr/>
      </dsp:nvSpPr>
      <dsp:spPr>
        <a:xfrm>
          <a:off x="5615254" y="1696419"/>
          <a:ext cx="91440" cy="333983"/>
        </a:xfrm>
        <a:custGeom>
          <a:avLst/>
          <a:gdLst/>
          <a:ahLst/>
          <a:cxnLst/>
          <a:rect l="0" t="0" r="0" b="0"/>
          <a:pathLst>
            <a:path>
              <a:moveTo>
                <a:pt x="45720" y="0"/>
              </a:moveTo>
              <a:lnTo>
                <a:pt x="45720" y="333983"/>
              </a:lnTo>
              <a:lnTo>
                <a:pt x="134782" y="33398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37A09-8B80-497D-88D4-EA055FD94D85}">
      <dsp:nvSpPr>
        <dsp:cNvPr id="0" name=""/>
        <dsp:cNvSpPr/>
      </dsp:nvSpPr>
      <dsp:spPr>
        <a:xfrm>
          <a:off x="5750036" y="1807747"/>
          <a:ext cx="712497" cy="44531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8837688"/>
              <a:satOff val="-19386"/>
              <a:lumOff val="-101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BLO (BLO APP)</a:t>
          </a:r>
          <a:endParaRPr lang="en-IN" sz="1100" kern="1200" dirty="0"/>
        </a:p>
      </dsp:txBody>
      <dsp:txXfrm>
        <a:off x="5763079" y="1820790"/>
        <a:ext cx="686411" cy="4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8581-DD4F-4F6C-A0F6-17FD5B6134B7}">
      <dsp:nvSpPr>
        <dsp:cNvPr id="0" name=""/>
        <dsp:cNvSpPr/>
      </dsp:nvSpPr>
      <dsp:spPr>
        <a:xfrm>
          <a:off x="3822647" y="2604"/>
          <a:ext cx="5733972" cy="61894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For approval of profile change request</a:t>
          </a:r>
          <a:endParaRPr lang="en-IN" sz="17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After approval changes take places</a:t>
          </a:r>
          <a:endParaRPr lang="en-IN" sz="1700" kern="1200" dirty="0">
            <a:latin typeface="Calibri" panose="020F0502020204030204" pitchFamily="34" charset="0"/>
            <a:ea typeface="Calibri" panose="020F0502020204030204" pitchFamily="34" charset="0"/>
            <a:cs typeface="Calibri" panose="020F0502020204030204" pitchFamily="34" charset="0"/>
          </a:endParaRPr>
        </a:p>
      </dsp:txBody>
      <dsp:txXfrm>
        <a:off x="3822647" y="79973"/>
        <a:ext cx="5501866" cy="464211"/>
      </dsp:txXfrm>
    </dsp:sp>
    <dsp:sp modelId="{5F0F0A55-1FF4-4F48-879A-ED8EADC61F51}">
      <dsp:nvSpPr>
        <dsp:cNvPr id="0" name=""/>
        <dsp:cNvSpPr/>
      </dsp:nvSpPr>
      <dsp:spPr>
        <a:xfrm>
          <a:off x="0" y="28232"/>
          <a:ext cx="3822648" cy="5676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Approve Edit Profile Requests</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27712" y="55944"/>
        <a:ext cx="3767224" cy="512269"/>
      </dsp:txXfrm>
    </dsp:sp>
    <dsp:sp modelId="{A9A0562D-41A2-42EB-8F1E-723203598237}">
      <dsp:nvSpPr>
        <dsp:cNvPr id="0" name=""/>
        <dsp:cNvSpPr/>
      </dsp:nvSpPr>
      <dsp:spPr>
        <a:xfrm>
          <a:off x="3790709" y="946991"/>
          <a:ext cx="5733972" cy="80112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For approval of forgot password request</a:t>
          </a:r>
          <a:endParaRPr lang="en-IN" sz="17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After approval user can login with new password.</a:t>
          </a:r>
          <a:endParaRPr lang="en-IN" sz="1700" kern="1200" dirty="0">
            <a:latin typeface="Calibri" panose="020F0502020204030204" pitchFamily="34" charset="0"/>
            <a:ea typeface="Calibri" panose="020F0502020204030204" pitchFamily="34" charset="0"/>
            <a:cs typeface="Calibri" panose="020F0502020204030204" pitchFamily="34" charset="0"/>
          </a:endParaRPr>
        </a:p>
      </dsp:txBody>
      <dsp:txXfrm>
        <a:off x="3790709" y="1047132"/>
        <a:ext cx="5433549" cy="600847"/>
      </dsp:txXfrm>
    </dsp:sp>
    <dsp:sp modelId="{FE8F02D5-3294-4F1D-BCFC-8403EDA8630E}">
      <dsp:nvSpPr>
        <dsp:cNvPr id="0" name=""/>
        <dsp:cNvSpPr/>
      </dsp:nvSpPr>
      <dsp:spPr>
        <a:xfrm>
          <a:off x="31938" y="1014877"/>
          <a:ext cx="3758771" cy="6653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Approve Forgot Password</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64418" y="1047357"/>
        <a:ext cx="3693811" cy="600397"/>
      </dsp:txXfrm>
    </dsp:sp>
    <dsp:sp modelId="{23A84C7F-4681-4CB2-96E8-A88EF5C45C16}">
      <dsp:nvSpPr>
        <dsp:cNvPr id="0" name=""/>
        <dsp:cNvSpPr/>
      </dsp:nvSpPr>
      <dsp:spPr>
        <a:xfrm>
          <a:off x="3748851" y="1896162"/>
          <a:ext cx="5733972" cy="59154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User can change their password</a:t>
          </a:r>
          <a:r>
            <a:rPr lang="en-US" sz="2000" kern="1200" dirty="0">
              <a:latin typeface="Calibri" panose="020F0502020204030204" pitchFamily="34" charset="0"/>
              <a:ea typeface="Calibri" panose="020F0502020204030204" pitchFamily="34" charset="0"/>
              <a:cs typeface="Calibri" panose="020F0502020204030204" pitchFamily="34" charset="0"/>
            </a:rPr>
            <a:t>.</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3748851" y="1970105"/>
        <a:ext cx="5512142" cy="443661"/>
      </dsp:txXfrm>
    </dsp:sp>
    <dsp:sp modelId="{6AB7702D-10B3-40F9-BF85-4A301AB8B8B9}">
      <dsp:nvSpPr>
        <dsp:cNvPr id="0" name=""/>
        <dsp:cNvSpPr/>
      </dsp:nvSpPr>
      <dsp:spPr>
        <a:xfrm>
          <a:off x="93406" y="1896162"/>
          <a:ext cx="3675055" cy="5915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Change Password</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122283" y="1925039"/>
        <a:ext cx="3617301" cy="533793"/>
      </dsp:txXfrm>
    </dsp:sp>
    <dsp:sp modelId="{474E5E45-F9C4-4709-8492-AB75BD907540}">
      <dsp:nvSpPr>
        <dsp:cNvPr id="0" name=""/>
        <dsp:cNvSpPr/>
      </dsp:nvSpPr>
      <dsp:spPr>
        <a:xfrm>
          <a:off x="3822647" y="2850475"/>
          <a:ext cx="5733972" cy="59154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User can edit their profile and request sent for approval.</a:t>
          </a:r>
          <a:endParaRPr lang="en-IN" sz="1700" kern="1200" dirty="0">
            <a:latin typeface="Calibri" panose="020F0502020204030204" pitchFamily="34" charset="0"/>
            <a:ea typeface="Calibri" panose="020F0502020204030204" pitchFamily="34" charset="0"/>
            <a:cs typeface="Calibri" panose="020F0502020204030204" pitchFamily="34" charset="0"/>
          </a:endParaRPr>
        </a:p>
      </dsp:txBody>
      <dsp:txXfrm>
        <a:off x="3822647" y="2924418"/>
        <a:ext cx="5512142" cy="443661"/>
      </dsp:txXfrm>
    </dsp:sp>
    <dsp:sp modelId="{4A4D8D0D-AE7B-417C-B8F2-C9F837D3036A}">
      <dsp:nvSpPr>
        <dsp:cNvPr id="0" name=""/>
        <dsp:cNvSpPr/>
      </dsp:nvSpPr>
      <dsp:spPr>
        <a:xfrm>
          <a:off x="0" y="2878463"/>
          <a:ext cx="3822648" cy="5915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Edit Profile</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28877" y="2907340"/>
        <a:ext cx="3764894" cy="533793"/>
      </dsp:txXfrm>
    </dsp:sp>
    <dsp:sp modelId="{278CD4C3-F20C-4B84-85DD-3EB5C444360A}">
      <dsp:nvSpPr>
        <dsp:cNvPr id="0" name=""/>
        <dsp:cNvSpPr/>
      </dsp:nvSpPr>
      <dsp:spPr>
        <a:xfrm>
          <a:off x="3822647" y="3907529"/>
          <a:ext cx="5733972" cy="59154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Down the line user can be marked active or inactive</a:t>
          </a:r>
          <a:endParaRPr lang="en-IN" sz="1700" kern="1200" dirty="0">
            <a:latin typeface="Calibri" panose="020F0502020204030204" pitchFamily="34" charset="0"/>
            <a:ea typeface="Calibri" panose="020F0502020204030204" pitchFamily="34" charset="0"/>
            <a:cs typeface="Calibri" panose="020F0502020204030204" pitchFamily="34" charset="0"/>
          </a:endParaRPr>
        </a:p>
      </dsp:txBody>
      <dsp:txXfrm>
        <a:off x="3822647" y="3981472"/>
        <a:ext cx="5512142" cy="443661"/>
      </dsp:txXfrm>
    </dsp:sp>
    <dsp:sp modelId="{2A215C89-4B1B-4429-BCC5-5610CFD287DF}">
      <dsp:nvSpPr>
        <dsp:cNvPr id="0" name=""/>
        <dsp:cNvSpPr/>
      </dsp:nvSpPr>
      <dsp:spPr>
        <a:xfrm>
          <a:off x="0" y="3907529"/>
          <a:ext cx="3822648" cy="5915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Mark user active inactive</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28877" y="3936406"/>
        <a:ext cx="3764894" cy="533793"/>
      </dsp:txXfrm>
    </dsp:sp>
    <dsp:sp modelId="{937E20E8-FE6C-440E-A90E-C91D1FEF2F33}">
      <dsp:nvSpPr>
        <dsp:cNvPr id="0" name=""/>
        <dsp:cNvSpPr/>
      </dsp:nvSpPr>
      <dsp:spPr>
        <a:xfrm>
          <a:off x="3822647" y="4712499"/>
          <a:ext cx="5733972" cy="59154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Approval of user creation</a:t>
          </a:r>
          <a:endParaRPr lang="en-IN" sz="1700" kern="1200" dirty="0">
            <a:latin typeface="Calibri" panose="020F0502020204030204" pitchFamily="34" charset="0"/>
            <a:ea typeface="Calibri" panose="020F0502020204030204" pitchFamily="34" charset="0"/>
            <a:cs typeface="Calibri" panose="020F0502020204030204" pitchFamily="34" charset="0"/>
          </a:endParaRPr>
        </a:p>
      </dsp:txBody>
      <dsp:txXfrm>
        <a:off x="3822647" y="4786442"/>
        <a:ext cx="5512142" cy="443661"/>
      </dsp:txXfrm>
    </dsp:sp>
    <dsp:sp modelId="{6624CBB4-EAF1-4445-9314-1FF4BA20CDA5}">
      <dsp:nvSpPr>
        <dsp:cNvPr id="0" name=""/>
        <dsp:cNvSpPr/>
      </dsp:nvSpPr>
      <dsp:spPr>
        <a:xfrm>
          <a:off x="0" y="4731114"/>
          <a:ext cx="3822648" cy="5915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Approve user creation</a:t>
          </a:r>
          <a:endParaRPr lang="en-IN" sz="2000" kern="1200" dirty="0">
            <a:latin typeface="Calibri" panose="020F0502020204030204" pitchFamily="34" charset="0"/>
            <a:ea typeface="Calibri" panose="020F0502020204030204" pitchFamily="34" charset="0"/>
            <a:cs typeface="Calibri" panose="020F0502020204030204" pitchFamily="34" charset="0"/>
          </a:endParaRPr>
        </a:p>
      </dsp:txBody>
      <dsp:txXfrm>
        <a:off x="28877" y="4759991"/>
        <a:ext cx="3764894" cy="533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BDCA4-D85B-435F-B62C-6857BAA53259}">
      <dsp:nvSpPr>
        <dsp:cNvPr id="0" name=""/>
        <dsp:cNvSpPr/>
      </dsp:nvSpPr>
      <dsp:spPr>
        <a:xfrm>
          <a:off x="0" y="475500"/>
          <a:ext cx="9620250" cy="234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638" tIns="645668" rIns="746638"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VSP (Voter Service Portal)</a:t>
          </a:r>
          <a:endParaRPr lang="en-IN" sz="3100" kern="1200" dirty="0"/>
        </a:p>
        <a:p>
          <a:pPr marL="285750" lvl="1" indent="-285750" algn="l" defTabSz="1377950">
            <a:lnSpc>
              <a:spcPct val="90000"/>
            </a:lnSpc>
            <a:spcBef>
              <a:spcPct val="0"/>
            </a:spcBef>
            <a:spcAft>
              <a:spcPct val="15000"/>
            </a:spcAft>
            <a:buChar char="••"/>
          </a:pPr>
          <a:r>
            <a:rPr lang="en-US" sz="3100" kern="1200" dirty="0"/>
            <a:t>VHA (Voter Helpline App)</a:t>
          </a:r>
          <a:endParaRPr lang="en-IN" sz="3100" kern="1200" dirty="0"/>
        </a:p>
        <a:p>
          <a:pPr marL="285750" lvl="1" indent="-285750" algn="l" defTabSz="1377950">
            <a:lnSpc>
              <a:spcPct val="90000"/>
            </a:lnSpc>
            <a:spcBef>
              <a:spcPct val="0"/>
            </a:spcBef>
            <a:spcAft>
              <a:spcPct val="15000"/>
            </a:spcAft>
            <a:buChar char="••"/>
          </a:pPr>
          <a:r>
            <a:rPr lang="en-US" sz="3100" kern="1200" dirty="0"/>
            <a:t>BLO APP</a:t>
          </a:r>
          <a:endParaRPr lang="en-IN" sz="3100" kern="1200" dirty="0"/>
        </a:p>
      </dsp:txBody>
      <dsp:txXfrm>
        <a:off x="0" y="475500"/>
        <a:ext cx="9620250" cy="2343600"/>
      </dsp:txXfrm>
    </dsp:sp>
    <dsp:sp modelId="{A02E8FEA-13B7-478D-AA8A-D8167D51EA93}">
      <dsp:nvSpPr>
        <dsp:cNvPr id="0" name=""/>
        <dsp:cNvSpPr/>
      </dsp:nvSpPr>
      <dsp:spPr>
        <a:xfrm>
          <a:off x="481012" y="17940"/>
          <a:ext cx="6734175" cy="915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36" tIns="0" rIns="254536" bIns="0" numCol="1" spcCol="1270" anchor="ctr" anchorCtr="0">
          <a:noAutofit/>
        </a:bodyPr>
        <a:lstStyle/>
        <a:p>
          <a:pPr lvl="0" algn="l" defTabSz="1377950">
            <a:lnSpc>
              <a:spcPct val="90000"/>
            </a:lnSpc>
            <a:spcBef>
              <a:spcPct val="0"/>
            </a:spcBef>
            <a:spcAft>
              <a:spcPct val="35000"/>
            </a:spcAft>
          </a:pPr>
          <a:r>
            <a:rPr lang="en-US" sz="3100" kern="1200" dirty="0"/>
            <a:t>Online</a:t>
          </a:r>
          <a:endParaRPr lang="en-IN" sz="3100" kern="1200" dirty="0"/>
        </a:p>
      </dsp:txBody>
      <dsp:txXfrm>
        <a:off x="525684" y="62612"/>
        <a:ext cx="6644831" cy="825776"/>
      </dsp:txXfrm>
    </dsp:sp>
    <dsp:sp modelId="{DC43201D-BA64-446A-BC95-699A4D827611}">
      <dsp:nvSpPr>
        <dsp:cNvPr id="0" name=""/>
        <dsp:cNvSpPr/>
      </dsp:nvSpPr>
      <dsp:spPr>
        <a:xfrm>
          <a:off x="0" y="3444060"/>
          <a:ext cx="9620250" cy="1757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638" tIns="645668" rIns="746638"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Hard copy received at BLO/AERO/ERO/DEO/CEO Level </a:t>
          </a:r>
          <a:endParaRPr lang="en-IN" sz="3100" kern="1200" dirty="0"/>
        </a:p>
      </dsp:txBody>
      <dsp:txXfrm>
        <a:off x="0" y="3444060"/>
        <a:ext cx="9620250" cy="1757700"/>
      </dsp:txXfrm>
    </dsp:sp>
    <dsp:sp modelId="{3D661790-2301-4DAC-A453-881DA01022A1}">
      <dsp:nvSpPr>
        <dsp:cNvPr id="0" name=""/>
        <dsp:cNvSpPr/>
      </dsp:nvSpPr>
      <dsp:spPr>
        <a:xfrm>
          <a:off x="481012" y="2986500"/>
          <a:ext cx="6734175" cy="915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36" tIns="0" rIns="254536" bIns="0" numCol="1" spcCol="1270" anchor="ctr" anchorCtr="0">
          <a:noAutofit/>
        </a:bodyPr>
        <a:lstStyle/>
        <a:p>
          <a:pPr lvl="0" algn="l" defTabSz="1377950">
            <a:lnSpc>
              <a:spcPct val="90000"/>
            </a:lnSpc>
            <a:spcBef>
              <a:spcPct val="0"/>
            </a:spcBef>
            <a:spcAft>
              <a:spcPct val="35000"/>
            </a:spcAft>
          </a:pPr>
          <a:r>
            <a:rPr lang="en-US" sz="3100" kern="1200" dirty="0"/>
            <a:t>Offline</a:t>
          </a:r>
          <a:endParaRPr lang="en-IN" sz="3100" kern="1200" dirty="0"/>
        </a:p>
      </dsp:txBody>
      <dsp:txXfrm>
        <a:off x="525684" y="3031172"/>
        <a:ext cx="6644831"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C7420-81CC-495F-A2A5-513AB6550522}">
      <dsp:nvSpPr>
        <dsp:cNvPr id="0" name=""/>
        <dsp:cNvSpPr/>
      </dsp:nvSpPr>
      <dsp:spPr>
        <a:xfrm>
          <a:off x="0" y="176171"/>
          <a:ext cx="3736975" cy="4677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latin typeface="Calibri" panose="020F0502020204030204" pitchFamily="34" charset="0"/>
              <a:ea typeface="Calibri" panose="020F0502020204030204" pitchFamily="34" charset="0"/>
              <a:cs typeface="Calibri" panose="020F0502020204030204" pitchFamily="34" charset="0"/>
            </a:rPr>
            <a:t>Digitisation</a:t>
          </a:r>
          <a:r>
            <a:rPr lang="en-US" sz="1100" kern="1200" dirty="0">
              <a:latin typeface="Calibri" panose="020F0502020204030204" pitchFamily="34" charset="0"/>
              <a:ea typeface="Calibri" panose="020F0502020204030204" pitchFamily="34" charset="0"/>
              <a:cs typeface="Calibri" panose="020F0502020204030204" pitchFamily="34" charset="0"/>
            </a:rPr>
            <a:t> of offline forms</a:t>
          </a:r>
          <a:endParaRPr lang="en-IN" sz="1100" kern="1200" dirty="0">
            <a:latin typeface="Calibri" panose="020F0502020204030204" pitchFamily="34" charset="0"/>
            <a:ea typeface="Calibri" panose="020F0502020204030204" pitchFamily="34" charset="0"/>
            <a:cs typeface="Calibri" panose="020F0502020204030204" pitchFamily="34" charset="0"/>
          </a:endParaRPr>
        </a:p>
      </dsp:txBody>
      <dsp:txXfrm>
        <a:off x="0" y="176171"/>
        <a:ext cx="3736975" cy="467775"/>
      </dsp:txXfrm>
    </dsp:sp>
    <dsp:sp modelId="{42DC1210-EFF7-4BC8-BE25-D6F991C42929}">
      <dsp:nvSpPr>
        <dsp:cNvPr id="0" name=""/>
        <dsp:cNvSpPr/>
      </dsp:nvSpPr>
      <dsp:spPr>
        <a:xfrm>
          <a:off x="186848" y="13811"/>
          <a:ext cx="2615882" cy="324720"/>
        </a:xfrm>
        <a:prstGeom prst="flowChartAlternateProcess">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Offline Forms Entry</a:t>
          </a:r>
          <a:endParaRPr lang="en-IN"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699" y="29662"/>
        <a:ext cx="2584180" cy="293018"/>
      </dsp:txXfrm>
    </dsp:sp>
    <dsp:sp modelId="{E6308580-2785-4F54-A7FE-22A153C0AD4E}">
      <dsp:nvSpPr>
        <dsp:cNvPr id="0" name=""/>
        <dsp:cNvSpPr/>
      </dsp:nvSpPr>
      <dsp:spPr>
        <a:xfrm>
          <a:off x="0" y="865706"/>
          <a:ext cx="3736975" cy="623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List of forms available for final submission which are save as draft</a:t>
          </a:r>
          <a:endParaRPr lang="en-IN" sz="1100" kern="1200" dirty="0">
            <a:latin typeface="Calibri" panose="020F0502020204030204" pitchFamily="34" charset="0"/>
            <a:ea typeface="Calibri" panose="020F0502020204030204" pitchFamily="34" charset="0"/>
            <a:cs typeface="Calibri" panose="020F0502020204030204" pitchFamily="34" charset="0"/>
          </a:endParaRPr>
        </a:p>
      </dsp:txBody>
      <dsp:txXfrm>
        <a:off x="0" y="865706"/>
        <a:ext cx="3736975" cy="623700"/>
      </dsp:txXfrm>
    </dsp:sp>
    <dsp:sp modelId="{C7ED9FFC-943F-41D9-BDC4-07946B2A611F}">
      <dsp:nvSpPr>
        <dsp:cNvPr id="0" name=""/>
        <dsp:cNvSpPr/>
      </dsp:nvSpPr>
      <dsp:spPr>
        <a:xfrm>
          <a:off x="186848" y="703346"/>
          <a:ext cx="2615882"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Saved as Draft</a:t>
          </a:r>
          <a:endParaRPr lang="en-IN"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700" y="719198"/>
        <a:ext cx="2584178" cy="293016"/>
      </dsp:txXfrm>
    </dsp:sp>
    <dsp:sp modelId="{405A19E7-771D-46B4-802F-A0B15BC94054}">
      <dsp:nvSpPr>
        <dsp:cNvPr id="0" name=""/>
        <dsp:cNvSpPr/>
      </dsp:nvSpPr>
      <dsp:spPr>
        <a:xfrm>
          <a:off x="0" y="1711166"/>
          <a:ext cx="3736975" cy="64102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baseline="0" dirty="0" err="1">
              <a:latin typeface="Calibri" panose="020F0502020204030204" pitchFamily="34" charset="0"/>
              <a:cs typeface="Calibri" panose="020F0502020204030204" pitchFamily="34" charset="0"/>
            </a:rPr>
            <a:t>Digitisation</a:t>
          </a:r>
          <a:r>
            <a:rPr lang="en-US" sz="1100" kern="1200" baseline="0" dirty="0">
              <a:latin typeface="Calibri" panose="020F0502020204030204" pitchFamily="34" charset="0"/>
              <a:cs typeface="Calibri" panose="020F0502020204030204" pitchFamily="34" charset="0"/>
            </a:rPr>
            <a:t> of field verification report</a:t>
          </a:r>
        </a:p>
        <a:p>
          <a:pPr marL="57150" lvl="1" indent="-57150" algn="l" defTabSz="488950">
            <a:lnSpc>
              <a:spcPct val="90000"/>
            </a:lnSpc>
            <a:spcBef>
              <a:spcPct val="0"/>
            </a:spcBef>
            <a:spcAft>
              <a:spcPct val="15000"/>
            </a:spcAft>
            <a:buChar char="••"/>
          </a:pPr>
          <a:r>
            <a:rPr lang="en-US" sz="1100" kern="1200" baseline="0" dirty="0">
              <a:latin typeface="Calibri" panose="020F0502020204030204" pitchFamily="34" charset="0"/>
              <a:cs typeface="Calibri" panose="020F0502020204030204" pitchFamily="34" charset="0"/>
            </a:rPr>
            <a:t>Tracking of Forms</a:t>
          </a:r>
        </a:p>
      </dsp:txBody>
      <dsp:txXfrm>
        <a:off x="0" y="1711166"/>
        <a:ext cx="3736975" cy="641024"/>
      </dsp:txXfrm>
    </dsp:sp>
    <dsp:sp modelId="{0672EDA9-0648-4BB4-8F5F-6D2CE7D4FE59}">
      <dsp:nvSpPr>
        <dsp:cNvPr id="0" name=""/>
        <dsp:cNvSpPr/>
      </dsp:nvSpPr>
      <dsp:spPr>
        <a:xfrm>
          <a:off x="186848" y="1548806"/>
          <a:ext cx="2615882"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Form Processing</a:t>
          </a:r>
          <a:endParaRPr lang="en-US"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700" y="1564658"/>
        <a:ext cx="2584178" cy="293016"/>
      </dsp:txXfrm>
    </dsp:sp>
    <dsp:sp modelId="{83FE3218-F392-4CC6-AE7B-66402EFCC904}">
      <dsp:nvSpPr>
        <dsp:cNvPr id="0" name=""/>
        <dsp:cNvSpPr/>
      </dsp:nvSpPr>
      <dsp:spPr>
        <a:xfrm>
          <a:off x="0" y="2573951"/>
          <a:ext cx="3736975" cy="277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A0D98-04E3-4A28-B669-6B64A7617765}">
      <dsp:nvSpPr>
        <dsp:cNvPr id="0" name=""/>
        <dsp:cNvSpPr/>
      </dsp:nvSpPr>
      <dsp:spPr>
        <a:xfrm>
          <a:off x="186848" y="2411591"/>
          <a:ext cx="2551427"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Reporting and Dashboard</a:t>
          </a:r>
          <a:endParaRPr lang="en-US"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700" y="2427443"/>
        <a:ext cx="2519723" cy="293016"/>
      </dsp:txXfrm>
    </dsp:sp>
    <dsp:sp modelId="{173834A1-4B9D-45D1-8F12-6194DDB012C1}">
      <dsp:nvSpPr>
        <dsp:cNvPr id="0" name=""/>
        <dsp:cNvSpPr/>
      </dsp:nvSpPr>
      <dsp:spPr>
        <a:xfrm>
          <a:off x="0" y="3072911"/>
          <a:ext cx="3736975" cy="64102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Change Password</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Edit Profile</a:t>
          </a:r>
        </a:p>
      </dsp:txBody>
      <dsp:txXfrm>
        <a:off x="0" y="3072911"/>
        <a:ext cx="3736975" cy="641024"/>
      </dsp:txXfrm>
    </dsp:sp>
    <dsp:sp modelId="{8CF2B8AD-322A-4260-85E4-03980512DE33}">
      <dsp:nvSpPr>
        <dsp:cNvPr id="0" name=""/>
        <dsp:cNvSpPr/>
      </dsp:nvSpPr>
      <dsp:spPr>
        <a:xfrm>
          <a:off x="186848" y="2910551"/>
          <a:ext cx="2615882"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User Management</a:t>
          </a:r>
          <a:endParaRPr lang="en-US"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700" y="2926403"/>
        <a:ext cx="2584178" cy="293016"/>
      </dsp:txXfrm>
    </dsp:sp>
    <dsp:sp modelId="{CC827FD4-46CC-4D27-81C7-3ACF5B341C74}">
      <dsp:nvSpPr>
        <dsp:cNvPr id="0" name=""/>
        <dsp:cNvSpPr/>
      </dsp:nvSpPr>
      <dsp:spPr>
        <a:xfrm>
          <a:off x="0" y="3935696"/>
          <a:ext cx="3736975" cy="623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b="0" kern="1200" dirty="0">
              <a:latin typeface="Calibri" panose="020F0502020204030204" pitchFamily="34" charset="0"/>
              <a:ea typeface="Calibri" panose="020F0502020204030204" pitchFamily="34" charset="0"/>
              <a:cs typeface="Calibri" panose="020F0502020204030204" pitchFamily="34" charset="0"/>
            </a:rPr>
            <a:t>Tracking of forms which field verification reports are submitted either through BLO APP or operator login</a:t>
          </a:r>
        </a:p>
      </dsp:txBody>
      <dsp:txXfrm>
        <a:off x="0" y="3935696"/>
        <a:ext cx="3736975" cy="623700"/>
      </dsp:txXfrm>
    </dsp:sp>
    <dsp:sp modelId="{2761ADDB-7B4C-4EFF-9F1B-98B73276513E}">
      <dsp:nvSpPr>
        <dsp:cNvPr id="0" name=""/>
        <dsp:cNvSpPr/>
      </dsp:nvSpPr>
      <dsp:spPr>
        <a:xfrm>
          <a:off x="186848" y="3773336"/>
          <a:ext cx="2615882"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BLO checklist submission</a:t>
          </a:r>
          <a:endParaRPr lang="en-US"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700" y="3789188"/>
        <a:ext cx="2584178" cy="293016"/>
      </dsp:txXfrm>
    </dsp:sp>
    <dsp:sp modelId="{63931500-1E2A-442B-8A5F-ADD149C766CA}">
      <dsp:nvSpPr>
        <dsp:cNvPr id="0" name=""/>
        <dsp:cNvSpPr/>
      </dsp:nvSpPr>
      <dsp:spPr>
        <a:xfrm>
          <a:off x="0" y="4781156"/>
          <a:ext cx="3736975" cy="623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0031" tIns="229108" rIns="290031" bIns="78232" numCol="1" spcCol="1270" anchor="t" anchorCtr="0">
          <a:noAutofit/>
        </a:bodyPr>
        <a:lstStyle/>
        <a:p>
          <a:pPr marL="57150" lvl="1" indent="-57150" algn="l" defTabSz="488950">
            <a:lnSpc>
              <a:spcPct val="90000"/>
            </a:lnSpc>
            <a:spcBef>
              <a:spcPct val="0"/>
            </a:spcBef>
            <a:spcAft>
              <a:spcPct val="15000"/>
            </a:spcAft>
            <a:buChar char="••"/>
          </a:pPr>
          <a:r>
            <a:rPr lang="en-US" sz="1100" b="0" kern="1200" dirty="0">
              <a:latin typeface="Calibri" panose="020F0502020204030204" pitchFamily="34" charset="0"/>
              <a:ea typeface="Calibri" panose="020F0502020204030204" pitchFamily="34" charset="0"/>
              <a:cs typeface="Calibri" panose="020F0502020204030204" pitchFamily="34" charset="0"/>
            </a:rPr>
            <a:t>Complaint registration and tracking of complaint status</a:t>
          </a:r>
        </a:p>
      </dsp:txBody>
      <dsp:txXfrm>
        <a:off x="0" y="4781156"/>
        <a:ext cx="3736975" cy="623700"/>
      </dsp:txXfrm>
    </dsp:sp>
    <dsp:sp modelId="{D2AD06C5-EE4B-4B28-B6FA-7AA7084EEC21}">
      <dsp:nvSpPr>
        <dsp:cNvPr id="0" name=""/>
        <dsp:cNvSpPr/>
      </dsp:nvSpPr>
      <dsp:spPr>
        <a:xfrm>
          <a:off x="186848" y="4618796"/>
          <a:ext cx="2615882"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874" tIns="0" rIns="98874" bIns="0" numCol="1" spcCol="1270" anchor="ctr" anchorCtr="0">
          <a:noAutofit/>
        </a:bodyPr>
        <a:lstStyle/>
        <a:p>
          <a:pPr lvl="0" algn="l" defTabSz="488950">
            <a:lnSpc>
              <a:spcPct val="90000"/>
            </a:lnSpc>
            <a:spcBef>
              <a:spcPct val="0"/>
            </a:spcBef>
            <a:spcAft>
              <a:spcPct val="35000"/>
            </a:spcAft>
          </a:pPr>
          <a:r>
            <a:rPr lang="en-US" sz="1100" b="1" kern="1200">
              <a:solidFill>
                <a:schemeClr val="bg1"/>
              </a:solidFill>
              <a:latin typeface="Calibri" panose="020F0502020204030204" pitchFamily="34" charset="0"/>
              <a:ea typeface="Calibri" panose="020F0502020204030204" pitchFamily="34" charset="0"/>
              <a:cs typeface="Calibri" panose="020F0502020204030204" pitchFamily="34" charset="0"/>
            </a:rPr>
            <a:t>NGSP</a:t>
          </a:r>
          <a:endParaRPr lang="en-US"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202700" y="4634648"/>
        <a:ext cx="258417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5/27/2023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5/27/2023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304800" y="183092"/>
            <a:ext cx="11582400" cy="565149"/>
          </a:xfrm>
          <a:ln>
            <a:solidFill>
              <a:schemeClr val="tx1"/>
            </a:solidFill>
          </a:ln>
        </p:spPr>
        <p:txBody>
          <a:bodyPr>
            <a:normAutofit/>
          </a:bodyPr>
          <a:lstStyle/>
          <a:p>
            <a:pPr algn="ctr">
              <a:defRPr/>
            </a:pPr>
            <a:r>
              <a:rPr lang="en-US" sz="3200" b="1" dirty="0">
                <a:solidFill>
                  <a:schemeClr val="tx1"/>
                </a:solidFill>
                <a:latin typeface="Calibri" panose="020F0502020204030204" pitchFamily="34" charset="0"/>
                <a:cs typeface="Calibri" panose="020F0502020204030204" pitchFamily="34" charset="0"/>
              </a:rPr>
              <a:t>Theme </a:t>
            </a:r>
            <a:r>
              <a:rPr lang="en-US" sz="3200" b="1" dirty="0">
                <a:solidFill>
                  <a:schemeClr val="tx1"/>
                </a:solidFill>
                <a:latin typeface="Calibri" panose="020F0502020204030204" pitchFamily="34" charset="0"/>
                <a:cs typeface="Calibri" panose="020F0502020204030204" pitchFamily="34" charset="0"/>
              </a:rPr>
              <a:t>19  - </a:t>
            </a:r>
            <a:r>
              <a:rPr lang="en-IN" sz="3200" b="1" dirty="0" err="1">
                <a:solidFill>
                  <a:schemeClr val="tx1"/>
                </a:solidFill>
                <a:latin typeface="Calibri" panose="020F0502020204030204" pitchFamily="34" charset="0"/>
                <a:cs typeface="Calibri" panose="020F0502020204030204" pitchFamily="34" charset="0"/>
              </a:rPr>
              <a:t>ERONet</a:t>
            </a:r>
            <a:r>
              <a:rPr lang="en-IN" sz="3200" b="1" dirty="0">
                <a:solidFill>
                  <a:schemeClr val="tx1"/>
                </a:solidFill>
                <a:latin typeface="Calibri" panose="020F0502020204030204" pitchFamily="34" charset="0"/>
                <a:cs typeface="Calibri" panose="020F0502020204030204" pitchFamily="34" charset="0"/>
              </a:rPr>
              <a:t> </a:t>
            </a:r>
            <a:r>
              <a:rPr lang="en-IN" sz="3200" b="1" dirty="0">
                <a:solidFill>
                  <a:schemeClr val="tx1"/>
                </a:solidFill>
                <a:latin typeface="Calibri" panose="020F0502020204030204" pitchFamily="34" charset="0"/>
                <a:cs typeface="Calibri" panose="020F0502020204030204" pitchFamily="34" charset="0"/>
              </a:rPr>
              <a:t>2.0</a:t>
            </a:r>
            <a:endParaRPr lang="en-US" altLang="en-US" sz="3200" b="1" dirty="0">
              <a:solidFill>
                <a:schemeClr val="tx1"/>
              </a:solidFill>
              <a:latin typeface="Calibri" panose="020F0502020204030204" pitchFamily="34" charset="0"/>
              <a:cs typeface="Calibri" panose="020F0502020204030204" pitchFamily="34" charset="0"/>
            </a:endParaRPr>
          </a:p>
        </p:txBody>
      </p:sp>
      <p:sp>
        <p:nvSpPr>
          <p:cNvPr id="7171" name="Content Placeholder 2">
            <a:extLst>
              <a:ext uri="{FF2B5EF4-FFF2-40B4-BE49-F238E27FC236}">
                <a16:creationId xmlns:a16="http://schemas.microsoft.com/office/drawing/2014/main" id="{C718E363-C9D2-8409-DEFA-9551CC5EFD12}"/>
              </a:ext>
            </a:extLst>
          </p:cNvPr>
          <p:cNvSpPr>
            <a:spLocks noGrp="1"/>
          </p:cNvSpPr>
          <p:nvPr>
            <p:ph idx="1"/>
          </p:nvPr>
        </p:nvSpPr>
        <p:spPr>
          <a:xfrm>
            <a:off x="304800" y="990600"/>
            <a:ext cx="11582400" cy="4876800"/>
          </a:xfrm>
        </p:spPr>
        <p:txBody>
          <a:bodyPr>
            <a:normAutofit/>
          </a:bodyPr>
          <a:lstStyle/>
          <a:p>
            <a:pPr marL="0" indent="0" algn="ctr">
              <a:buClr>
                <a:schemeClr val="tx1"/>
              </a:buClr>
              <a:buSzPct val="100000"/>
              <a:buNone/>
            </a:pPr>
            <a:r>
              <a:rPr lang="en-GB" sz="2133" b="1" dirty="0">
                <a:latin typeface="Calibri" panose="020F0502020204030204" pitchFamily="34" charset="0"/>
                <a:ea typeface="Calibri" panose="020F0502020204030204" pitchFamily="34" charset="0"/>
                <a:cs typeface="Calibri" panose="020F0502020204030204" pitchFamily="34" charset="0"/>
              </a:rPr>
              <a:t>Guidance Plan:</a:t>
            </a:r>
          </a:p>
          <a:p>
            <a:pPr marL="243409" indent="-243409">
              <a:buFont typeface="Arial" charset="0"/>
              <a:buChar char="•"/>
              <a:defRPr/>
            </a:pPr>
            <a:endParaRPr lang="en-US" altLang="en-US" sz="1867" dirty="0">
              <a:latin typeface="Calibri" panose="020F0502020204030204" pitchFamily="34" charset="0"/>
              <a:ea typeface="Calibri" panose="020F0502020204030204" pitchFamily="34" charset="0"/>
              <a:cs typeface="Calibri" panose="020F0502020204030204" pitchFamily="34" charset="0"/>
            </a:endParaRPr>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990575" indent="-380990" eaLnBrk="0" hangingPunct="0">
              <a:defRPr>
                <a:solidFill>
                  <a:schemeClr val="tx1"/>
                </a:solidFill>
                <a:latin typeface="Calibri" panose="020F0502020204030204" pitchFamily="34" charset="0"/>
                <a:cs typeface="Arial" panose="020B0604020202020204" pitchFamily="34" charset="0"/>
              </a:defRPr>
            </a:lvl2pPr>
            <a:lvl3pPr marL="1523962" indent="-304792" eaLnBrk="0" hangingPunct="0">
              <a:defRPr>
                <a:solidFill>
                  <a:schemeClr val="tx1"/>
                </a:solidFill>
                <a:latin typeface="Calibri" panose="020F0502020204030204" pitchFamily="34" charset="0"/>
                <a:cs typeface="Arial" panose="020B0604020202020204" pitchFamily="34" charset="0"/>
              </a:defRPr>
            </a:lvl3pPr>
            <a:lvl4pPr marL="2133547" indent="-304792" eaLnBrk="0" hangingPunct="0">
              <a:defRPr>
                <a:solidFill>
                  <a:schemeClr val="tx1"/>
                </a:solidFill>
                <a:latin typeface="Calibri" panose="020F0502020204030204" pitchFamily="34" charset="0"/>
                <a:cs typeface="Arial" panose="020B0604020202020204" pitchFamily="34" charset="0"/>
              </a:defRPr>
            </a:lvl4pPr>
            <a:lvl5pPr marL="2743131" indent="-304792" eaLnBrk="0" hangingPunct="0">
              <a:defRPr>
                <a:solidFill>
                  <a:schemeClr val="tx1"/>
                </a:solidFill>
                <a:latin typeface="Calibri" panose="020F050202020403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a:solidFill>
                  <a:srgbClr val="FFFFFF"/>
                </a:solidFill>
              </a:rPr>
              <a:pPr eaLnBrk="1" hangingPunct="1"/>
              <a:t>1</a:t>
            </a:fld>
            <a:endParaRPr lang="en-US" altLang="en-US">
              <a:solidFill>
                <a:srgbClr val="FFFFFF"/>
              </a:solidFill>
            </a:endParaRPr>
          </a:p>
        </p:txBody>
      </p:sp>
    </p:spTree>
    <p:extLst>
      <p:ext uri="{BB962C8B-B14F-4D97-AF65-F5344CB8AC3E}">
        <p14:creationId xmlns:p14="http://schemas.microsoft.com/office/powerpoint/2010/main" val="10658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087D5-AF6B-3374-4FBA-8259E6A378AE}"/>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a:solidFill>
                  <a:schemeClr val="tx1">
                    <a:lumMod val="85000"/>
                    <a:lumOff val="15000"/>
                  </a:schemeClr>
                </a:solidFill>
              </a:rPr>
              <a:t>USER MANAGEMENT</a:t>
            </a:r>
          </a:p>
        </p:txBody>
      </p:sp>
      <p:pic>
        <p:nvPicPr>
          <p:cNvPr id="7" name="Graphic 6" descr="User">
            <a:extLst>
              <a:ext uri="{FF2B5EF4-FFF2-40B4-BE49-F238E27FC236}">
                <a16:creationId xmlns:a16="http://schemas.microsoft.com/office/drawing/2014/main" id="{2166BEF8-459B-339D-21D9-B935F1529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DB1480-5B24-4B37-B70E-C74945DD91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5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7715A4C2-F87C-DF1D-0B93-F714104277C6}"/>
              </a:ext>
            </a:extLst>
          </p:cNvPr>
          <p:cNvSpPr/>
          <p:nvPr/>
        </p:nvSpPr>
        <p:spPr>
          <a:xfrm>
            <a:off x="1894140" y="441688"/>
            <a:ext cx="7870848" cy="602796"/>
          </a:xfrm>
          <a:prstGeom prst="roundRect">
            <a:avLst/>
          </a:prstGeom>
          <a:solidFill>
            <a:srgbClr val="4E8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cs typeface="Arial"/>
              </a:rPr>
              <a:t>User Creation Rules</a:t>
            </a:r>
            <a:endParaRPr lang="en-US" sz="4000" b="1" dirty="0">
              <a:cs typeface="Arial" panose="020B0604020202020204" pitchFamily="34" charset="0"/>
            </a:endParaRPr>
          </a:p>
        </p:txBody>
      </p:sp>
      <p:graphicFrame>
        <p:nvGraphicFramePr>
          <p:cNvPr id="2" name="Table 8">
            <a:extLst>
              <a:ext uri="{FF2B5EF4-FFF2-40B4-BE49-F238E27FC236}">
                <a16:creationId xmlns:a16="http://schemas.microsoft.com/office/drawing/2014/main" id="{DEAD450B-7383-373A-8036-CE3585C83055}"/>
              </a:ext>
            </a:extLst>
          </p:cNvPr>
          <p:cNvGraphicFramePr>
            <a:graphicFrameLocks noGrp="1"/>
          </p:cNvGraphicFramePr>
          <p:nvPr>
            <p:extLst>
              <p:ext uri="{D42A27DB-BD31-4B8C-83A1-F6EECF244321}">
                <p14:modId xmlns:p14="http://schemas.microsoft.com/office/powerpoint/2010/main" val="1070745516"/>
              </p:ext>
            </p:extLst>
          </p:nvPr>
        </p:nvGraphicFramePr>
        <p:xfrm>
          <a:off x="2516207" y="1143605"/>
          <a:ext cx="6112142" cy="1841758"/>
        </p:xfrm>
        <a:graphic>
          <a:graphicData uri="http://schemas.openxmlformats.org/drawingml/2006/table">
            <a:tbl>
              <a:tblPr firstRow="1" bandRow="1">
                <a:tableStyleId>{5C22544A-7EE6-4342-B048-85BDC9FD1C3A}</a:tableStyleId>
              </a:tblPr>
              <a:tblGrid>
                <a:gridCol w="3177152">
                  <a:extLst>
                    <a:ext uri="{9D8B030D-6E8A-4147-A177-3AD203B41FA5}">
                      <a16:colId xmlns:a16="http://schemas.microsoft.com/office/drawing/2014/main" val="1131030392"/>
                    </a:ext>
                  </a:extLst>
                </a:gridCol>
                <a:gridCol w="1385160">
                  <a:extLst>
                    <a:ext uri="{9D8B030D-6E8A-4147-A177-3AD203B41FA5}">
                      <a16:colId xmlns:a16="http://schemas.microsoft.com/office/drawing/2014/main" val="4189041361"/>
                    </a:ext>
                  </a:extLst>
                </a:gridCol>
                <a:gridCol w="1549830">
                  <a:extLst>
                    <a:ext uri="{9D8B030D-6E8A-4147-A177-3AD203B41FA5}">
                      <a16:colId xmlns:a16="http://schemas.microsoft.com/office/drawing/2014/main" val="254395291"/>
                    </a:ext>
                  </a:extLst>
                </a:gridCol>
              </a:tblGrid>
              <a:tr h="358398">
                <a:tc>
                  <a:txBody>
                    <a:bodyPr/>
                    <a:lstStyle/>
                    <a:p>
                      <a:r>
                        <a:rPr lang="en-US" sz="1400" dirty="0"/>
                        <a:t>User Id</a:t>
                      </a:r>
                    </a:p>
                  </a:txBody>
                  <a:tcPr/>
                </a:tc>
                <a:tc>
                  <a:txBody>
                    <a:bodyPr/>
                    <a:lstStyle/>
                    <a:p>
                      <a:r>
                        <a:rPr lang="en-US" sz="1400" dirty="0"/>
                        <a:t>Created By</a:t>
                      </a:r>
                    </a:p>
                  </a:txBody>
                  <a:tcPr/>
                </a:tc>
                <a:tc>
                  <a:txBody>
                    <a:bodyPr/>
                    <a:lstStyle/>
                    <a:p>
                      <a:r>
                        <a:rPr lang="en-US" sz="1400" dirty="0"/>
                        <a:t>Approved By</a:t>
                      </a:r>
                    </a:p>
                  </a:txBody>
                  <a:tcPr/>
                </a:tc>
                <a:extLst>
                  <a:ext uri="{0D108BD9-81ED-4DB2-BD59-A6C34878D82A}">
                    <a16:rowId xmlns:a16="http://schemas.microsoft.com/office/drawing/2014/main" val="1569960456"/>
                  </a:ext>
                </a:extLst>
              </a:tr>
              <a:tr h="370840">
                <a:tc>
                  <a:txBody>
                    <a:bodyPr/>
                    <a:lstStyle/>
                    <a:p>
                      <a:r>
                        <a:rPr lang="en-US" sz="1400" dirty="0"/>
                        <a:t>BLO, Data Entry Operator, AERO</a:t>
                      </a:r>
                    </a:p>
                  </a:txBody>
                  <a:tcPr/>
                </a:tc>
                <a:tc>
                  <a:txBody>
                    <a:bodyPr/>
                    <a:lstStyle/>
                    <a:p>
                      <a:r>
                        <a:rPr lang="en-US" sz="1400" dirty="0"/>
                        <a:t>ERO</a:t>
                      </a:r>
                    </a:p>
                  </a:txBody>
                  <a:tcPr/>
                </a:tc>
                <a:tc>
                  <a:txBody>
                    <a:bodyPr/>
                    <a:lstStyle/>
                    <a:p>
                      <a:r>
                        <a:rPr lang="en-US" sz="1400" dirty="0"/>
                        <a:t>DEO</a:t>
                      </a:r>
                    </a:p>
                  </a:txBody>
                  <a:tcPr/>
                </a:tc>
                <a:extLst>
                  <a:ext uri="{0D108BD9-81ED-4DB2-BD59-A6C34878D82A}">
                    <a16:rowId xmlns:a16="http://schemas.microsoft.com/office/drawing/2014/main" val="1326885350"/>
                  </a:ext>
                </a:extLst>
              </a:tr>
              <a:tr h="370840">
                <a:tc>
                  <a:txBody>
                    <a:bodyPr/>
                    <a:lstStyle/>
                    <a:p>
                      <a:r>
                        <a:rPr lang="en-US" sz="1400" dirty="0"/>
                        <a:t>ERO, Deputy DEO</a:t>
                      </a:r>
                    </a:p>
                  </a:txBody>
                  <a:tcPr/>
                </a:tc>
                <a:tc>
                  <a:txBody>
                    <a:bodyPr/>
                    <a:lstStyle/>
                    <a:p>
                      <a:r>
                        <a:rPr lang="en-US" sz="1400" dirty="0"/>
                        <a:t>DEO</a:t>
                      </a:r>
                    </a:p>
                  </a:txBody>
                  <a:tcPr/>
                </a:tc>
                <a:tc>
                  <a:txBody>
                    <a:bodyPr/>
                    <a:lstStyle/>
                    <a:p>
                      <a:r>
                        <a:rPr lang="en-US" sz="1400" dirty="0"/>
                        <a:t>CEO</a:t>
                      </a:r>
                    </a:p>
                  </a:txBody>
                  <a:tcPr/>
                </a:tc>
                <a:extLst>
                  <a:ext uri="{0D108BD9-81ED-4DB2-BD59-A6C34878D82A}">
                    <a16:rowId xmlns:a16="http://schemas.microsoft.com/office/drawing/2014/main" val="3966904780"/>
                  </a:ext>
                </a:extLst>
              </a:tr>
              <a:tr h="370840">
                <a:tc>
                  <a:txBody>
                    <a:bodyPr/>
                    <a:lstStyle/>
                    <a:p>
                      <a:r>
                        <a:rPr lang="en-US" sz="1400" dirty="0"/>
                        <a:t>DEO, Roll Observer</a:t>
                      </a:r>
                    </a:p>
                  </a:txBody>
                  <a:tcPr/>
                </a:tc>
                <a:tc>
                  <a:txBody>
                    <a:bodyPr/>
                    <a:lstStyle/>
                    <a:p>
                      <a:r>
                        <a:rPr lang="en-US" sz="1400" dirty="0"/>
                        <a:t>CEO</a:t>
                      </a:r>
                    </a:p>
                  </a:txBody>
                  <a:tcPr/>
                </a:tc>
                <a:tc>
                  <a:txBody>
                    <a:bodyPr/>
                    <a:lstStyle/>
                    <a:p>
                      <a:r>
                        <a:rPr lang="en-US" sz="1400" dirty="0"/>
                        <a:t>No Approval</a:t>
                      </a:r>
                    </a:p>
                  </a:txBody>
                  <a:tcPr/>
                </a:tc>
                <a:extLst>
                  <a:ext uri="{0D108BD9-81ED-4DB2-BD59-A6C34878D82A}">
                    <a16:rowId xmlns:a16="http://schemas.microsoft.com/office/drawing/2014/main" val="718129548"/>
                  </a:ext>
                </a:extLst>
              </a:tr>
              <a:tr h="370840">
                <a:tc>
                  <a:txBody>
                    <a:bodyPr/>
                    <a:lstStyle/>
                    <a:p>
                      <a:pPr algn="l"/>
                      <a:r>
                        <a:rPr lang="en-US" sz="1400" dirty="0"/>
                        <a:t>CEO, CEO Admin, ECI Level, Commision</a:t>
                      </a:r>
                      <a:endParaRPr lang="en-US" dirty="0"/>
                    </a:p>
                  </a:txBody>
                  <a:tcPr/>
                </a:tc>
                <a:tc>
                  <a:txBody>
                    <a:bodyPr/>
                    <a:lstStyle/>
                    <a:p>
                      <a:r>
                        <a:rPr lang="en-US" sz="1400" dirty="0"/>
                        <a:t>ECI Admin</a:t>
                      </a:r>
                    </a:p>
                  </a:txBody>
                  <a:tcPr/>
                </a:tc>
                <a:tc>
                  <a:txBody>
                    <a:bodyPr/>
                    <a:lstStyle/>
                    <a:p>
                      <a:pPr lvl="0">
                        <a:buNone/>
                      </a:pPr>
                      <a:r>
                        <a:rPr lang="en-US" sz="1400" dirty="0"/>
                        <a:t>No Approval</a:t>
                      </a:r>
                      <a:endParaRPr lang="en-US" dirty="0"/>
                    </a:p>
                  </a:txBody>
                  <a:tcPr/>
                </a:tc>
                <a:extLst>
                  <a:ext uri="{0D108BD9-81ED-4DB2-BD59-A6C34878D82A}">
                    <a16:rowId xmlns:a16="http://schemas.microsoft.com/office/drawing/2014/main" val="1511814229"/>
                  </a:ext>
                </a:extLst>
              </a:tr>
            </a:tbl>
          </a:graphicData>
        </a:graphic>
      </p:graphicFrame>
      <p:graphicFrame>
        <p:nvGraphicFramePr>
          <p:cNvPr id="3" name="Table 8">
            <a:extLst>
              <a:ext uri="{FF2B5EF4-FFF2-40B4-BE49-F238E27FC236}">
                <a16:creationId xmlns:a16="http://schemas.microsoft.com/office/drawing/2014/main" id="{1B41D9A3-6117-6C9F-59DF-F6876E789679}"/>
              </a:ext>
            </a:extLst>
          </p:cNvPr>
          <p:cNvGraphicFramePr>
            <a:graphicFrameLocks noGrp="1"/>
          </p:cNvGraphicFramePr>
          <p:nvPr>
            <p:extLst>
              <p:ext uri="{D42A27DB-BD31-4B8C-83A1-F6EECF244321}">
                <p14:modId xmlns:p14="http://schemas.microsoft.com/office/powerpoint/2010/main" val="4218840623"/>
              </p:ext>
            </p:extLst>
          </p:nvPr>
        </p:nvGraphicFramePr>
        <p:xfrm>
          <a:off x="2516207" y="3784168"/>
          <a:ext cx="6112142" cy="1841758"/>
        </p:xfrm>
        <a:graphic>
          <a:graphicData uri="http://schemas.openxmlformats.org/drawingml/2006/table">
            <a:tbl>
              <a:tblPr firstRow="1" bandRow="1">
                <a:tableStyleId>{5C22544A-7EE6-4342-B048-85BDC9FD1C3A}</a:tableStyleId>
              </a:tblPr>
              <a:tblGrid>
                <a:gridCol w="4108162">
                  <a:extLst>
                    <a:ext uri="{9D8B030D-6E8A-4147-A177-3AD203B41FA5}">
                      <a16:colId xmlns:a16="http://schemas.microsoft.com/office/drawing/2014/main" val="1131030392"/>
                    </a:ext>
                  </a:extLst>
                </a:gridCol>
                <a:gridCol w="2003980">
                  <a:extLst>
                    <a:ext uri="{9D8B030D-6E8A-4147-A177-3AD203B41FA5}">
                      <a16:colId xmlns:a16="http://schemas.microsoft.com/office/drawing/2014/main" val="254395291"/>
                    </a:ext>
                  </a:extLst>
                </a:gridCol>
              </a:tblGrid>
              <a:tr h="358398">
                <a:tc>
                  <a:txBody>
                    <a:bodyPr/>
                    <a:lstStyle/>
                    <a:p>
                      <a:r>
                        <a:rPr lang="en-US" sz="1400" dirty="0"/>
                        <a:t>Request created by</a:t>
                      </a:r>
                    </a:p>
                  </a:txBody>
                  <a:tcPr/>
                </a:tc>
                <a:tc>
                  <a:txBody>
                    <a:bodyPr/>
                    <a:lstStyle/>
                    <a:p>
                      <a:r>
                        <a:rPr lang="en-US" sz="1400" dirty="0"/>
                        <a:t>Approved By</a:t>
                      </a:r>
                    </a:p>
                  </a:txBody>
                  <a:tcPr/>
                </a:tc>
                <a:extLst>
                  <a:ext uri="{0D108BD9-81ED-4DB2-BD59-A6C34878D82A}">
                    <a16:rowId xmlns:a16="http://schemas.microsoft.com/office/drawing/2014/main" val="1569960456"/>
                  </a:ext>
                </a:extLst>
              </a:tr>
              <a:tr h="370840">
                <a:tc>
                  <a:txBody>
                    <a:bodyPr/>
                    <a:lstStyle/>
                    <a:p>
                      <a:r>
                        <a:rPr lang="en-US" sz="1400" dirty="0"/>
                        <a:t>BLO, Data Entry Operator, AERO</a:t>
                      </a:r>
                    </a:p>
                  </a:txBody>
                  <a:tcPr/>
                </a:tc>
                <a:tc>
                  <a:txBody>
                    <a:bodyPr/>
                    <a:lstStyle/>
                    <a:p>
                      <a:r>
                        <a:rPr lang="en-US" sz="1400" dirty="0"/>
                        <a:t>ERO</a:t>
                      </a:r>
                    </a:p>
                  </a:txBody>
                  <a:tcPr/>
                </a:tc>
                <a:extLst>
                  <a:ext uri="{0D108BD9-81ED-4DB2-BD59-A6C34878D82A}">
                    <a16:rowId xmlns:a16="http://schemas.microsoft.com/office/drawing/2014/main" val="1326885350"/>
                  </a:ext>
                </a:extLst>
              </a:tr>
              <a:tr h="370840">
                <a:tc>
                  <a:txBody>
                    <a:bodyPr/>
                    <a:lstStyle/>
                    <a:p>
                      <a:r>
                        <a:rPr lang="en-US" sz="1400" dirty="0"/>
                        <a:t>ERO, Deputy DEO</a:t>
                      </a:r>
                    </a:p>
                  </a:txBody>
                  <a:tcPr/>
                </a:tc>
                <a:tc>
                  <a:txBody>
                    <a:bodyPr/>
                    <a:lstStyle/>
                    <a:p>
                      <a:r>
                        <a:rPr lang="en-US" sz="1400" dirty="0"/>
                        <a:t>DEO</a:t>
                      </a:r>
                    </a:p>
                  </a:txBody>
                  <a:tcPr/>
                </a:tc>
                <a:extLst>
                  <a:ext uri="{0D108BD9-81ED-4DB2-BD59-A6C34878D82A}">
                    <a16:rowId xmlns:a16="http://schemas.microsoft.com/office/drawing/2014/main" val="3966904780"/>
                  </a:ext>
                </a:extLst>
              </a:tr>
              <a:tr h="370840">
                <a:tc>
                  <a:txBody>
                    <a:bodyPr/>
                    <a:lstStyle/>
                    <a:p>
                      <a:r>
                        <a:rPr lang="en-US" sz="1400" dirty="0"/>
                        <a:t>DEO, Roll Observer</a:t>
                      </a:r>
                    </a:p>
                  </a:txBody>
                  <a:tcPr/>
                </a:tc>
                <a:tc>
                  <a:txBody>
                    <a:bodyPr/>
                    <a:lstStyle/>
                    <a:p>
                      <a:r>
                        <a:rPr lang="en-US" sz="1400" dirty="0"/>
                        <a:t>CEO</a:t>
                      </a:r>
                    </a:p>
                  </a:txBody>
                  <a:tcPr/>
                </a:tc>
                <a:extLst>
                  <a:ext uri="{0D108BD9-81ED-4DB2-BD59-A6C34878D82A}">
                    <a16:rowId xmlns:a16="http://schemas.microsoft.com/office/drawing/2014/main" val="718129548"/>
                  </a:ext>
                </a:extLst>
              </a:tr>
              <a:tr h="370840">
                <a:tc>
                  <a:txBody>
                    <a:bodyPr/>
                    <a:lstStyle/>
                    <a:p>
                      <a:pPr algn="l"/>
                      <a:r>
                        <a:rPr lang="en-US" sz="1400" dirty="0"/>
                        <a:t>CEO, CEO Admin, ECI Level, Commision</a:t>
                      </a:r>
                      <a:endParaRPr lang="en-US" dirty="0"/>
                    </a:p>
                  </a:txBody>
                  <a:tcPr/>
                </a:tc>
                <a:tc>
                  <a:txBody>
                    <a:bodyPr/>
                    <a:lstStyle/>
                    <a:p>
                      <a:pPr lvl="0">
                        <a:buNone/>
                      </a:pPr>
                      <a:r>
                        <a:rPr lang="en-US" sz="1400" dirty="0"/>
                        <a:t>ECI Admin</a:t>
                      </a:r>
                    </a:p>
                  </a:txBody>
                  <a:tcPr/>
                </a:tc>
                <a:extLst>
                  <a:ext uri="{0D108BD9-81ED-4DB2-BD59-A6C34878D82A}">
                    <a16:rowId xmlns:a16="http://schemas.microsoft.com/office/drawing/2014/main" val="1511814229"/>
                  </a:ext>
                </a:extLst>
              </a:tr>
            </a:tbl>
          </a:graphicData>
        </a:graphic>
      </p:graphicFrame>
      <p:sp>
        <p:nvSpPr>
          <p:cNvPr id="7" name="TextBox 6">
            <a:extLst>
              <a:ext uri="{FF2B5EF4-FFF2-40B4-BE49-F238E27FC236}">
                <a16:creationId xmlns:a16="http://schemas.microsoft.com/office/drawing/2014/main" id="{A15CAFC5-42AD-696C-1D60-8928E336569D}"/>
              </a:ext>
            </a:extLst>
          </p:cNvPr>
          <p:cNvSpPr txBox="1"/>
          <p:nvPr/>
        </p:nvSpPr>
        <p:spPr>
          <a:xfrm>
            <a:off x="4210372" y="3275110"/>
            <a:ext cx="3209187" cy="307777"/>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2000" b="1" dirty="0">
                <a:solidFill>
                  <a:srgbClr val="000000"/>
                </a:solidFill>
                <a:cs typeface="Calibri"/>
              </a:rPr>
              <a:t>Business rule for edit profile</a:t>
            </a:r>
          </a:p>
        </p:txBody>
      </p:sp>
    </p:spTree>
    <p:extLst>
      <p:ext uri="{BB962C8B-B14F-4D97-AF65-F5344CB8AC3E}">
        <p14:creationId xmlns:p14="http://schemas.microsoft.com/office/powerpoint/2010/main" val="313629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 name="Rounded Rectangle 15">
            <a:extLst>
              <a:ext uri="{FF2B5EF4-FFF2-40B4-BE49-F238E27FC236}">
                <a16:creationId xmlns:a16="http://schemas.microsoft.com/office/drawing/2014/main" id="{7715A4C2-F87C-DF1D-0B93-F714104277C6}"/>
              </a:ext>
            </a:extLst>
          </p:cNvPr>
          <p:cNvSpPr/>
          <p:nvPr/>
        </p:nvSpPr>
        <p:spPr>
          <a:xfrm>
            <a:off x="477078" y="1268962"/>
            <a:ext cx="3100136" cy="12081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dirty="0">
                <a:solidFill>
                  <a:schemeClr val="bg1"/>
                </a:solidFill>
                <a:latin typeface="+mj-lt"/>
                <a:ea typeface="+mj-ea"/>
                <a:cs typeface="+mj-cs"/>
              </a:rPr>
              <a:t>Login Process</a:t>
            </a:r>
          </a:p>
        </p:txBody>
      </p:sp>
      <p:cxnSp>
        <p:nvCxnSpPr>
          <p:cNvPr id="24"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2FE324-72AC-73F7-0E63-A759F69B97D7}"/>
              </a:ext>
            </a:extLst>
          </p:cNvPr>
          <p:cNvSpPr txBox="1"/>
          <p:nvPr/>
        </p:nvSpPr>
        <p:spPr>
          <a:xfrm>
            <a:off x="492371" y="2790855"/>
            <a:ext cx="3084844" cy="3311766"/>
          </a:xfrm>
          <a:prstGeom prst="rect">
            <a:avLst/>
          </a:prstGeom>
        </p:spPr>
        <p:txBody>
          <a:bodyPr vert="horz" lIns="0" tIns="45720" rIns="0" bIns="45720" rtlCol="0">
            <a:normAutofit lnSpcReduction="10000"/>
          </a:bodyPr>
          <a:lstStyle/>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Double authentication mechanism used for login in ERONET 2.0.</a:t>
            </a: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Login Process includes the user to login using his user ID and Password as well as OTP. Every time the user logs into the system he must verify the OTP.</a:t>
            </a: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 Edit Profile, the user will be making changes in the profile and a request will be sent for approval.</a:t>
            </a: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Password  expired  after every 90 days for all accounts.</a:t>
            </a:r>
            <a:endParaRPr lang="en-US" sz="14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1" indent="-342900" algn="just">
              <a:lnSpc>
                <a:spcPct val="9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After 10 invalid Attempts users are locked for 1 Hour. After 1 hour account is auto unlocked.</a:t>
            </a:r>
          </a:p>
          <a:p>
            <a:pPr>
              <a:lnSpc>
                <a:spcPct val="90000"/>
              </a:lnSpc>
              <a:spcAft>
                <a:spcPts val="600"/>
              </a:spcAft>
              <a:buFont typeface="Calibri" panose="020F0502020204030204" pitchFamily="34" charset="0"/>
            </a:pPr>
            <a:endParaRPr lang="en-US" sz="1200" dirty="0">
              <a:solidFill>
                <a:schemeClr val="tx1">
                  <a:lumMod val="75000"/>
                  <a:lumOff val="25000"/>
                </a:schemeClr>
              </a:solidFill>
            </a:endParaRPr>
          </a:p>
        </p:txBody>
      </p:sp>
      <p:pic>
        <p:nvPicPr>
          <p:cNvPr id="7" name="Picture 6">
            <a:extLst>
              <a:ext uri="{FF2B5EF4-FFF2-40B4-BE49-F238E27FC236}">
                <a16:creationId xmlns:a16="http://schemas.microsoft.com/office/drawing/2014/main" id="{60AFAA0C-1332-AEA4-1654-A941F397FBE1}"/>
              </a:ext>
            </a:extLst>
          </p:cNvPr>
          <p:cNvPicPr>
            <a:picLocks noChangeAspect="1"/>
          </p:cNvPicPr>
          <p:nvPr/>
        </p:nvPicPr>
        <p:blipFill>
          <a:blip r:embed="rId2"/>
          <a:stretch>
            <a:fillRect/>
          </a:stretch>
        </p:blipFill>
        <p:spPr>
          <a:xfrm>
            <a:off x="7577053" y="3569904"/>
            <a:ext cx="3583439" cy="1545021"/>
          </a:xfrm>
          <a:prstGeom prst="rect">
            <a:avLst/>
          </a:prstGeom>
        </p:spPr>
      </p:pic>
      <p:pic>
        <p:nvPicPr>
          <p:cNvPr id="3" name="Picture 2">
            <a:extLst>
              <a:ext uri="{FF2B5EF4-FFF2-40B4-BE49-F238E27FC236}">
                <a16:creationId xmlns:a16="http://schemas.microsoft.com/office/drawing/2014/main" id="{17DB3687-03CD-D1AE-1558-DB84312326EC}"/>
              </a:ext>
            </a:extLst>
          </p:cNvPr>
          <p:cNvPicPr>
            <a:picLocks noChangeAspect="1"/>
          </p:cNvPicPr>
          <p:nvPr/>
        </p:nvPicPr>
        <p:blipFill>
          <a:blip r:embed="rId3"/>
          <a:stretch>
            <a:fillRect/>
          </a:stretch>
        </p:blipFill>
        <p:spPr>
          <a:xfrm>
            <a:off x="3917904" y="823648"/>
            <a:ext cx="3374177" cy="5577152"/>
          </a:xfrm>
          <a:prstGeom prst="rect">
            <a:avLst/>
          </a:prstGeom>
        </p:spPr>
      </p:pic>
      <p:sp>
        <p:nvSpPr>
          <p:cNvPr id="20" name="Rectangle 19">
            <a:extLst>
              <a:ext uri="{FF2B5EF4-FFF2-40B4-BE49-F238E27FC236}">
                <a16:creationId xmlns:a16="http://schemas.microsoft.com/office/drawing/2014/main" id="{7A3E0404-86A9-40FA-8DB8-302414EE2D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Rounded Corners 7">
            <a:extLst>
              <a:ext uri="{FF2B5EF4-FFF2-40B4-BE49-F238E27FC236}">
                <a16:creationId xmlns:a16="http://schemas.microsoft.com/office/drawing/2014/main" id="{7B60C2B6-4EAD-95DF-86E4-23CE5269090A}"/>
              </a:ext>
            </a:extLst>
          </p:cNvPr>
          <p:cNvSpPr/>
          <p:nvPr/>
        </p:nvSpPr>
        <p:spPr>
          <a:xfrm>
            <a:off x="7491944" y="905069"/>
            <a:ext cx="4485110" cy="157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rPr>
              <a:t>User must enter system generated Username and password for login. After verification of captcha user have to click on request OTP for OTP generation. OTP is received on phone. </a:t>
            </a:r>
          </a:p>
          <a:p>
            <a:pPr algn="ctr"/>
            <a:endParaRPr lang="en-IN" dirty="0"/>
          </a:p>
        </p:txBody>
      </p:sp>
      <p:sp>
        <p:nvSpPr>
          <p:cNvPr id="9" name="Rectangle: Rounded Corners 8">
            <a:extLst>
              <a:ext uri="{FF2B5EF4-FFF2-40B4-BE49-F238E27FC236}">
                <a16:creationId xmlns:a16="http://schemas.microsoft.com/office/drawing/2014/main" id="{8E4DF5A5-EB6F-FFA2-139C-02130859FD1E}"/>
              </a:ext>
            </a:extLst>
          </p:cNvPr>
          <p:cNvSpPr/>
          <p:nvPr/>
        </p:nvSpPr>
        <p:spPr>
          <a:xfrm>
            <a:off x="7508246" y="2519578"/>
            <a:ext cx="4485110" cy="9094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rPr>
              <a:t>User will be re-directed to OTP page, here OTP received on phone has to be entered.</a:t>
            </a:r>
          </a:p>
          <a:p>
            <a:pPr algn="ctr"/>
            <a:endParaRPr lang="en-IN" dirty="0"/>
          </a:p>
        </p:txBody>
      </p:sp>
      <p:sp>
        <p:nvSpPr>
          <p:cNvPr id="10" name="Rectangle: Rounded Corners 9">
            <a:extLst>
              <a:ext uri="{FF2B5EF4-FFF2-40B4-BE49-F238E27FC236}">
                <a16:creationId xmlns:a16="http://schemas.microsoft.com/office/drawing/2014/main" id="{C4B0C317-4EE9-A6B4-63D7-8950B105A1D3}"/>
              </a:ext>
            </a:extLst>
          </p:cNvPr>
          <p:cNvSpPr/>
          <p:nvPr/>
        </p:nvSpPr>
        <p:spPr>
          <a:xfrm>
            <a:off x="7577053" y="5255829"/>
            <a:ext cx="4485110" cy="10591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ts val="1700"/>
              </a:lnSpc>
            </a:pPr>
            <a:endPar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ts val="1700"/>
              </a:lnSpc>
            </a:pPr>
            <a:r>
              <a:rPr lang="en-US" sz="1800" dirty="0">
                <a:solidFill>
                  <a:srgbClr val="FFFFFF"/>
                </a:solidFill>
                <a:latin typeface="Calibri" panose="020F0502020204030204" pitchFamily="34" charset="0"/>
                <a:ea typeface="Calibri" panose="020F0502020204030204" pitchFamily="34" charset="0"/>
                <a:cs typeface="Calibri" panose="020F0502020204030204" pitchFamily="34" charset="0"/>
              </a:rPr>
              <a:t>After first time login user is re-directed to change password as well for future use. Once done, user can re-login to system using newly created password.</a:t>
            </a:r>
          </a:p>
          <a:p>
            <a:pPr algn="ctr"/>
            <a:endParaRPr lang="en-IN" dirty="0"/>
          </a:p>
        </p:txBody>
      </p:sp>
    </p:spTree>
    <p:extLst>
      <p:ext uri="{BB962C8B-B14F-4D97-AF65-F5344CB8AC3E}">
        <p14:creationId xmlns:p14="http://schemas.microsoft.com/office/powerpoint/2010/main" val="182919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 name="Rounded Rectangle 15">
            <a:extLst>
              <a:ext uri="{FF2B5EF4-FFF2-40B4-BE49-F238E27FC236}">
                <a16:creationId xmlns:a16="http://schemas.microsoft.com/office/drawing/2014/main" id="{7715A4C2-F87C-DF1D-0B93-F714104277C6}"/>
              </a:ext>
            </a:extLst>
          </p:cNvPr>
          <p:cNvSpPr/>
          <p:nvPr/>
        </p:nvSpPr>
        <p:spPr>
          <a:xfrm>
            <a:off x="477078" y="1268962"/>
            <a:ext cx="3100136" cy="12081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dirty="0">
                <a:solidFill>
                  <a:schemeClr val="bg1"/>
                </a:solidFill>
                <a:latin typeface="+mj-lt"/>
                <a:ea typeface="+mj-ea"/>
                <a:cs typeface="+mj-cs"/>
              </a:rPr>
              <a:t>User Creation</a:t>
            </a:r>
          </a:p>
        </p:txBody>
      </p:sp>
      <p:cxnSp>
        <p:nvCxnSpPr>
          <p:cNvPr id="24"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2FE324-72AC-73F7-0E63-A759F69B97D7}"/>
              </a:ext>
            </a:extLst>
          </p:cNvPr>
          <p:cNvSpPr txBox="1"/>
          <p:nvPr/>
        </p:nvSpPr>
        <p:spPr>
          <a:xfrm>
            <a:off x="492371" y="2790855"/>
            <a:ext cx="3084844" cy="3311766"/>
          </a:xfrm>
          <a:prstGeom prst="rect">
            <a:avLst/>
          </a:prstGeom>
        </p:spPr>
        <p:txBody>
          <a:bodyPr vert="horz" lIns="0" tIns="45720" rIns="0" bIns="45720" rtlCol="0">
            <a:normAutofit/>
          </a:bodyPr>
          <a:lstStyle/>
          <a:p>
            <a:pPr marL="342900" lvl="1" indent="-342900" algn="just">
              <a:lnSpc>
                <a:spcPct val="150000"/>
              </a:lnSpc>
              <a:spcAft>
                <a:spcPts val="600"/>
              </a:spcAft>
              <a:buFont typeface="Wingdings" panose="05000000000000000000" pitchFamily="2" charset="2"/>
              <a:buChar char="Ø"/>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After logging into the system user has to select User Management module to view main menu </a:t>
            </a:r>
          </a:p>
          <a:p>
            <a:pPr marL="342900" lvl="1" indent="-342900" algn="just">
              <a:lnSpc>
                <a:spcPct val="150000"/>
              </a:lnSpc>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User having user creation right have seven options, while other user have only two options  (Change Password &amp; Edit Profile).</a:t>
            </a:r>
          </a:p>
          <a:p>
            <a:pPr>
              <a:lnSpc>
                <a:spcPct val="90000"/>
              </a:lnSpc>
              <a:spcAft>
                <a:spcPts val="600"/>
              </a:spcAft>
              <a:buFont typeface="Calibri" panose="020F0502020204030204" pitchFamily="34" charset="0"/>
            </a:pPr>
            <a:endParaRPr lang="en-US" sz="1200" dirty="0">
              <a:solidFill>
                <a:schemeClr val="tx1">
                  <a:lumMod val="75000"/>
                  <a:lumOff val="25000"/>
                </a:schemeClr>
              </a:solidFill>
            </a:endParaRPr>
          </a:p>
        </p:txBody>
      </p:sp>
      <p:sp>
        <p:nvSpPr>
          <p:cNvPr id="20" name="Rectangle 19">
            <a:extLst>
              <a:ext uri="{FF2B5EF4-FFF2-40B4-BE49-F238E27FC236}">
                <a16:creationId xmlns:a16="http://schemas.microsoft.com/office/drawing/2014/main" id="{7A3E0404-86A9-40FA-8DB8-302414EE2D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E54D020-5B48-8598-A0AA-7F1D4B3C5E31}"/>
              </a:ext>
            </a:extLst>
          </p:cNvPr>
          <p:cNvPicPr>
            <a:picLocks noChangeAspect="1"/>
          </p:cNvPicPr>
          <p:nvPr/>
        </p:nvPicPr>
        <p:blipFill rotWithShape="1">
          <a:blip r:embed="rId2"/>
          <a:srcRect t="8162" b="5307"/>
          <a:stretch/>
        </p:blipFill>
        <p:spPr>
          <a:xfrm>
            <a:off x="3944518" y="559841"/>
            <a:ext cx="8048838" cy="5542780"/>
          </a:xfrm>
          <a:prstGeom prst="rect">
            <a:avLst/>
          </a:prstGeom>
        </p:spPr>
      </p:pic>
    </p:spTree>
    <p:extLst>
      <p:ext uri="{BB962C8B-B14F-4D97-AF65-F5344CB8AC3E}">
        <p14:creationId xmlns:p14="http://schemas.microsoft.com/office/powerpoint/2010/main" val="6051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 name="Rounded Rectangle 15">
            <a:extLst>
              <a:ext uri="{FF2B5EF4-FFF2-40B4-BE49-F238E27FC236}">
                <a16:creationId xmlns:a16="http://schemas.microsoft.com/office/drawing/2014/main" id="{7715A4C2-F87C-DF1D-0B93-F714104277C6}"/>
              </a:ext>
            </a:extLst>
          </p:cNvPr>
          <p:cNvSpPr/>
          <p:nvPr/>
        </p:nvSpPr>
        <p:spPr>
          <a:xfrm>
            <a:off x="477078" y="1268962"/>
            <a:ext cx="3100136" cy="12081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a:solidFill>
                  <a:schemeClr val="bg1"/>
                </a:solidFill>
                <a:latin typeface="+mj-lt"/>
                <a:ea typeface="+mj-ea"/>
                <a:cs typeface="+mj-cs"/>
              </a:rPr>
              <a:t>User Creation</a:t>
            </a:r>
            <a:endParaRPr lang="en-US" sz="4000" b="1" spc="-50" dirty="0">
              <a:solidFill>
                <a:schemeClr val="bg1"/>
              </a:solidFill>
              <a:latin typeface="+mj-lt"/>
              <a:ea typeface="+mj-ea"/>
              <a:cs typeface="+mj-cs"/>
            </a:endParaRPr>
          </a:p>
        </p:txBody>
      </p:sp>
      <p:cxnSp>
        <p:nvCxnSpPr>
          <p:cNvPr id="24"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2FE324-72AC-73F7-0E63-A759F69B97D7}"/>
              </a:ext>
            </a:extLst>
          </p:cNvPr>
          <p:cNvSpPr txBox="1"/>
          <p:nvPr/>
        </p:nvSpPr>
        <p:spPr>
          <a:xfrm>
            <a:off x="492370" y="2790855"/>
            <a:ext cx="3399327" cy="3311766"/>
          </a:xfrm>
          <a:prstGeom prst="rect">
            <a:avLst/>
          </a:prstGeom>
        </p:spPr>
        <p:txBody>
          <a:bodyPr vert="horz" lIns="0" tIns="45720" rIns="0" bIns="45720" rtlCol="0">
            <a:normAutofit/>
          </a:bodyPr>
          <a:lstStyle/>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For create a new user account user have to click on	                   option.</a:t>
            </a:r>
          </a:p>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System generated user name and password will be created after clicking on .  </a:t>
            </a:r>
          </a:p>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Mobile number verification is required at time of user creation.</a:t>
            </a:r>
          </a:p>
          <a:p>
            <a:pPr marL="342900" lvl="1" indent="-342900" algn="just">
              <a:lnSpc>
                <a:spcPct val="150000"/>
              </a:lnSpc>
              <a:spcAft>
                <a:spcPts val="600"/>
              </a:spcAft>
              <a:buFont typeface="Wingdings" panose="05000000000000000000" pitchFamily="2" charset="2"/>
              <a:buChar char="Ø"/>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Created user can login after approval and changing password.</a:t>
            </a:r>
            <a:endParaRPr lang="en-US" sz="1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buFont typeface="Calibri" panose="020F0502020204030204" pitchFamily="34" charset="0"/>
            </a:pPr>
            <a:endParaRPr lang="en-US" sz="1200" dirty="0">
              <a:solidFill>
                <a:schemeClr val="tx1">
                  <a:lumMod val="75000"/>
                  <a:lumOff val="25000"/>
                </a:schemeClr>
              </a:solidFill>
            </a:endParaRPr>
          </a:p>
        </p:txBody>
      </p:sp>
      <p:sp>
        <p:nvSpPr>
          <p:cNvPr id="20" name="Rectangle 19">
            <a:extLst>
              <a:ext uri="{FF2B5EF4-FFF2-40B4-BE49-F238E27FC236}">
                <a16:creationId xmlns:a16="http://schemas.microsoft.com/office/drawing/2014/main" id="{7A3E0404-86A9-40FA-8DB8-302414EE2D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Graphical user interface, application&#10;&#10;Description automatically generated">
            <a:extLst>
              <a:ext uri="{FF2B5EF4-FFF2-40B4-BE49-F238E27FC236}">
                <a16:creationId xmlns:a16="http://schemas.microsoft.com/office/drawing/2014/main" id="{B8CD41E4-5FB1-3666-EAEC-A98BCE9FE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35" y="278674"/>
            <a:ext cx="7497425" cy="5433595"/>
          </a:xfrm>
          <a:prstGeom prst="rect">
            <a:avLst/>
          </a:prstGeom>
        </p:spPr>
      </p:pic>
      <p:sp>
        <p:nvSpPr>
          <p:cNvPr id="8" name="Rectangle: Rounded Corners 7">
            <a:extLst>
              <a:ext uri="{FF2B5EF4-FFF2-40B4-BE49-F238E27FC236}">
                <a16:creationId xmlns:a16="http://schemas.microsoft.com/office/drawing/2014/main" id="{0F4AF29D-FAEF-AE38-2B6A-D90FAE2889AA}"/>
              </a:ext>
            </a:extLst>
          </p:cNvPr>
          <p:cNvSpPr/>
          <p:nvPr/>
        </p:nvSpPr>
        <p:spPr>
          <a:xfrm>
            <a:off x="1598555" y="3209731"/>
            <a:ext cx="1427583" cy="258233"/>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Create User</a:t>
            </a:r>
            <a:endParaRPr lang="en-IN" dirty="0"/>
          </a:p>
        </p:txBody>
      </p:sp>
      <p:sp>
        <p:nvSpPr>
          <p:cNvPr id="9" name="Rectangle: Rounded Corners 8">
            <a:extLst>
              <a:ext uri="{FF2B5EF4-FFF2-40B4-BE49-F238E27FC236}">
                <a16:creationId xmlns:a16="http://schemas.microsoft.com/office/drawing/2014/main" id="{B6FD7191-956B-ED42-19A9-31AAD72F06E3}"/>
              </a:ext>
            </a:extLst>
          </p:cNvPr>
          <p:cNvSpPr/>
          <p:nvPr/>
        </p:nvSpPr>
        <p:spPr>
          <a:xfrm>
            <a:off x="764451" y="4200626"/>
            <a:ext cx="971044" cy="258233"/>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Submit</a:t>
            </a:r>
            <a:endParaRPr lang="en-IN" dirty="0"/>
          </a:p>
        </p:txBody>
      </p:sp>
    </p:spTree>
    <p:extLst>
      <p:ext uri="{BB962C8B-B14F-4D97-AF65-F5344CB8AC3E}">
        <p14:creationId xmlns:p14="http://schemas.microsoft.com/office/powerpoint/2010/main" val="167972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7715A4C2-F87C-DF1D-0B93-F714104277C6}"/>
              </a:ext>
            </a:extLst>
          </p:cNvPr>
          <p:cNvSpPr/>
          <p:nvPr/>
        </p:nvSpPr>
        <p:spPr>
          <a:xfrm>
            <a:off x="1894140" y="404366"/>
            <a:ext cx="7870848" cy="602796"/>
          </a:xfrm>
          <a:prstGeom prst="roundRect">
            <a:avLst/>
          </a:prstGeom>
          <a:solidFill>
            <a:srgbClr val="4E8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cs typeface="Arial"/>
              </a:rPr>
              <a:t>Other Facilities in User Management</a:t>
            </a:r>
            <a:endParaRPr lang="en-US" sz="4000" b="1" dirty="0">
              <a:cs typeface="Arial" panose="020B0604020202020204" pitchFamily="34" charset="0"/>
            </a:endParaRPr>
          </a:p>
        </p:txBody>
      </p:sp>
      <p:graphicFrame>
        <p:nvGraphicFramePr>
          <p:cNvPr id="7" name="Diagram 6">
            <a:extLst>
              <a:ext uri="{FF2B5EF4-FFF2-40B4-BE49-F238E27FC236}">
                <a16:creationId xmlns:a16="http://schemas.microsoft.com/office/drawing/2014/main" id="{8A135840-381F-E21E-2907-6A46FA30A090}"/>
              </a:ext>
            </a:extLst>
          </p:cNvPr>
          <p:cNvGraphicFramePr/>
          <p:nvPr>
            <p:extLst>
              <p:ext uri="{D42A27DB-BD31-4B8C-83A1-F6EECF244321}">
                <p14:modId xmlns:p14="http://schemas.microsoft.com/office/powerpoint/2010/main" val="2086262567"/>
              </p:ext>
            </p:extLst>
          </p:nvPr>
        </p:nvGraphicFramePr>
        <p:xfrm>
          <a:off x="2032000" y="1034967"/>
          <a:ext cx="95566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55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4">
            <a:extLst>
              <a:ext uri="{FF2B5EF4-FFF2-40B4-BE49-F238E27FC236}">
                <a16:creationId xmlns:a16="http://schemas.microsoft.com/office/drawing/2014/main" id="{0AB6E427-3F73-4C06-A5D5-AE52C3883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D8C9BDAA-0390-4B39-9B5C-BC95E5120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4D445C"/>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8">
            <a:extLst>
              <a:ext uri="{FF2B5EF4-FFF2-40B4-BE49-F238E27FC236}">
                <a16:creationId xmlns:a16="http://schemas.microsoft.com/office/drawing/2014/main" id="{E04A321A-A039-4720-87B4-66A4210E0D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AC1D286-3CB8-A7AF-A48B-794CE5309277}"/>
              </a:ext>
            </a:extLst>
          </p:cNvPr>
          <p:cNvPicPr>
            <a:picLocks noChangeAspect="1"/>
          </p:cNvPicPr>
          <p:nvPr/>
        </p:nvPicPr>
        <p:blipFill>
          <a:blip r:embed="rId2"/>
          <a:stretch>
            <a:fillRect/>
          </a:stretch>
        </p:blipFill>
        <p:spPr>
          <a:xfrm>
            <a:off x="4907528" y="640080"/>
            <a:ext cx="6467060" cy="5577840"/>
          </a:xfrm>
          <a:prstGeom prst="rect">
            <a:avLst/>
          </a:prstGeom>
        </p:spPr>
      </p:pic>
      <p:sp>
        <p:nvSpPr>
          <p:cNvPr id="3" name="Rectangle 2">
            <a:extLst>
              <a:ext uri="{FF2B5EF4-FFF2-40B4-BE49-F238E27FC236}">
                <a16:creationId xmlns:a16="http://schemas.microsoft.com/office/drawing/2014/main" id="{ED3368F7-61B5-4447-92A5-80739D821F7A}"/>
              </a:ext>
            </a:extLst>
          </p:cNvPr>
          <p:cNvSpPr/>
          <p:nvPr/>
        </p:nvSpPr>
        <p:spPr>
          <a:xfrm>
            <a:off x="0" y="0"/>
            <a:ext cx="4059918" cy="6857981"/>
          </a:xfrm>
          <a:prstGeom prst="rect">
            <a:avLst/>
          </a:prstGeom>
          <a:gradFill>
            <a:gsLst>
              <a:gs pos="0">
                <a:schemeClr val="accent1">
                  <a:lumMod val="60000"/>
                  <a:lumOff val="40000"/>
                </a:schemeClr>
              </a:gs>
              <a:gs pos="65000">
                <a:schemeClr val="bg1">
                  <a:tint val="100000"/>
                  <a:shade val="80000"/>
                  <a:satMod val="130000"/>
                </a:schemeClr>
              </a:gs>
              <a:gs pos="100000">
                <a:schemeClr val="bg1">
                  <a:tint val="100000"/>
                  <a:shade val="48000"/>
                  <a:satMod val="12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8CF2EAC6-E5DB-D215-4C5B-6224F8CAF487}"/>
              </a:ext>
            </a:extLst>
          </p:cNvPr>
          <p:cNvSpPr txBox="1"/>
          <p:nvPr/>
        </p:nvSpPr>
        <p:spPr>
          <a:xfrm>
            <a:off x="254524" y="1555423"/>
            <a:ext cx="3544478" cy="4845355"/>
          </a:xfrm>
          <a:prstGeom prst="rect">
            <a:avLst/>
          </a:prstGeom>
        </p:spPr>
        <p:txBody>
          <a:bodyPr vert="horz" lIns="0" tIns="45720" rIns="0" bIns="45720" rtlCol="0">
            <a:normAutofit/>
          </a:bodyPr>
          <a:lstStyle/>
          <a:p>
            <a:pPr marL="285750" indent="-285750" algn="just">
              <a:lnSpc>
                <a:spcPct val="90000"/>
              </a:lnSpc>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By clicking on 'Update profile' button, senior will be able to edit profile of his/her immediate juniors like DEO can edit profile of ERO. </a:t>
            </a:r>
          </a:p>
          <a:p>
            <a:pPr marL="285750" indent="-285750" algn="just">
              <a:lnSpc>
                <a:spcPct val="90000"/>
              </a:lnSpc>
              <a:spcAft>
                <a:spcPts val="60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By clicking on 'Update profile' button, user will be able to select from dropdown that for whom request needs to be edited. Dropdown will only have name of people for whom request can be edited. And finally, by clicking on submit button user will be able to edit profile as shown below.</a:t>
            </a:r>
          </a:p>
        </p:txBody>
      </p:sp>
      <p:sp>
        <p:nvSpPr>
          <p:cNvPr id="2" name="Rounded Rectangle 15">
            <a:extLst>
              <a:ext uri="{FF2B5EF4-FFF2-40B4-BE49-F238E27FC236}">
                <a16:creationId xmlns:a16="http://schemas.microsoft.com/office/drawing/2014/main" id="{D1F2EFD9-E0A3-47C7-2581-030A51183D1D}"/>
              </a:ext>
            </a:extLst>
          </p:cNvPr>
          <p:cNvSpPr/>
          <p:nvPr/>
        </p:nvSpPr>
        <p:spPr>
          <a:xfrm>
            <a:off x="409244" y="443436"/>
            <a:ext cx="3241430" cy="81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000" b="1" spc="-50" dirty="0">
                <a:solidFill>
                  <a:srgbClr val="FFFFFF"/>
                </a:solidFill>
                <a:latin typeface="+mj-lt"/>
                <a:ea typeface="+mj-ea"/>
                <a:cs typeface="+mj-cs"/>
              </a:rPr>
              <a:t>Update Profile</a:t>
            </a:r>
            <a:endParaRPr lang="en-US" sz="4000" spc="-50" dirty="0">
              <a:solidFill>
                <a:srgbClr val="FFFFFF"/>
              </a:solidFill>
              <a:latin typeface="+mj-lt"/>
              <a:ea typeface="+mj-ea"/>
              <a:cs typeface="+mj-cs"/>
            </a:endParaRPr>
          </a:p>
        </p:txBody>
      </p:sp>
    </p:spTree>
    <p:extLst>
      <p:ext uri="{BB962C8B-B14F-4D97-AF65-F5344CB8AC3E}">
        <p14:creationId xmlns:p14="http://schemas.microsoft.com/office/powerpoint/2010/main" val="138433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3">
            <a:extLst>
              <a:ext uri="{FF2B5EF4-FFF2-40B4-BE49-F238E27FC236}">
                <a16:creationId xmlns:a16="http://schemas.microsoft.com/office/drawing/2014/main" id="{9DAC3373-7630-4BC0-A275-A8DC3FD2DD6C}"/>
              </a:ext>
            </a:extLst>
          </p:cNvPr>
          <p:cNvSpPr txBox="1">
            <a:spLocks/>
          </p:cNvSpPr>
          <p:nvPr/>
        </p:nvSpPr>
        <p:spPr>
          <a:xfrm>
            <a:off x="4892511" y="621697"/>
            <a:ext cx="6818043" cy="5147973"/>
          </a:xfrm>
          <a:prstGeom prst="rect">
            <a:avLst/>
          </a:prstGeom>
        </p:spPr>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Font typeface="Wingdings" panose="05000000000000000000" pitchFamily="2" charset="2"/>
              <a:buChar char="Ø"/>
            </a:pPr>
            <a:r>
              <a:rPr lang="en-US" b="1" dirty="0">
                <a:latin typeface="Calibri" panose="020F0502020204030204" pitchFamily="34" charset="0"/>
                <a:ea typeface="Calibri" panose="020F0502020204030204" pitchFamily="34" charset="0"/>
                <a:cs typeface="Calibri" panose="020F0502020204030204" pitchFamily="34" charset="0"/>
              </a:rPr>
              <a:t>System has taken care of below mentioned rules when password is changed/reset :</a:t>
            </a:r>
          </a:p>
          <a:p>
            <a:pPr lvl="3" algn="just">
              <a:buFont typeface="Wingdings" panose="05000000000000000000" pitchFamily="2" charset="2"/>
              <a:buChar char="Ø"/>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Password must be at least eight characters long</a:t>
            </a:r>
          </a:p>
          <a:p>
            <a:pPr lvl="3" algn="just">
              <a:buFont typeface="Wingdings" panose="05000000000000000000" pitchFamily="2" charset="2"/>
              <a:buChar char="Ø"/>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Password must have at least one digit (‘0’ to ‘9’).</a:t>
            </a:r>
          </a:p>
          <a:p>
            <a:pPr lvl="3" algn="just">
              <a:buFont typeface="Wingdings" panose="05000000000000000000" pitchFamily="2" charset="2"/>
              <a:buChar char="Ø"/>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Password must have at least one special character.</a:t>
            </a:r>
          </a:p>
          <a:p>
            <a:pPr lvl="3" algn="just">
              <a:buFont typeface="Wingdings" panose="05000000000000000000" pitchFamily="2" charset="2"/>
              <a:buChar char="Ø"/>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Password must have at least one uppercase (‘A’ to ‘Z’)</a:t>
            </a:r>
          </a:p>
          <a:p>
            <a:pPr algn="just">
              <a:lnSpc>
                <a:spcPct val="1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Passwords to be restricted to using only the lower 7-bit (specifically, 32-128) of the ASCII character set, covering the standard English alphabet (upper &amp; lower case) along with the special characters on the keyboard (such as !,@,],}, ~, </a:t>
            </a:r>
            <a:r>
              <a:rPr lang="en-US" dirty="0" err="1">
                <a:latin typeface="Calibri" panose="020F0502020204030204" pitchFamily="34" charset="0"/>
                <a:ea typeface="Calibri" panose="020F0502020204030204" pitchFamily="34" charset="0"/>
                <a:cs typeface="Calibri" panose="020F0502020204030204" pitchFamily="34" charset="0"/>
              </a:rPr>
              <a:t>etc</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User can only enter valid 10 digit mobile number.</a:t>
            </a:r>
          </a:p>
          <a:p>
            <a:pPr algn="just">
              <a:lnSpc>
                <a:spcPct val="100000"/>
              </a:lnSpc>
            </a:pPr>
            <a:endParaRPr lang="en-US" dirty="0"/>
          </a:p>
        </p:txBody>
      </p:sp>
      <p:sp>
        <p:nvSpPr>
          <p:cNvPr id="13" name="Title 1">
            <a:extLst>
              <a:ext uri="{FF2B5EF4-FFF2-40B4-BE49-F238E27FC236}">
                <a16:creationId xmlns:a16="http://schemas.microsoft.com/office/drawing/2014/main" id="{4D2A940D-8632-4639-8913-3FD5F61CB07C}"/>
              </a:ext>
            </a:extLst>
          </p:cNvPr>
          <p:cNvSpPr txBox="1">
            <a:spLocks/>
          </p:cNvSpPr>
          <p:nvPr/>
        </p:nvSpPr>
        <p:spPr>
          <a:xfrm>
            <a:off x="-5685" y="-3"/>
            <a:ext cx="4654293" cy="6400801"/>
          </a:xfrm>
          <a:prstGeom prst="rect">
            <a:avLst/>
          </a:prstGeom>
          <a:gradFill flip="none" rotWithShape="1">
            <a:gsLst>
              <a:gs pos="0">
                <a:schemeClr val="accent1">
                  <a:lumMod val="60000"/>
                  <a:lumOff val="40000"/>
                </a:schemeClr>
              </a:gs>
              <a:gs pos="65000">
                <a:schemeClr val="bg1">
                  <a:tint val="100000"/>
                  <a:shade val="80000"/>
                  <a:satMod val="130000"/>
                </a:schemeClr>
              </a:gs>
              <a:gs pos="100000">
                <a:schemeClr val="bg1">
                  <a:tint val="100000"/>
                  <a:shade val="48000"/>
                  <a:satMod val="120000"/>
                </a:schemeClr>
              </a:gs>
            </a:gsLst>
            <a:path path="circle">
              <a:fillToRect l="50000" t="50000" r="50000" b="50000"/>
            </a:path>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ctr"/>
            <a:r>
              <a:rPr lang="en-US" sz="4800" dirty="0"/>
              <a:t>Password Policy</a:t>
            </a:r>
          </a:p>
        </p:txBody>
      </p:sp>
    </p:spTree>
    <p:extLst>
      <p:ext uri="{BB962C8B-B14F-4D97-AF65-F5344CB8AC3E}">
        <p14:creationId xmlns:p14="http://schemas.microsoft.com/office/powerpoint/2010/main" val="324662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7E10B5-0F82-A999-A8B7-1D9519798F77}"/>
              </a:ext>
            </a:extLst>
          </p:cNvPr>
          <p:cNvSpPr/>
          <p:nvPr/>
        </p:nvSpPr>
        <p:spPr>
          <a:xfrm>
            <a:off x="2400300" y="371475"/>
            <a:ext cx="7820025"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Mode of Form Submission</a:t>
            </a:r>
            <a:endParaRPr lang="en-IN"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Diagram 5">
            <a:extLst>
              <a:ext uri="{FF2B5EF4-FFF2-40B4-BE49-F238E27FC236}">
                <a16:creationId xmlns:a16="http://schemas.microsoft.com/office/drawing/2014/main" id="{E30D5831-BCA3-0745-79ED-1F50C4E39F6B}"/>
              </a:ext>
            </a:extLst>
          </p:cNvPr>
          <p:cNvGraphicFramePr/>
          <p:nvPr>
            <p:extLst>
              <p:ext uri="{D42A27DB-BD31-4B8C-83A1-F6EECF244321}">
                <p14:modId xmlns:p14="http://schemas.microsoft.com/office/powerpoint/2010/main" val="1292635417"/>
              </p:ext>
            </p:extLst>
          </p:nvPr>
        </p:nvGraphicFramePr>
        <p:xfrm>
          <a:off x="2064399" y="1120257"/>
          <a:ext cx="9620250" cy="5219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91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D46FF9-355F-25B0-9ECD-A1993AD58DB6}"/>
              </a:ext>
            </a:extLst>
          </p:cNvPr>
          <p:cNvSpPr/>
          <p:nvPr/>
        </p:nvSpPr>
        <p:spPr>
          <a:xfrm>
            <a:off x="2495550" y="123825"/>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latin typeface="Calibri" panose="020F0502020204030204" pitchFamily="34" charset="0"/>
                <a:ea typeface="Calibri" panose="020F0502020204030204" pitchFamily="34" charset="0"/>
                <a:cs typeface="Calibri" panose="020F0502020204030204" pitchFamily="34" charset="0"/>
              </a:rPr>
              <a:t>OPERATOR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AAD9CE4-215A-77CE-25DF-E205ABD3A38F}"/>
              </a:ext>
            </a:extLst>
          </p:cNvPr>
          <p:cNvPicPr>
            <a:picLocks noChangeAspect="1"/>
          </p:cNvPicPr>
          <p:nvPr/>
        </p:nvPicPr>
        <p:blipFill>
          <a:blip r:embed="rId2"/>
          <a:stretch>
            <a:fillRect/>
          </a:stretch>
        </p:blipFill>
        <p:spPr>
          <a:xfrm>
            <a:off x="3794283" y="914400"/>
            <a:ext cx="8321517" cy="4496026"/>
          </a:xfrm>
          <a:prstGeom prst="rect">
            <a:avLst/>
          </a:prstGeom>
        </p:spPr>
      </p:pic>
      <p:graphicFrame>
        <p:nvGraphicFramePr>
          <p:cNvPr id="5" name="Diagram 4">
            <a:extLst>
              <a:ext uri="{FF2B5EF4-FFF2-40B4-BE49-F238E27FC236}">
                <a16:creationId xmlns:a16="http://schemas.microsoft.com/office/drawing/2014/main" id="{7ECFED44-48EF-CED0-9F02-4151DE77B363}"/>
              </a:ext>
            </a:extLst>
          </p:cNvPr>
          <p:cNvGraphicFramePr/>
          <p:nvPr>
            <p:extLst>
              <p:ext uri="{D42A27DB-BD31-4B8C-83A1-F6EECF244321}">
                <p14:modId xmlns:p14="http://schemas.microsoft.com/office/powerpoint/2010/main" val="1210283707"/>
              </p:ext>
            </p:extLst>
          </p:nvPr>
        </p:nvGraphicFramePr>
        <p:xfrm>
          <a:off x="76200" y="719666"/>
          <a:ext cx="373697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25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340DE3-49EA-C079-E92D-834BAB226531}"/>
              </a:ext>
            </a:extLst>
          </p:cNvPr>
          <p:cNvSpPr>
            <a:spLocks noGrp="1"/>
          </p:cNvSpPr>
          <p:nvPr>
            <p:ph type="title"/>
          </p:nvPr>
        </p:nvSpPr>
        <p:spPr>
          <a:xfrm>
            <a:off x="-5685" y="0"/>
            <a:ext cx="4654294" cy="6400800"/>
          </a:xfrm>
          <a:solidFill>
            <a:srgbClr val="BC0000"/>
          </a:solidFill>
        </p:spPr>
        <p:txBody>
          <a:bodyPr anchor="ctr">
            <a:normAutofit/>
          </a:bodyPr>
          <a:lstStyle/>
          <a:p>
            <a:pPr algn="ctr"/>
            <a:r>
              <a:rPr lang="en-US" sz="4400" dirty="0">
                <a:solidFill>
                  <a:srgbClr val="FFFFFF"/>
                </a:solidFill>
              </a:rPr>
              <a:t>Learning </a:t>
            </a:r>
            <a:br>
              <a:rPr lang="en-US" sz="4400" dirty="0">
                <a:solidFill>
                  <a:srgbClr val="FFFFFF"/>
                </a:solidFill>
              </a:rPr>
            </a:br>
            <a:r>
              <a:rPr lang="en-US" sz="4400" dirty="0">
                <a:solidFill>
                  <a:srgbClr val="FFFFFF"/>
                </a:solidFill>
              </a:rPr>
              <a:t>Objectives</a:t>
            </a:r>
            <a:endParaRPr lang="en-IN" sz="4400" dirty="0">
              <a:solidFill>
                <a:srgbClr val="FFFFFF"/>
              </a:solidFill>
            </a:endParaRPr>
          </a:p>
        </p:txBody>
      </p:sp>
      <p:sp>
        <p:nvSpPr>
          <p:cNvPr id="29" name="Content Placeholder 2">
            <a:extLst>
              <a:ext uri="{FF2B5EF4-FFF2-40B4-BE49-F238E27FC236}">
                <a16:creationId xmlns:a16="http://schemas.microsoft.com/office/drawing/2014/main" id="{C4A7673B-B0FC-2664-5436-18936E1FB4E0}"/>
              </a:ext>
            </a:extLst>
          </p:cNvPr>
          <p:cNvSpPr>
            <a:spLocks noGrp="1"/>
          </p:cNvSpPr>
          <p:nvPr>
            <p:ph idx="1"/>
          </p:nvPr>
        </p:nvSpPr>
        <p:spPr>
          <a:xfrm>
            <a:off x="5231958" y="605896"/>
            <a:ext cx="5923721" cy="5646208"/>
          </a:xfrm>
        </p:spPr>
        <p:txBody>
          <a:bodyPr anchor="ctr">
            <a:normAutofit/>
          </a:bodyPr>
          <a:lstStyle/>
          <a:p>
            <a:pPr>
              <a:lnSpc>
                <a:spcPct val="90000"/>
              </a:lnSpc>
            </a:pPr>
            <a:r>
              <a:rPr lang="en-IN" sz="3200" b="1" dirty="0">
                <a:latin typeface="Calibri" panose="020F0502020204030204" pitchFamily="34" charset="0"/>
                <a:ea typeface="Calibri" panose="020F0502020204030204" pitchFamily="34" charset="0"/>
                <a:cs typeface="Calibri" panose="020F0502020204030204" pitchFamily="34" charset="0"/>
              </a:rPr>
              <a:t>To understand </a:t>
            </a:r>
          </a:p>
          <a:p>
            <a:pPr marL="715963" lvl="1" indent="-515938">
              <a:lnSpc>
                <a:spcPct val="90000"/>
              </a:lnSpc>
              <a:buFont typeface="Wingdings" panose="05000000000000000000" pitchFamily="2" charset="2"/>
              <a:buChar char="v"/>
            </a:pPr>
            <a:r>
              <a:rPr lang="en-IN" sz="2800" dirty="0">
                <a:latin typeface="Calibri" panose="020F0502020204030204" pitchFamily="34" charset="0"/>
                <a:ea typeface="Calibri" panose="020F0502020204030204" pitchFamily="34" charset="0"/>
                <a:cs typeface="Calibri" panose="020F0502020204030204" pitchFamily="34" charset="0"/>
              </a:rPr>
              <a:t>The functioning of ERONET 2.0.</a:t>
            </a:r>
          </a:p>
          <a:p>
            <a:pPr marL="715963" lvl="1" indent="-515938">
              <a:lnSpc>
                <a:spcPct val="90000"/>
              </a:lnSpc>
              <a:buFont typeface="Wingdings" panose="05000000000000000000" pitchFamily="2" charset="2"/>
              <a:buChar char="v"/>
            </a:pPr>
            <a:r>
              <a:rPr lang="en-IN" sz="2800" dirty="0">
                <a:latin typeface="Calibri" panose="020F0502020204030204" pitchFamily="34" charset="0"/>
                <a:ea typeface="Calibri" panose="020F0502020204030204" pitchFamily="34" charset="0"/>
                <a:cs typeface="Calibri" panose="020F0502020204030204" pitchFamily="34" charset="0"/>
              </a:rPr>
              <a:t>Role and responsibilities of different users of ERONET.</a:t>
            </a:r>
          </a:p>
          <a:p>
            <a:pPr marL="715963" lvl="1" indent="-515938">
              <a:lnSpc>
                <a:spcPct val="90000"/>
              </a:lnSpc>
              <a:buFont typeface="Wingdings" panose="05000000000000000000" pitchFamily="2" charset="2"/>
              <a:buChar char="v"/>
            </a:pPr>
            <a:r>
              <a:rPr lang="en-IN" sz="2800" dirty="0">
                <a:latin typeface="Calibri" panose="020F0502020204030204" pitchFamily="34" charset="0"/>
                <a:ea typeface="Calibri" panose="020F0502020204030204" pitchFamily="34" charset="0"/>
                <a:cs typeface="Calibri" panose="020F0502020204030204" pitchFamily="34" charset="0"/>
              </a:rPr>
              <a:t>Form processing mechanism.</a:t>
            </a:r>
          </a:p>
          <a:p>
            <a:pPr marL="715963" lvl="1" indent="-515938">
              <a:lnSpc>
                <a:spcPct val="90000"/>
              </a:lnSpc>
              <a:buFont typeface="Wingdings" panose="05000000000000000000" pitchFamily="2" charset="2"/>
              <a:buChar char="v"/>
            </a:pPr>
            <a:r>
              <a:rPr lang="en-IN" sz="2800" dirty="0">
                <a:latin typeface="Calibri" panose="020F0502020204030204" pitchFamily="34" charset="0"/>
                <a:ea typeface="Calibri" panose="020F0502020204030204" pitchFamily="34" charset="0"/>
                <a:cs typeface="Calibri" panose="020F0502020204030204" pitchFamily="34" charset="0"/>
              </a:rPr>
              <a:t>Reporting and analytics.</a:t>
            </a:r>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614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815436-6E89-8A24-BBCC-FCD15F7ADC11}"/>
              </a:ext>
            </a:extLst>
          </p:cNvPr>
          <p:cNvSpPr/>
          <p:nvPr/>
        </p:nvSpPr>
        <p:spPr>
          <a:xfrm>
            <a:off x="3449707" y="99971"/>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latin typeface="Calibri" panose="020F0502020204030204" pitchFamily="34" charset="0"/>
                <a:ea typeface="Calibri" panose="020F0502020204030204" pitchFamily="34" charset="0"/>
                <a:cs typeface="Calibri" panose="020F0502020204030204" pitchFamily="34" charset="0"/>
              </a:rPr>
              <a:t>OPERATOR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4E10ED4-D975-9783-1A64-B3DD2DF14018}"/>
              </a:ext>
            </a:extLst>
          </p:cNvPr>
          <p:cNvSpPr txBox="1"/>
          <p:nvPr/>
        </p:nvSpPr>
        <p:spPr>
          <a:xfrm>
            <a:off x="186111" y="899445"/>
            <a:ext cx="3391976" cy="738664"/>
          </a:xfrm>
          <a:prstGeom prst="rect">
            <a:avLst/>
          </a:prstGeom>
          <a:solidFill>
            <a:srgbClr val="0070C0"/>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solidFill>
                  <a:srgbClr val="FFFFFF"/>
                </a:solidFill>
                <a:cs typeface="Calibri"/>
              </a:rPr>
              <a:t>When operator clicks on 'Offline Forms Data Entry', user is able to see Forms menu, operator can click on form to fill.</a:t>
            </a:r>
          </a:p>
        </p:txBody>
      </p:sp>
      <p:pic>
        <p:nvPicPr>
          <p:cNvPr id="6" name="Picture 5">
            <a:extLst>
              <a:ext uri="{FF2B5EF4-FFF2-40B4-BE49-F238E27FC236}">
                <a16:creationId xmlns:a16="http://schemas.microsoft.com/office/drawing/2014/main" id="{3AD2CD14-484D-A665-6478-31451483A5B4}"/>
              </a:ext>
            </a:extLst>
          </p:cNvPr>
          <p:cNvPicPr>
            <a:picLocks noChangeAspect="1"/>
          </p:cNvPicPr>
          <p:nvPr/>
        </p:nvPicPr>
        <p:blipFill>
          <a:blip r:embed="rId2"/>
          <a:stretch>
            <a:fillRect/>
          </a:stretch>
        </p:blipFill>
        <p:spPr>
          <a:xfrm>
            <a:off x="3679856" y="828386"/>
            <a:ext cx="8326033" cy="4740051"/>
          </a:xfrm>
          <a:prstGeom prst="rect">
            <a:avLst/>
          </a:prstGeom>
        </p:spPr>
      </p:pic>
    </p:spTree>
    <p:extLst>
      <p:ext uri="{BB962C8B-B14F-4D97-AF65-F5344CB8AC3E}">
        <p14:creationId xmlns:p14="http://schemas.microsoft.com/office/powerpoint/2010/main" val="100480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815436-6E89-8A24-BBCC-FCD15F7ADC11}"/>
              </a:ext>
            </a:extLst>
          </p:cNvPr>
          <p:cNvSpPr/>
          <p:nvPr/>
        </p:nvSpPr>
        <p:spPr>
          <a:xfrm>
            <a:off x="3449707" y="99971"/>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latin typeface="Calibri" panose="020F0502020204030204" pitchFamily="34" charset="0"/>
                <a:ea typeface="Calibri" panose="020F0502020204030204" pitchFamily="34" charset="0"/>
                <a:cs typeface="Calibri" panose="020F0502020204030204" pitchFamily="34" charset="0"/>
              </a:rPr>
              <a:t>OPERATOR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3DCBC22-F6B7-4643-03BF-08A096D360EE}"/>
              </a:ext>
            </a:extLst>
          </p:cNvPr>
          <p:cNvPicPr>
            <a:picLocks noChangeAspect="1"/>
          </p:cNvPicPr>
          <p:nvPr/>
        </p:nvPicPr>
        <p:blipFill>
          <a:blip r:embed="rId2"/>
          <a:stretch>
            <a:fillRect/>
          </a:stretch>
        </p:blipFill>
        <p:spPr>
          <a:xfrm>
            <a:off x="4627660" y="716279"/>
            <a:ext cx="5252281" cy="1104996"/>
          </a:xfrm>
          <a:prstGeom prst="rect">
            <a:avLst/>
          </a:prstGeom>
        </p:spPr>
      </p:pic>
      <p:pic>
        <p:nvPicPr>
          <p:cNvPr id="12" name="Picture 11">
            <a:extLst>
              <a:ext uri="{FF2B5EF4-FFF2-40B4-BE49-F238E27FC236}">
                <a16:creationId xmlns:a16="http://schemas.microsoft.com/office/drawing/2014/main" id="{270C4264-CA5B-24CE-EE23-D24100B16B0E}"/>
              </a:ext>
            </a:extLst>
          </p:cNvPr>
          <p:cNvPicPr>
            <a:picLocks noChangeAspect="1"/>
          </p:cNvPicPr>
          <p:nvPr/>
        </p:nvPicPr>
        <p:blipFill>
          <a:blip r:embed="rId3"/>
          <a:stretch>
            <a:fillRect/>
          </a:stretch>
        </p:blipFill>
        <p:spPr>
          <a:xfrm>
            <a:off x="3625246" y="1875608"/>
            <a:ext cx="8092621" cy="4096214"/>
          </a:xfrm>
          <a:prstGeom prst="rect">
            <a:avLst/>
          </a:prstGeom>
        </p:spPr>
      </p:pic>
      <p:sp>
        <p:nvSpPr>
          <p:cNvPr id="13" name="TextBox 12">
            <a:extLst>
              <a:ext uri="{FF2B5EF4-FFF2-40B4-BE49-F238E27FC236}">
                <a16:creationId xmlns:a16="http://schemas.microsoft.com/office/drawing/2014/main" id="{DD58E84E-0FBD-CB01-B57E-35D25AF181C1}"/>
              </a:ext>
            </a:extLst>
          </p:cNvPr>
          <p:cNvSpPr txBox="1"/>
          <p:nvPr/>
        </p:nvSpPr>
        <p:spPr>
          <a:xfrm>
            <a:off x="95602" y="787483"/>
            <a:ext cx="3353906" cy="738664"/>
          </a:xfrm>
          <a:prstGeom prst="rect">
            <a:avLst/>
          </a:prstGeom>
          <a:solidFill>
            <a:schemeClr val="accent2">
              <a:lumMod val="7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When operator clicks on 'Offline Forms Data Entry', user is able to see Forms menu, operator can click on form to fill.</a:t>
            </a:r>
          </a:p>
        </p:txBody>
      </p:sp>
      <p:sp>
        <p:nvSpPr>
          <p:cNvPr id="14" name="TextBox 13">
            <a:extLst>
              <a:ext uri="{FF2B5EF4-FFF2-40B4-BE49-F238E27FC236}">
                <a16:creationId xmlns:a16="http://schemas.microsoft.com/office/drawing/2014/main" id="{6E3CF2A1-1604-9AEF-D838-6FED75658C6C}"/>
              </a:ext>
            </a:extLst>
          </p:cNvPr>
          <p:cNvSpPr txBox="1"/>
          <p:nvPr/>
        </p:nvSpPr>
        <p:spPr>
          <a:xfrm>
            <a:off x="95602" y="1666202"/>
            <a:ext cx="3353906" cy="1231106"/>
          </a:xfrm>
          <a:prstGeom prst="rect">
            <a:avLst/>
          </a:prstGeom>
          <a:solidFill>
            <a:schemeClr val="accent1">
              <a:lumMod val="7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For easy submission of form, Legal form are divided in multiple section like select district &amp; AC, Personal Details, Relation Details , Contact Details…… etc.</a:t>
            </a:r>
          </a:p>
        </p:txBody>
      </p:sp>
      <p:sp>
        <p:nvSpPr>
          <p:cNvPr id="15" name="TextBox 14">
            <a:extLst>
              <a:ext uri="{FF2B5EF4-FFF2-40B4-BE49-F238E27FC236}">
                <a16:creationId xmlns:a16="http://schemas.microsoft.com/office/drawing/2014/main" id="{79F34890-6404-D173-6FCB-7B8CA264AFC1}"/>
              </a:ext>
            </a:extLst>
          </p:cNvPr>
          <p:cNvSpPr txBox="1"/>
          <p:nvPr/>
        </p:nvSpPr>
        <p:spPr>
          <a:xfrm>
            <a:off x="95603" y="3059668"/>
            <a:ext cx="3353905" cy="738664"/>
          </a:xfrm>
          <a:prstGeom prst="rect">
            <a:avLst/>
          </a:prstGeom>
          <a:solidFill>
            <a:srgbClr val="0070C0"/>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Next button will enable after entry of all required field. Input filed are validated after clicking of Next button.</a:t>
            </a:r>
          </a:p>
        </p:txBody>
      </p:sp>
      <p:sp>
        <p:nvSpPr>
          <p:cNvPr id="18" name="TextBox 17">
            <a:extLst>
              <a:ext uri="{FF2B5EF4-FFF2-40B4-BE49-F238E27FC236}">
                <a16:creationId xmlns:a16="http://schemas.microsoft.com/office/drawing/2014/main" id="{C1485598-0616-ACE8-4FD1-F17E9AC560C6}"/>
              </a:ext>
            </a:extLst>
          </p:cNvPr>
          <p:cNvSpPr txBox="1"/>
          <p:nvPr/>
        </p:nvSpPr>
        <p:spPr>
          <a:xfrm>
            <a:off x="95604" y="3923715"/>
            <a:ext cx="3353904" cy="738664"/>
          </a:xfrm>
          <a:prstGeom prst="rect">
            <a:avLst/>
          </a:prstGeom>
          <a:solidFill>
            <a:schemeClr val="accent2">
              <a:lumMod val="7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User have option to save the form as draft.</a:t>
            </a:r>
          </a:p>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Option for preview.</a:t>
            </a:r>
          </a:p>
        </p:txBody>
      </p:sp>
      <p:sp>
        <p:nvSpPr>
          <p:cNvPr id="20" name="TextBox 19">
            <a:extLst>
              <a:ext uri="{FF2B5EF4-FFF2-40B4-BE49-F238E27FC236}">
                <a16:creationId xmlns:a16="http://schemas.microsoft.com/office/drawing/2014/main" id="{14B412D3-CFE5-B753-649E-9493A1FF422E}"/>
              </a:ext>
            </a:extLst>
          </p:cNvPr>
          <p:cNvSpPr txBox="1"/>
          <p:nvPr/>
        </p:nvSpPr>
        <p:spPr>
          <a:xfrm>
            <a:off x="95605" y="4787762"/>
            <a:ext cx="3353903" cy="984885"/>
          </a:xfrm>
          <a:prstGeom prst="rect">
            <a:avLst/>
          </a:prstGeom>
          <a:solidFill>
            <a:schemeClr val="accent1">
              <a:lumMod val="7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Acknowledgement number generate on submission of forms.</a:t>
            </a:r>
          </a:p>
          <a:p>
            <a:r>
              <a:rPr lang="en-US" sz="1600" b="1" dirty="0">
                <a:solidFill>
                  <a:srgbClr val="FFFFFF"/>
                </a:solidFill>
                <a:latin typeface="Calibri" panose="020F0502020204030204" pitchFamily="34" charset="0"/>
                <a:ea typeface="Calibri" panose="020F0502020204030204" pitchFamily="34" charset="0"/>
                <a:cs typeface="Calibri" panose="020F0502020204030204" pitchFamily="34" charset="0"/>
              </a:rPr>
              <a:t>Option to download ack. No. in the legal format of form.</a:t>
            </a:r>
          </a:p>
        </p:txBody>
      </p:sp>
    </p:spTree>
    <p:extLst>
      <p:ext uri="{BB962C8B-B14F-4D97-AF65-F5344CB8AC3E}">
        <p14:creationId xmlns:p14="http://schemas.microsoft.com/office/powerpoint/2010/main" val="267514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3FDABA-4204-A019-57A7-2895A1CF89F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latin typeface="Calibri" panose="020F0502020204030204" pitchFamily="34" charset="0"/>
                <a:ea typeface="Calibri" panose="020F0502020204030204" pitchFamily="34" charset="0"/>
                <a:cs typeface="Calibri" panose="020F0502020204030204" pitchFamily="34" charset="0"/>
              </a:rPr>
              <a:t>OPERATOR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1E6E2EF-D0EA-378E-6306-D3DC9D84DEAF}"/>
              </a:ext>
            </a:extLst>
          </p:cNvPr>
          <p:cNvPicPr>
            <a:picLocks noChangeAspect="1"/>
          </p:cNvPicPr>
          <p:nvPr/>
        </p:nvPicPr>
        <p:blipFill>
          <a:blip r:embed="rId2"/>
          <a:stretch>
            <a:fillRect/>
          </a:stretch>
        </p:blipFill>
        <p:spPr>
          <a:xfrm>
            <a:off x="3507269" y="753199"/>
            <a:ext cx="8526687" cy="5351602"/>
          </a:xfrm>
          <a:prstGeom prst="rect">
            <a:avLst/>
          </a:prstGeom>
        </p:spPr>
      </p:pic>
      <p:sp>
        <p:nvSpPr>
          <p:cNvPr id="5" name="TextBox 4">
            <a:extLst>
              <a:ext uri="{FF2B5EF4-FFF2-40B4-BE49-F238E27FC236}">
                <a16:creationId xmlns:a16="http://schemas.microsoft.com/office/drawing/2014/main" id="{BC4F3781-8C53-2069-741F-405B8B66581B}"/>
              </a:ext>
            </a:extLst>
          </p:cNvPr>
          <p:cNvSpPr txBox="1"/>
          <p:nvPr/>
        </p:nvSpPr>
        <p:spPr>
          <a:xfrm>
            <a:off x="361244" y="1072444"/>
            <a:ext cx="2806240"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 digitization of Field Verification report operator have to click </a:t>
            </a:r>
            <a:r>
              <a:rPr lang="en-IN" dirty="0"/>
              <a:t/>
            </a:r>
            <a:br>
              <a:rPr lang="en-IN" dirty="0"/>
            </a:br>
            <a:r>
              <a:rPr lang="en-IN" dirty="0"/>
              <a:t>“</a:t>
            </a:r>
            <a:r>
              <a:rPr lang="en-IN" b="0" i="0" dirty="0">
                <a:solidFill>
                  <a:srgbClr val="007BFF"/>
                </a:solidFill>
                <a:effectLst/>
                <a:latin typeface="Roboto" panose="02000000000000000000" pitchFamily="2" charset="0"/>
              </a:rPr>
              <a:t>Enter Field Verification Report” </a:t>
            </a:r>
            <a:r>
              <a:rPr lang="en-IN" dirty="0">
                <a:latin typeface="Calibri" panose="020F0502020204030204" pitchFamily="34" charset="0"/>
                <a:ea typeface="Calibri" panose="020F0502020204030204" pitchFamily="34" charset="0"/>
                <a:cs typeface="Calibri" panose="020F0502020204030204" pitchFamily="34" charset="0"/>
              </a:rPr>
              <a:t>tab of Form Processing menu.</a:t>
            </a:r>
          </a:p>
          <a:p>
            <a:pPr marL="285750" indent="-285750">
              <a:buFont typeface="Wingdings" panose="05000000000000000000" pitchFamily="2" charset="2"/>
              <a:buChar char="Ø"/>
            </a:pPr>
            <a:r>
              <a:rPr lang="en-IN" dirty="0">
                <a:latin typeface="Calibri" panose="020F0502020204030204" pitchFamily="34" charset="0"/>
                <a:ea typeface="Calibri" panose="020F0502020204030204" pitchFamily="34" charset="0"/>
                <a:cs typeface="Calibri" panose="020F0502020204030204" pitchFamily="34" charset="0"/>
              </a:rPr>
              <a:t>For submission to checklist operator have to click action button.</a:t>
            </a:r>
          </a:p>
          <a:p>
            <a:pPr marL="285750" indent="-285750">
              <a:buFont typeface="Wingdings" panose="05000000000000000000" pitchFamily="2" charset="2"/>
              <a:buChar char="Ø"/>
            </a:pPr>
            <a:r>
              <a:rPr lang="en-IN" dirty="0">
                <a:latin typeface="Calibri" panose="020F0502020204030204" pitchFamily="34" charset="0"/>
                <a:ea typeface="Calibri" panose="020F0502020204030204" pitchFamily="34" charset="0"/>
                <a:cs typeface="Calibri" panose="020F0502020204030204" pitchFamily="34" charset="0"/>
              </a:rPr>
              <a:t>Operator  can download the checklist.</a:t>
            </a:r>
          </a:p>
          <a:p>
            <a:pPr marL="285750" indent="-285750">
              <a:buFont typeface="Wingdings" panose="05000000000000000000" pitchFamily="2" charset="2"/>
              <a:buChar char="Ø"/>
            </a:pPr>
            <a:r>
              <a:rPr lang="en-IN" dirty="0">
                <a:latin typeface="Calibri" panose="020F0502020204030204" pitchFamily="34" charset="0"/>
                <a:ea typeface="Calibri" panose="020F0502020204030204" pitchFamily="34" charset="0"/>
                <a:cs typeface="Calibri" panose="020F0502020204030204" pitchFamily="34" charset="0"/>
              </a:rPr>
              <a:t>Operator can edit the application if BLO edited the applicant details in checklist.</a:t>
            </a:r>
          </a:p>
          <a:p>
            <a:pPr marL="285750" indent="-285750">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41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3FDABA-4204-A019-57A7-2895A1CF89F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latin typeface="Calibri" panose="020F0502020204030204" pitchFamily="34" charset="0"/>
                <a:ea typeface="Calibri" panose="020F0502020204030204" pitchFamily="34" charset="0"/>
                <a:cs typeface="Calibri" panose="020F0502020204030204" pitchFamily="34" charset="0"/>
              </a:rPr>
              <a:t>OPERATOR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C4F3781-8C53-2069-741F-405B8B66581B}"/>
              </a:ext>
            </a:extLst>
          </p:cNvPr>
          <p:cNvSpPr txBox="1"/>
          <p:nvPr/>
        </p:nvSpPr>
        <p:spPr>
          <a:xfrm>
            <a:off x="361243" y="1072444"/>
            <a:ext cx="3002845" cy="27238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Checklist will be submitted after entry of checklist and uploading the signed copy of checklist </a:t>
            </a:r>
            <a:r>
              <a:rPr lang="en-IN"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27BAEE6-8BE9-0C9B-CFD0-82C491BE8052}"/>
              </a:ext>
            </a:extLst>
          </p:cNvPr>
          <p:cNvPicPr>
            <a:picLocks noChangeAspect="1"/>
          </p:cNvPicPr>
          <p:nvPr/>
        </p:nvPicPr>
        <p:blipFill rotWithShape="1">
          <a:blip r:embed="rId2"/>
          <a:srcRect t="9488" b="5679"/>
          <a:stretch/>
        </p:blipFill>
        <p:spPr>
          <a:xfrm>
            <a:off x="3522134" y="660118"/>
            <a:ext cx="8545688" cy="5625966"/>
          </a:xfrm>
          <a:prstGeom prst="rect">
            <a:avLst/>
          </a:prstGeom>
        </p:spPr>
      </p:pic>
    </p:spTree>
    <p:extLst>
      <p:ext uri="{BB962C8B-B14F-4D97-AF65-F5344CB8AC3E}">
        <p14:creationId xmlns:p14="http://schemas.microsoft.com/office/powerpoint/2010/main" val="335672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EFED6-7F8D-A777-2B81-A6E8275C4835}"/>
              </a:ext>
            </a:extLst>
          </p:cNvPr>
          <p:cNvPicPr>
            <a:picLocks noChangeAspect="1"/>
          </p:cNvPicPr>
          <p:nvPr/>
        </p:nvPicPr>
        <p:blipFill>
          <a:blip r:embed="rId2"/>
          <a:stretch>
            <a:fillRect/>
          </a:stretch>
        </p:blipFill>
        <p:spPr>
          <a:xfrm>
            <a:off x="2652889" y="790222"/>
            <a:ext cx="8839200" cy="5023556"/>
          </a:xfrm>
          <a:prstGeom prst="rect">
            <a:avLst/>
          </a:prstGeom>
        </p:spPr>
      </p:pic>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latin typeface="Calibri" panose="020F0502020204030204" pitchFamily="34" charset="0"/>
                <a:ea typeface="Calibri" panose="020F0502020204030204" pitchFamily="34" charset="0"/>
                <a:cs typeface="Calibri" panose="020F0502020204030204" pitchFamily="34" charset="0"/>
              </a:rPr>
              <a:t>OPERATOR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EF9A56CE-37C1-A14C-0C42-3EA6A9FED127}"/>
              </a:ext>
            </a:extLst>
          </p:cNvPr>
          <p:cNvSpPr/>
          <p:nvPr/>
        </p:nvSpPr>
        <p:spPr>
          <a:xfrm>
            <a:off x="0" y="790222"/>
            <a:ext cx="2527760" cy="824089"/>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BLO Checklist of PSE</a:t>
            </a:r>
            <a:endParaRPr lang="en-IN"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this page operator can fill the checklist of identified PSE.</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Operator can view the list of such PSE cluster in which checklist submitted through BLO APP</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30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35467" y="1727201"/>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AERO have privilege of three menu.</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 Assignment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Forward to ERO</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Form Tracking</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A5841229-4033-F997-1E64-6CD8D7A560FA}"/>
              </a:ext>
            </a:extLst>
          </p:cNvPr>
          <p:cNvPicPr>
            <a:picLocks noChangeAspect="1"/>
          </p:cNvPicPr>
          <p:nvPr/>
        </p:nvPicPr>
        <p:blipFill>
          <a:blip r:embed="rId2"/>
          <a:stretch>
            <a:fillRect/>
          </a:stretch>
        </p:blipFill>
        <p:spPr>
          <a:xfrm>
            <a:off x="3019172" y="790223"/>
            <a:ext cx="9037361" cy="1873956"/>
          </a:xfrm>
          <a:prstGeom prst="rect">
            <a:avLst/>
          </a:prstGeom>
        </p:spPr>
      </p:pic>
      <p:pic>
        <p:nvPicPr>
          <p:cNvPr id="9" name="Picture 8">
            <a:extLst>
              <a:ext uri="{FF2B5EF4-FFF2-40B4-BE49-F238E27FC236}">
                <a16:creationId xmlns:a16="http://schemas.microsoft.com/office/drawing/2014/main" id="{419EA4BE-EE44-AB47-2800-AA4C58CC6690}"/>
              </a:ext>
            </a:extLst>
          </p:cNvPr>
          <p:cNvPicPr>
            <a:picLocks noChangeAspect="1"/>
          </p:cNvPicPr>
          <p:nvPr/>
        </p:nvPicPr>
        <p:blipFill>
          <a:blip r:embed="rId3"/>
          <a:stretch>
            <a:fillRect/>
          </a:stretch>
        </p:blipFill>
        <p:spPr>
          <a:xfrm>
            <a:off x="2971496" y="2794096"/>
            <a:ext cx="9132711" cy="2799452"/>
          </a:xfrm>
          <a:prstGeom prst="rect">
            <a:avLst/>
          </a:prstGeom>
        </p:spPr>
      </p:pic>
    </p:spTree>
    <p:extLst>
      <p:ext uri="{BB962C8B-B14F-4D97-AF65-F5344CB8AC3E}">
        <p14:creationId xmlns:p14="http://schemas.microsoft.com/office/powerpoint/2010/main" val="243519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231494" y="1667299"/>
            <a:ext cx="2810286" cy="29578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Four buckets of Forms.</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 part assignment click on action button.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On basis of applicant address part and section to be allotted.</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6576F4E-E050-5838-54F1-9677B912374F}"/>
              </a:ext>
            </a:extLst>
          </p:cNvPr>
          <p:cNvPicPr>
            <a:picLocks noChangeAspect="1"/>
          </p:cNvPicPr>
          <p:nvPr/>
        </p:nvPicPr>
        <p:blipFill rotWithShape="1">
          <a:blip r:embed="rId2"/>
          <a:srcRect l="23896"/>
          <a:stretch/>
        </p:blipFill>
        <p:spPr>
          <a:xfrm>
            <a:off x="3518704" y="779079"/>
            <a:ext cx="8441802" cy="5424952"/>
          </a:xfrm>
          <a:prstGeom prst="rect">
            <a:avLst/>
          </a:prstGeom>
        </p:spPr>
      </p:pic>
    </p:spTree>
    <p:extLst>
      <p:ext uri="{BB962C8B-B14F-4D97-AF65-F5344CB8AC3E}">
        <p14:creationId xmlns:p14="http://schemas.microsoft.com/office/powerpoint/2010/main" val="2650527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AERO three option to perform on application.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Suggestive part &amp; section appears.</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50A95A5-8FA3-2715-E5E3-08787CE15413}"/>
              </a:ext>
            </a:extLst>
          </p:cNvPr>
          <p:cNvPicPr>
            <a:picLocks noChangeAspect="1"/>
          </p:cNvPicPr>
          <p:nvPr/>
        </p:nvPicPr>
        <p:blipFill>
          <a:blip r:embed="rId2"/>
          <a:stretch>
            <a:fillRect/>
          </a:stretch>
        </p:blipFill>
        <p:spPr>
          <a:xfrm>
            <a:off x="2659216" y="699849"/>
            <a:ext cx="9350550" cy="5551542"/>
          </a:xfrm>
          <a:prstGeom prst="rect">
            <a:avLst/>
          </a:prstGeom>
        </p:spPr>
      </p:pic>
    </p:spTree>
    <p:extLst>
      <p:ext uri="{BB962C8B-B14F-4D97-AF65-F5344CB8AC3E}">
        <p14:creationId xmlns:p14="http://schemas.microsoft.com/office/powerpoint/2010/main" val="806124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Forward application to ERO for final decision.</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0D97C6D-25B0-EB06-F95B-7954344D1670}"/>
              </a:ext>
            </a:extLst>
          </p:cNvPr>
          <p:cNvPicPr>
            <a:picLocks noChangeAspect="1"/>
          </p:cNvPicPr>
          <p:nvPr/>
        </p:nvPicPr>
        <p:blipFill>
          <a:blip r:embed="rId2"/>
          <a:stretch>
            <a:fillRect/>
          </a:stretch>
        </p:blipFill>
        <p:spPr>
          <a:xfrm>
            <a:off x="2527761" y="870038"/>
            <a:ext cx="9502083" cy="5372566"/>
          </a:xfrm>
          <a:prstGeom prst="rect">
            <a:avLst/>
          </a:prstGeom>
        </p:spPr>
      </p:pic>
    </p:spTree>
    <p:extLst>
      <p:ext uri="{BB962C8B-B14F-4D97-AF65-F5344CB8AC3E}">
        <p14:creationId xmlns:p14="http://schemas.microsoft.com/office/powerpoint/2010/main" val="406877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Error rectification of forms which is rejected in EROLL </a:t>
            </a:r>
            <a:r>
              <a:rPr lang="en-US" dirty="0" err="1">
                <a:latin typeface="Calibri" panose="020F0502020204030204" pitchFamily="34" charset="0"/>
                <a:ea typeface="Calibri" panose="020F0502020204030204" pitchFamily="34" charset="0"/>
                <a:cs typeface="Calibri" panose="020F0502020204030204" pitchFamily="34" charset="0"/>
              </a:rPr>
              <a:t>updation</a:t>
            </a:r>
            <a:r>
              <a:rPr lang="en-US" dirty="0">
                <a:latin typeface="Calibri" panose="020F0502020204030204" pitchFamily="34" charset="0"/>
                <a:ea typeface="Calibri" panose="020F0502020204030204" pitchFamily="34" charset="0"/>
                <a:cs typeface="Calibri" panose="020F0502020204030204" pitchFamily="34" charset="0"/>
              </a:rPr>
              <a:t> process.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AF5D994-DE84-82CD-35AE-64E099BB2C42}"/>
              </a:ext>
            </a:extLst>
          </p:cNvPr>
          <p:cNvPicPr>
            <a:picLocks noChangeAspect="1"/>
          </p:cNvPicPr>
          <p:nvPr/>
        </p:nvPicPr>
        <p:blipFill>
          <a:blip r:embed="rId2"/>
          <a:stretch>
            <a:fillRect/>
          </a:stretch>
        </p:blipFill>
        <p:spPr>
          <a:xfrm>
            <a:off x="2650603" y="1725782"/>
            <a:ext cx="9210426" cy="3406435"/>
          </a:xfrm>
          <a:prstGeom prst="rect">
            <a:avLst/>
          </a:prstGeom>
        </p:spPr>
      </p:pic>
    </p:spTree>
    <p:extLst>
      <p:ext uri="{BB962C8B-B14F-4D97-AF65-F5344CB8AC3E}">
        <p14:creationId xmlns:p14="http://schemas.microsoft.com/office/powerpoint/2010/main" val="232527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08CCA0-91B0-AC20-060C-560E7203C342}"/>
              </a:ext>
            </a:extLst>
          </p:cNvPr>
          <p:cNvSpPr>
            <a:spLocks noGrp="1"/>
          </p:cNvSpPr>
          <p:nvPr>
            <p:ph type="title"/>
          </p:nvPr>
        </p:nvSpPr>
        <p:spPr>
          <a:xfrm>
            <a:off x="4648609" y="0"/>
            <a:ext cx="7537706" cy="952107"/>
          </a:xfrm>
          <a:solidFill>
            <a:schemeClr val="bg1"/>
          </a:solidFill>
        </p:spPr>
        <p:txBody>
          <a:bodyPr anchor="ctr">
            <a:normAutofit/>
          </a:bodyPr>
          <a:lstStyle/>
          <a:p>
            <a:pPr marL="444500" indent="-444500"/>
            <a:r>
              <a:rPr lang="en-US" sz="4400" dirty="0">
                <a:solidFill>
                  <a:schemeClr val="tx1"/>
                </a:solidFill>
              </a:rPr>
              <a:t>History of Electoral Management</a:t>
            </a:r>
            <a:endParaRPr lang="en-IN" sz="4400" dirty="0">
              <a:solidFill>
                <a:schemeClr val="tx1"/>
              </a:solidFill>
            </a:endParaRPr>
          </a:p>
        </p:txBody>
      </p:sp>
      <p:sp>
        <p:nvSpPr>
          <p:cNvPr id="28" name="Content Placeholder 2">
            <a:extLst>
              <a:ext uri="{FF2B5EF4-FFF2-40B4-BE49-F238E27FC236}">
                <a16:creationId xmlns:a16="http://schemas.microsoft.com/office/drawing/2014/main" id="{68181521-2AFD-AC1C-EB51-F636A0EDEF0E}"/>
              </a:ext>
            </a:extLst>
          </p:cNvPr>
          <p:cNvSpPr>
            <a:spLocks noGrp="1"/>
          </p:cNvSpPr>
          <p:nvPr>
            <p:ph idx="1"/>
          </p:nvPr>
        </p:nvSpPr>
        <p:spPr>
          <a:xfrm>
            <a:off x="4788816" y="1131216"/>
            <a:ext cx="7145037" cy="5726784"/>
          </a:xfrm>
        </p:spPr>
        <p:txBody>
          <a:bodyPr anchor="ctr">
            <a:normAutofit lnSpcReduction="10000"/>
          </a:bodyPr>
          <a:lstStyle/>
          <a:p>
            <a:pPr marL="285750" indent="-285750">
              <a:lnSpc>
                <a:spcPct val="125000"/>
              </a:lnSpc>
              <a:buFont typeface="Wingdings" panose="05000000000000000000" pitchFamily="2" charset="2"/>
              <a:buChar char="Ø"/>
            </a:pPr>
            <a:r>
              <a:rPr lang="en-IN" sz="1700" dirty="0">
                <a:latin typeface="Comic Sans MS" panose="030F0702030302020204" pitchFamily="66" charset="0"/>
              </a:rPr>
              <a:t>The constitution mandates Election Commission of India to conduct election and prepare electoral rolls before elections.</a:t>
            </a:r>
          </a:p>
          <a:p>
            <a:pPr marL="285750" indent="-285750">
              <a:lnSpc>
                <a:spcPct val="125000"/>
              </a:lnSpc>
              <a:buFont typeface="Wingdings" panose="05000000000000000000" pitchFamily="2" charset="2"/>
              <a:buChar char="Ø"/>
            </a:pPr>
            <a:r>
              <a:rPr lang="en-IN" sz="1700" dirty="0">
                <a:latin typeface="Comic Sans MS" panose="030F0702030302020204" pitchFamily="66" charset="0"/>
              </a:rPr>
              <a:t>For conduct of any election electoral roll is a basic and one of the main document.</a:t>
            </a:r>
          </a:p>
          <a:p>
            <a:pPr marL="285750" indent="-285750">
              <a:lnSpc>
                <a:spcPct val="125000"/>
              </a:lnSpc>
              <a:buFont typeface="Wingdings" panose="05000000000000000000" pitchFamily="2" charset="2"/>
              <a:buChar char="Ø"/>
            </a:pPr>
            <a:r>
              <a:rPr lang="en-IN" sz="1700" dirty="0">
                <a:latin typeface="Comic Sans MS" panose="030F0702030302020204" pitchFamily="66" charset="0"/>
              </a:rPr>
              <a:t>Three types of Electors in India- </a:t>
            </a:r>
          </a:p>
          <a:p>
            <a:pPr marL="800100" lvl="1" indent="-342900">
              <a:lnSpc>
                <a:spcPct val="125000"/>
              </a:lnSpc>
              <a:buAutoNum type="alphaLcParenR"/>
            </a:pPr>
            <a:r>
              <a:rPr lang="en-IN" sz="1700" dirty="0">
                <a:latin typeface="Comic Sans MS" panose="030F0702030302020204" pitchFamily="66" charset="0"/>
              </a:rPr>
              <a:t>General elector</a:t>
            </a:r>
          </a:p>
          <a:p>
            <a:pPr marL="800100" lvl="1" indent="-342900">
              <a:lnSpc>
                <a:spcPct val="125000"/>
              </a:lnSpc>
              <a:buAutoNum type="alphaLcParenR"/>
            </a:pPr>
            <a:r>
              <a:rPr lang="en-IN" sz="1700" dirty="0">
                <a:latin typeface="Comic Sans MS" panose="030F0702030302020204" pitchFamily="66" charset="0"/>
              </a:rPr>
              <a:t>Service elector </a:t>
            </a:r>
          </a:p>
          <a:p>
            <a:pPr marL="800100" lvl="1" indent="-342900">
              <a:lnSpc>
                <a:spcPct val="125000"/>
              </a:lnSpc>
              <a:buAutoNum type="alphaLcParenR"/>
            </a:pPr>
            <a:r>
              <a:rPr lang="en-IN" sz="1700" dirty="0">
                <a:latin typeface="Comic Sans MS" panose="030F0702030302020204" pitchFamily="66" charset="0"/>
              </a:rPr>
              <a:t>Overseas Elector</a:t>
            </a:r>
          </a:p>
          <a:p>
            <a:pPr marL="285750" lvl="1" indent="-285750">
              <a:lnSpc>
                <a:spcPct val="125000"/>
              </a:lnSpc>
              <a:spcBef>
                <a:spcPts val="12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During last three decades, the election commission has adopted more proactive role in the areas of electoral registration.</a:t>
            </a:r>
          </a:p>
          <a:p>
            <a:pPr marL="285750" lvl="1" indent="-285750">
              <a:lnSpc>
                <a:spcPct val="125000"/>
              </a:lnSpc>
              <a:spcBef>
                <a:spcPts val="12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In 1993, Elector Photo Identity Cards (EPIC) were introduced in all states for the first time.</a:t>
            </a:r>
          </a:p>
          <a:p>
            <a:pPr marL="285750" lvl="1" indent="-285750">
              <a:lnSpc>
                <a:spcPct val="125000"/>
              </a:lnSpc>
              <a:spcBef>
                <a:spcPts val="12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In 1997, the election Commission of India embarked upon various new projects to improve the quality of electoral rolls.</a:t>
            </a:r>
          </a:p>
          <a:p>
            <a:pPr>
              <a:lnSpc>
                <a:spcPct val="90000"/>
              </a:lnSpc>
            </a:pPr>
            <a:endParaRPr lang="en-IN" sz="1100" dirty="0"/>
          </a:p>
        </p:txBody>
      </p:sp>
      <p:pic>
        <p:nvPicPr>
          <p:cNvPr id="7" name="Picture 6" descr="White puzzle with one red piece">
            <a:extLst>
              <a:ext uri="{FF2B5EF4-FFF2-40B4-BE49-F238E27FC236}">
                <a16:creationId xmlns:a16="http://schemas.microsoft.com/office/drawing/2014/main" id="{013AAFEB-7A2A-4540-AFD0-D6DE27A30AA9}"/>
              </a:ext>
            </a:extLst>
          </p:cNvPr>
          <p:cNvPicPr>
            <a:picLocks noChangeAspect="1"/>
          </p:cNvPicPr>
          <p:nvPr/>
        </p:nvPicPr>
        <p:blipFill rotWithShape="1">
          <a:blip r:embed="rId2"/>
          <a:srcRect l="32019" r="30415"/>
          <a:stretch/>
        </p:blipFill>
        <p:spPr>
          <a:xfrm>
            <a:off x="0" y="10"/>
            <a:ext cx="4671926" cy="6857990"/>
          </a:xfrm>
          <a:prstGeom prst="rect">
            <a:avLst/>
          </a:prstGeom>
        </p:spPr>
      </p:pic>
    </p:spTree>
    <p:extLst>
      <p:ext uri="{BB962C8B-B14F-4D97-AF65-F5344CB8AC3E}">
        <p14:creationId xmlns:p14="http://schemas.microsoft.com/office/powerpoint/2010/main" val="1917690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3470987" cy="29578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is one of the major user of ERONET.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have vital role in serialization and rationalization process on ERONET 2.0.</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Suo moto operation.</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07D4DAE-EE18-EB27-03FA-7A087080BFCD}"/>
              </a:ext>
            </a:extLst>
          </p:cNvPr>
          <p:cNvPicPr>
            <a:picLocks noChangeAspect="1"/>
          </p:cNvPicPr>
          <p:nvPr/>
        </p:nvPicPr>
        <p:blipFill>
          <a:blip r:embed="rId2"/>
          <a:stretch>
            <a:fillRect/>
          </a:stretch>
        </p:blipFill>
        <p:spPr>
          <a:xfrm>
            <a:off x="3167484" y="814606"/>
            <a:ext cx="8916486" cy="5470445"/>
          </a:xfrm>
          <a:prstGeom prst="rect">
            <a:avLst/>
          </a:prstGeom>
        </p:spPr>
      </p:pic>
    </p:spTree>
    <p:extLst>
      <p:ext uri="{BB962C8B-B14F-4D97-AF65-F5344CB8AC3E}">
        <p14:creationId xmlns:p14="http://schemas.microsoft.com/office/powerpoint/2010/main" val="306093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functionality under User Management  menu.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31FD8A8-F71B-E86F-150E-7E3B7FBDB0A9}"/>
              </a:ext>
            </a:extLst>
          </p:cNvPr>
          <p:cNvPicPr>
            <a:picLocks noChangeAspect="1"/>
          </p:cNvPicPr>
          <p:nvPr/>
        </p:nvPicPr>
        <p:blipFill>
          <a:blip r:embed="rId2"/>
          <a:stretch>
            <a:fillRect/>
          </a:stretch>
        </p:blipFill>
        <p:spPr>
          <a:xfrm>
            <a:off x="3406976" y="847404"/>
            <a:ext cx="7392041" cy="2385267"/>
          </a:xfrm>
          <a:prstGeom prst="rect">
            <a:avLst/>
          </a:prstGeom>
        </p:spPr>
      </p:pic>
    </p:spTree>
    <p:extLst>
      <p:ext uri="{BB962C8B-B14F-4D97-AF65-F5344CB8AC3E}">
        <p14:creationId xmlns:p14="http://schemas.microsoft.com/office/powerpoint/2010/main" val="368643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functionality under User Management  menu.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62D362C-3135-2180-DC74-5754DD5B37C3}"/>
              </a:ext>
            </a:extLst>
          </p:cNvPr>
          <p:cNvPicPr>
            <a:picLocks noChangeAspect="1"/>
          </p:cNvPicPr>
          <p:nvPr/>
        </p:nvPicPr>
        <p:blipFill>
          <a:blip r:embed="rId2"/>
          <a:stretch>
            <a:fillRect/>
          </a:stretch>
        </p:blipFill>
        <p:spPr>
          <a:xfrm>
            <a:off x="0" y="735858"/>
            <a:ext cx="12191999" cy="6122142"/>
          </a:xfrm>
          <a:prstGeom prst="rect">
            <a:avLst/>
          </a:prstGeom>
        </p:spPr>
      </p:pic>
    </p:spTree>
    <p:extLst>
      <p:ext uri="{BB962C8B-B14F-4D97-AF65-F5344CB8AC3E}">
        <p14:creationId xmlns:p14="http://schemas.microsoft.com/office/powerpoint/2010/main" val="145348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9578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 this page ERO have t download the statutory format of Form9, 10, 11, 11A, 11B AND Form 9 (Advance claim and objection).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0536C0-ACA2-13A8-92BA-7E5CBFE2EEBC}"/>
              </a:ext>
            </a:extLst>
          </p:cNvPr>
          <p:cNvPicPr>
            <a:picLocks noChangeAspect="1"/>
          </p:cNvPicPr>
          <p:nvPr/>
        </p:nvPicPr>
        <p:blipFill>
          <a:blip r:embed="rId2"/>
          <a:stretch>
            <a:fillRect/>
          </a:stretch>
        </p:blipFill>
        <p:spPr>
          <a:xfrm>
            <a:off x="4213184" y="944387"/>
            <a:ext cx="7824486" cy="2932081"/>
          </a:xfrm>
          <a:prstGeom prst="rect">
            <a:avLst/>
          </a:prstGeom>
        </p:spPr>
      </p:pic>
    </p:spTree>
    <p:extLst>
      <p:ext uri="{BB962C8B-B14F-4D97-AF65-F5344CB8AC3E}">
        <p14:creationId xmlns:p14="http://schemas.microsoft.com/office/powerpoint/2010/main" val="205035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have facility to edit part name.</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Creation of Aux Ps.</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Section Management.</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30A3AC-2179-BB7A-8568-6F7E3277FF30}"/>
              </a:ext>
            </a:extLst>
          </p:cNvPr>
          <p:cNvPicPr>
            <a:picLocks noChangeAspect="1"/>
          </p:cNvPicPr>
          <p:nvPr/>
        </p:nvPicPr>
        <p:blipFill>
          <a:blip r:embed="rId2"/>
          <a:stretch>
            <a:fillRect/>
          </a:stretch>
        </p:blipFill>
        <p:spPr>
          <a:xfrm>
            <a:off x="3167484" y="650657"/>
            <a:ext cx="8789164" cy="5669120"/>
          </a:xfrm>
          <a:prstGeom prst="rect">
            <a:avLst/>
          </a:prstGeom>
        </p:spPr>
      </p:pic>
    </p:spTree>
    <p:extLst>
      <p:ext uri="{BB962C8B-B14F-4D97-AF65-F5344CB8AC3E}">
        <p14:creationId xmlns:p14="http://schemas.microsoft.com/office/powerpoint/2010/main" val="716055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View option of population entered by District level.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41759A-6D41-6A65-7F4C-19A3BE97E1DA}"/>
              </a:ext>
            </a:extLst>
          </p:cNvPr>
          <p:cNvPicPr>
            <a:picLocks noChangeAspect="1"/>
          </p:cNvPicPr>
          <p:nvPr/>
        </p:nvPicPr>
        <p:blipFill>
          <a:blip r:embed="rId2"/>
          <a:stretch>
            <a:fillRect/>
          </a:stretch>
        </p:blipFill>
        <p:spPr>
          <a:xfrm>
            <a:off x="2527761" y="891251"/>
            <a:ext cx="9493302" cy="5092860"/>
          </a:xfrm>
          <a:prstGeom prst="rect">
            <a:avLst/>
          </a:prstGeom>
        </p:spPr>
      </p:pic>
    </p:spTree>
    <p:extLst>
      <p:ext uri="{BB962C8B-B14F-4D97-AF65-F5344CB8AC3E}">
        <p14:creationId xmlns:p14="http://schemas.microsoft.com/office/powerpoint/2010/main" val="307876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3025470"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Accept forms are further updated in EROLL.</a:t>
            </a:r>
          </a:p>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Inclusion – EPIC generation</a:t>
            </a:r>
          </a:p>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Modification/Correction- Update in EROLL</a:t>
            </a:r>
          </a:p>
          <a:p>
            <a:pPr marL="285750"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Deletion – Delete from EROLL.</a:t>
            </a:r>
          </a:p>
          <a:p>
            <a:pPr marL="285750" indent="-285750">
              <a:lnSpc>
                <a:spcPct val="150000"/>
              </a:lnSpc>
              <a:buFont typeface="Wingdings" panose="05000000000000000000" pitchFamily="2" charset="2"/>
              <a:buChar char="v"/>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E35DA67-8D3D-F2FE-F337-43F80D25F47A}"/>
              </a:ext>
            </a:extLst>
          </p:cNvPr>
          <p:cNvPicPr>
            <a:picLocks noChangeAspect="1"/>
          </p:cNvPicPr>
          <p:nvPr/>
        </p:nvPicPr>
        <p:blipFill>
          <a:blip r:embed="rId2"/>
          <a:stretch>
            <a:fillRect/>
          </a:stretch>
        </p:blipFill>
        <p:spPr>
          <a:xfrm>
            <a:off x="3025471" y="803336"/>
            <a:ext cx="9036063" cy="2126164"/>
          </a:xfrm>
          <a:prstGeom prst="rect">
            <a:avLst/>
          </a:prstGeom>
        </p:spPr>
      </p:pic>
    </p:spTree>
    <p:extLst>
      <p:ext uri="{BB962C8B-B14F-4D97-AF65-F5344CB8AC3E}">
        <p14:creationId xmlns:p14="http://schemas.microsoft.com/office/powerpoint/2010/main" val="329972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Dashboard screen of ERO login</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772D5A7-10EB-A5E0-9DA3-E5E356104BAE}"/>
              </a:ext>
            </a:extLst>
          </p:cNvPr>
          <p:cNvPicPr>
            <a:picLocks noChangeAspect="1"/>
          </p:cNvPicPr>
          <p:nvPr/>
        </p:nvPicPr>
        <p:blipFill>
          <a:blip r:embed="rId2"/>
          <a:stretch>
            <a:fillRect/>
          </a:stretch>
        </p:blipFill>
        <p:spPr>
          <a:xfrm>
            <a:off x="4005625" y="766015"/>
            <a:ext cx="7927874" cy="5565337"/>
          </a:xfrm>
          <a:prstGeom prst="rect">
            <a:avLst/>
          </a:prstGeom>
        </p:spPr>
      </p:pic>
    </p:spTree>
    <p:extLst>
      <p:ext uri="{BB962C8B-B14F-4D97-AF65-F5344CB8AC3E}">
        <p14:creationId xmlns:p14="http://schemas.microsoft.com/office/powerpoint/2010/main" val="3866466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52776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Booking of EPIC Kit.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Report of </a:t>
            </a:r>
            <a:r>
              <a:rPr lang="en-US" dirty="0" err="1">
                <a:latin typeface="Calibri" panose="020F0502020204030204" pitchFamily="34" charset="0"/>
                <a:ea typeface="Calibri" panose="020F0502020204030204" pitchFamily="34" charset="0"/>
                <a:cs typeface="Calibri" panose="020F0502020204030204" pitchFamily="34" charset="0"/>
              </a:rPr>
              <a:t>DoP</a:t>
            </a:r>
            <a:r>
              <a:rPr lang="en-US" dirty="0">
                <a:latin typeface="Calibri" panose="020F0502020204030204" pitchFamily="34" charset="0"/>
                <a:ea typeface="Calibri" panose="020F0502020204030204" pitchFamily="34" charset="0"/>
                <a:cs typeface="Calibri" panose="020F0502020204030204" pitchFamily="34" charset="0"/>
              </a:rPr>
              <a:t> Processing Summary</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View the list of  article Booking </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B1D72A7-75F1-7A0E-4FA4-BA843FC14AE2}"/>
              </a:ext>
            </a:extLst>
          </p:cNvPr>
          <p:cNvPicPr>
            <a:picLocks noChangeAspect="1"/>
          </p:cNvPicPr>
          <p:nvPr/>
        </p:nvPicPr>
        <p:blipFill>
          <a:blip r:embed="rId2"/>
          <a:stretch>
            <a:fillRect/>
          </a:stretch>
        </p:blipFill>
        <p:spPr>
          <a:xfrm>
            <a:off x="2639027" y="925975"/>
            <a:ext cx="9132425" cy="3715473"/>
          </a:xfrm>
          <a:prstGeom prst="rect">
            <a:avLst/>
          </a:prstGeom>
        </p:spPr>
      </p:pic>
      <p:pic>
        <p:nvPicPr>
          <p:cNvPr id="8" name="Picture 7">
            <a:extLst>
              <a:ext uri="{FF2B5EF4-FFF2-40B4-BE49-F238E27FC236}">
                <a16:creationId xmlns:a16="http://schemas.microsoft.com/office/drawing/2014/main" id="{61152490-9821-6F30-B7FE-D40704CA5834}"/>
              </a:ext>
            </a:extLst>
          </p:cNvPr>
          <p:cNvPicPr>
            <a:picLocks noChangeAspect="1"/>
          </p:cNvPicPr>
          <p:nvPr/>
        </p:nvPicPr>
        <p:blipFill>
          <a:blip r:embed="rId3"/>
          <a:stretch>
            <a:fillRect/>
          </a:stretch>
        </p:blipFill>
        <p:spPr>
          <a:xfrm>
            <a:off x="2860148" y="4641448"/>
            <a:ext cx="8911303" cy="1516511"/>
          </a:xfrm>
          <a:prstGeom prst="rect">
            <a:avLst/>
          </a:prstGeom>
        </p:spPr>
      </p:pic>
    </p:spTree>
    <p:extLst>
      <p:ext uri="{BB962C8B-B14F-4D97-AF65-F5344CB8AC3E}">
        <p14:creationId xmlns:p14="http://schemas.microsoft.com/office/powerpoint/2010/main" val="1081394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ERO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ERO can accept or reject the request of wheelchair received through SAKSHAM APP.</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9AB6B3E-0417-F8A4-71F0-57603E119D39}"/>
              </a:ext>
            </a:extLst>
          </p:cNvPr>
          <p:cNvPicPr>
            <a:picLocks noChangeAspect="1"/>
          </p:cNvPicPr>
          <p:nvPr/>
        </p:nvPicPr>
        <p:blipFill>
          <a:blip r:embed="rId2"/>
          <a:stretch>
            <a:fillRect/>
          </a:stretch>
        </p:blipFill>
        <p:spPr>
          <a:xfrm>
            <a:off x="3588152" y="844225"/>
            <a:ext cx="8345348" cy="5035714"/>
          </a:xfrm>
          <a:prstGeom prst="rect">
            <a:avLst/>
          </a:prstGeom>
        </p:spPr>
      </p:pic>
    </p:spTree>
    <p:extLst>
      <p:ext uri="{BB962C8B-B14F-4D97-AF65-F5344CB8AC3E}">
        <p14:creationId xmlns:p14="http://schemas.microsoft.com/office/powerpoint/2010/main" val="29916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08CCA0-91B0-AC20-060C-560E7203C342}"/>
              </a:ext>
            </a:extLst>
          </p:cNvPr>
          <p:cNvSpPr>
            <a:spLocks noGrp="1"/>
          </p:cNvSpPr>
          <p:nvPr>
            <p:ph type="title"/>
          </p:nvPr>
        </p:nvSpPr>
        <p:spPr>
          <a:xfrm>
            <a:off x="4670989" y="302948"/>
            <a:ext cx="7492946" cy="685576"/>
          </a:xfrm>
        </p:spPr>
        <p:txBody>
          <a:bodyPr anchor="ctr">
            <a:normAutofit fontScale="90000"/>
          </a:bodyPr>
          <a:lstStyle/>
          <a:p>
            <a:pPr algn="ctr"/>
            <a:r>
              <a:rPr lang="en-US" sz="4400" dirty="0">
                <a:solidFill>
                  <a:schemeClr val="tx1"/>
                </a:solidFill>
              </a:rPr>
              <a:t>History of Electoral Management</a:t>
            </a:r>
            <a:endParaRPr lang="en-IN" sz="4400" dirty="0">
              <a:solidFill>
                <a:schemeClr val="tx1"/>
              </a:solidFill>
            </a:endParaRPr>
          </a:p>
        </p:txBody>
      </p:sp>
      <p:sp>
        <p:nvSpPr>
          <p:cNvPr id="28" name="Content Placeholder 2">
            <a:extLst>
              <a:ext uri="{FF2B5EF4-FFF2-40B4-BE49-F238E27FC236}">
                <a16:creationId xmlns:a16="http://schemas.microsoft.com/office/drawing/2014/main" id="{68181521-2AFD-AC1C-EB51-F636A0EDEF0E}"/>
              </a:ext>
            </a:extLst>
          </p:cNvPr>
          <p:cNvSpPr>
            <a:spLocks noGrp="1"/>
          </p:cNvSpPr>
          <p:nvPr>
            <p:ph idx="1"/>
          </p:nvPr>
        </p:nvSpPr>
        <p:spPr>
          <a:xfrm>
            <a:off x="5231958" y="1291472"/>
            <a:ext cx="6701895" cy="5566528"/>
          </a:xfrm>
        </p:spPr>
        <p:txBody>
          <a:bodyPr anchor="ctr">
            <a:normAutofit lnSpcReduction="10000"/>
          </a:bodyPr>
          <a:lstStyle/>
          <a:p>
            <a:pPr marL="285750" lvl="1" indent="-285750">
              <a:lnSpc>
                <a:spcPct val="125000"/>
              </a:lnSpc>
              <a:spcBef>
                <a:spcPts val="6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Computerization of electoral roll was one of the links of the chain of such innovative measures.</a:t>
            </a:r>
          </a:p>
          <a:p>
            <a:pPr marL="285750" lvl="1" indent="-285750">
              <a:lnSpc>
                <a:spcPct val="125000"/>
              </a:lnSpc>
              <a:spcBef>
                <a:spcPts val="6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During revision with qualifying date as 01.01.2005, photo electoral roll was introduced in some states.</a:t>
            </a:r>
          </a:p>
          <a:p>
            <a:pPr marL="285750" lvl="1" indent="-285750">
              <a:lnSpc>
                <a:spcPct val="125000"/>
              </a:lnSpc>
              <a:spcBef>
                <a:spcPts val="6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In subsequent annual revisions, photo electoral roll replaced the text roll in the country.</a:t>
            </a:r>
          </a:p>
          <a:p>
            <a:pPr marL="285750" lvl="1" indent="-285750">
              <a:lnSpc>
                <a:spcPct val="125000"/>
              </a:lnSpc>
              <a:spcBef>
                <a:spcPts val="6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Initially for managing database of electoral roll Election Commission developed ERMS which was used in decentralised (district) mode. Further ERMS was customised to use as centralised (State) mode.</a:t>
            </a:r>
          </a:p>
          <a:p>
            <a:pPr marL="285750" lvl="1" indent="-285750">
              <a:lnSpc>
                <a:spcPct val="125000"/>
              </a:lnSpc>
              <a:spcBef>
                <a:spcPts val="600"/>
              </a:spcBef>
              <a:spcAft>
                <a:spcPts val="200"/>
              </a:spcAft>
              <a:buClr>
                <a:schemeClr val="accent1"/>
              </a:buClr>
              <a:buSzPct val="100000"/>
              <a:buFont typeface="Wingdings" panose="05000000000000000000" pitchFamily="2" charset="2"/>
              <a:buChar char="Ø"/>
            </a:pPr>
            <a:r>
              <a:rPr lang="en-IN" sz="1700" dirty="0">
                <a:latin typeface="Comic Sans MS" panose="030F0702030302020204" pitchFamily="66" charset="0"/>
              </a:rPr>
              <a:t>In 2017 a web-based system named as ERONET was created for managing the huge electoral database as India level.</a:t>
            </a:r>
          </a:p>
          <a:p>
            <a:pPr marL="0" lvl="1" indent="0">
              <a:lnSpc>
                <a:spcPct val="125000"/>
              </a:lnSpc>
              <a:spcBef>
                <a:spcPts val="600"/>
              </a:spcBef>
              <a:spcAft>
                <a:spcPts val="200"/>
              </a:spcAft>
              <a:buClr>
                <a:schemeClr val="accent1"/>
              </a:buClr>
              <a:buSzPct val="100000"/>
              <a:buNone/>
            </a:pPr>
            <a:r>
              <a:rPr lang="en-IN" sz="1700" dirty="0">
                <a:solidFill>
                  <a:schemeClr val="bg1"/>
                </a:solidFill>
                <a:latin typeface="Comic Sans MS" panose="030F0702030302020204" pitchFamily="66" charset="0"/>
              </a:rPr>
              <a:t>ERONET provides a platform to registration officer for process applications received from citizen through different channels and to ECI/CEO/DEO/ERO for closely monitoring the enrolment process throughout the country.</a:t>
            </a:r>
          </a:p>
          <a:p>
            <a:pPr>
              <a:lnSpc>
                <a:spcPct val="90000"/>
              </a:lnSpc>
            </a:pPr>
            <a:endParaRPr lang="en-IN" sz="1100" dirty="0"/>
          </a:p>
        </p:txBody>
      </p:sp>
      <p:pic>
        <p:nvPicPr>
          <p:cNvPr id="6" name="Picture 5" descr="White puzzle with one red piece">
            <a:extLst>
              <a:ext uri="{FF2B5EF4-FFF2-40B4-BE49-F238E27FC236}">
                <a16:creationId xmlns:a16="http://schemas.microsoft.com/office/drawing/2014/main" id="{ED433B20-2420-4EE1-B370-E7EDAF61D275}"/>
              </a:ext>
            </a:extLst>
          </p:cNvPr>
          <p:cNvPicPr>
            <a:picLocks noChangeAspect="1"/>
          </p:cNvPicPr>
          <p:nvPr/>
        </p:nvPicPr>
        <p:blipFill rotWithShape="1">
          <a:blip r:embed="rId2"/>
          <a:srcRect l="32019" r="30415"/>
          <a:stretch/>
        </p:blipFill>
        <p:spPr>
          <a:xfrm>
            <a:off x="0" y="10"/>
            <a:ext cx="4671926" cy="6857990"/>
          </a:xfrm>
          <a:prstGeom prst="rect">
            <a:avLst/>
          </a:prstGeom>
        </p:spPr>
      </p:pic>
    </p:spTree>
    <p:extLst>
      <p:ext uri="{BB962C8B-B14F-4D97-AF65-F5344CB8AC3E}">
        <p14:creationId xmlns:p14="http://schemas.microsoft.com/office/powerpoint/2010/main" val="196084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Main menu of DEO account.</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91667B8-91CB-9233-1A45-D73F82E07B2A}"/>
              </a:ext>
            </a:extLst>
          </p:cNvPr>
          <p:cNvPicPr>
            <a:picLocks noChangeAspect="1"/>
          </p:cNvPicPr>
          <p:nvPr/>
        </p:nvPicPr>
        <p:blipFill>
          <a:blip r:embed="rId2"/>
          <a:stretch>
            <a:fillRect/>
          </a:stretch>
        </p:blipFill>
        <p:spPr>
          <a:xfrm>
            <a:off x="3167484" y="803483"/>
            <a:ext cx="8852011" cy="5226927"/>
          </a:xfrm>
          <a:prstGeom prst="rect">
            <a:avLst/>
          </a:prstGeom>
        </p:spPr>
      </p:pic>
    </p:spTree>
    <p:extLst>
      <p:ext uri="{BB962C8B-B14F-4D97-AF65-F5344CB8AC3E}">
        <p14:creationId xmlns:p14="http://schemas.microsoft.com/office/powerpoint/2010/main" val="4260221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Accept/Reject rollback request.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Reassign the form to concern AC/District.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Tracking of form</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3E2E13-EF05-2401-8C29-60909462AF5C}"/>
              </a:ext>
            </a:extLst>
          </p:cNvPr>
          <p:cNvPicPr>
            <a:picLocks noChangeAspect="1"/>
          </p:cNvPicPr>
          <p:nvPr/>
        </p:nvPicPr>
        <p:blipFill>
          <a:blip r:embed="rId2"/>
          <a:stretch>
            <a:fillRect/>
          </a:stretch>
        </p:blipFill>
        <p:spPr>
          <a:xfrm>
            <a:off x="3167485" y="857829"/>
            <a:ext cx="8893336" cy="2202371"/>
          </a:xfrm>
          <a:prstGeom prst="rect">
            <a:avLst/>
          </a:prstGeom>
        </p:spPr>
      </p:pic>
    </p:spTree>
    <p:extLst>
      <p:ext uri="{BB962C8B-B14F-4D97-AF65-F5344CB8AC3E}">
        <p14:creationId xmlns:p14="http://schemas.microsoft.com/office/powerpoint/2010/main" val="3472151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42043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DEO has facility to enter the gender wise and gender wise age cohort wise population of all AC of his/her jurisdiction.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Gender wise total population and age cohort wise total population .</a:t>
            </a:r>
          </a:p>
          <a:p>
            <a:pPr>
              <a:lnSpc>
                <a:spcPct val="150000"/>
              </a:lnSpc>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070AEEB-FB6F-138C-0F40-546B4FFEC584}"/>
              </a:ext>
            </a:extLst>
          </p:cNvPr>
          <p:cNvPicPr>
            <a:picLocks noChangeAspect="1"/>
          </p:cNvPicPr>
          <p:nvPr/>
        </p:nvPicPr>
        <p:blipFill>
          <a:blip r:embed="rId2"/>
          <a:stretch>
            <a:fillRect/>
          </a:stretch>
        </p:blipFill>
        <p:spPr>
          <a:xfrm>
            <a:off x="3044142" y="821802"/>
            <a:ext cx="9098852" cy="5541151"/>
          </a:xfrm>
          <a:prstGeom prst="rect">
            <a:avLst/>
          </a:prstGeom>
        </p:spPr>
      </p:pic>
      <p:sp>
        <p:nvSpPr>
          <p:cNvPr id="2" name="Rectangle: Rounded Corners 1">
            <a:extLst>
              <a:ext uri="{FF2B5EF4-FFF2-40B4-BE49-F238E27FC236}">
                <a16:creationId xmlns:a16="http://schemas.microsoft.com/office/drawing/2014/main" id="{F00B6D2E-09B7-BCD4-AE8F-A2B82656C377}"/>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DEO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584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CEO  LOGIN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503535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CEO account is the state level master account.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CEO account have privilege to create district level account on ERONET.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Initiate serialization and rationalization.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Schedule revision.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Enable/disable </a:t>
            </a:r>
            <a:r>
              <a:rPr lang="en-US" dirty="0" err="1">
                <a:latin typeface="Calibri" panose="020F0502020204030204" pitchFamily="34" charset="0"/>
                <a:ea typeface="Calibri" panose="020F0502020204030204" pitchFamily="34" charset="0"/>
                <a:cs typeface="Calibri" panose="020F0502020204030204" pitchFamily="34" charset="0"/>
              </a:rPr>
              <a:t>Eroll</a:t>
            </a:r>
            <a:r>
              <a:rPr lang="en-US" dirty="0">
                <a:latin typeface="Calibri" panose="020F0502020204030204" pitchFamily="34" charset="0"/>
                <a:ea typeface="Calibri" panose="020F0502020204030204" pitchFamily="34" charset="0"/>
                <a:cs typeface="Calibri" panose="020F0502020204030204" pitchFamily="34" charset="0"/>
              </a:rPr>
              <a:t> update functionality.</a:t>
            </a:r>
          </a:p>
          <a:p>
            <a:pPr marL="285750" indent="-285750">
              <a:lnSpc>
                <a:spcPct val="150000"/>
              </a:lnSpc>
              <a:buFont typeface="Wingdings" panose="05000000000000000000" pitchFamily="2" charset="2"/>
              <a:buChar char="Ø"/>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6380465-14C2-5101-9886-7D1E2A7185F0}"/>
              </a:ext>
            </a:extLst>
          </p:cNvPr>
          <p:cNvPicPr>
            <a:picLocks noChangeAspect="1"/>
          </p:cNvPicPr>
          <p:nvPr/>
        </p:nvPicPr>
        <p:blipFill>
          <a:blip r:embed="rId2"/>
          <a:stretch>
            <a:fillRect/>
          </a:stretch>
        </p:blipFill>
        <p:spPr>
          <a:xfrm>
            <a:off x="2882095" y="764958"/>
            <a:ext cx="9255503" cy="5569168"/>
          </a:xfrm>
          <a:prstGeom prst="rect">
            <a:avLst/>
          </a:prstGeom>
        </p:spPr>
      </p:pic>
    </p:spTree>
    <p:extLst>
      <p:ext uri="{BB962C8B-B14F-4D97-AF65-F5344CB8AC3E}">
        <p14:creationId xmlns:p14="http://schemas.microsoft.com/office/powerpoint/2010/main" val="1673854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4">
            <a:extLst>
              <a:ext uri="{FF2B5EF4-FFF2-40B4-BE49-F238E27FC236}">
                <a16:creationId xmlns:a16="http://schemas.microsoft.com/office/drawing/2014/main" id="{0AB6E427-3F73-4C06-A5D5-AE52C3883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D8C9BDAA-0390-4B39-9B5C-BC95E5120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964A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Rounded Corners 3">
            <a:extLst>
              <a:ext uri="{FF2B5EF4-FFF2-40B4-BE49-F238E27FC236}">
                <a16:creationId xmlns:a16="http://schemas.microsoft.com/office/drawing/2014/main" id="{7280665A-759D-4C9D-AB7C-07FA73904382}"/>
              </a:ext>
            </a:extLst>
          </p:cNvPr>
          <p:cNvSpPr/>
          <p:nvPr/>
        </p:nvSpPr>
        <p:spPr>
          <a:xfrm>
            <a:off x="492370" y="516836"/>
            <a:ext cx="3084844" cy="196108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3700" spc="-50">
                <a:solidFill>
                  <a:srgbClr val="FFFFFF"/>
                </a:solidFill>
                <a:latin typeface="+mj-lt"/>
                <a:ea typeface="+mj-ea"/>
                <a:cs typeface="+mj-cs"/>
              </a:rPr>
              <a:t>CEO  Admin LOGIN</a:t>
            </a:r>
          </a:p>
        </p:txBody>
      </p:sp>
      <p:cxnSp>
        <p:nvCxnSpPr>
          <p:cNvPr id="25" name="Straight Connector 18">
            <a:extLst>
              <a:ext uri="{FF2B5EF4-FFF2-40B4-BE49-F238E27FC236}">
                <a16:creationId xmlns:a16="http://schemas.microsoft.com/office/drawing/2014/main" id="{E04A321A-A039-4720-87B4-66A4210E0D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66F305-532C-87CD-4E80-A7D5DEBFF4CE}"/>
              </a:ext>
            </a:extLst>
          </p:cNvPr>
          <p:cNvSpPr txBox="1"/>
          <p:nvPr/>
        </p:nvSpPr>
        <p:spPr>
          <a:xfrm>
            <a:off x="571752" y="2799654"/>
            <a:ext cx="3005462" cy="3189665"/>
          </a:xfrm>
          <a:prstGeom prst="rect">
            <a:avLst/>
          </a:prstGeom>
        </p:spPr>
        <p:txBody>
          <a:bodyPr vert="horz" lIns="0" tIns="45720" rIns="0" bIns="45720" rtlCol="0">
            <a:normAutofit/>
          </a:bodyPr>
          <a:lstStyle/>
          <a:p>
            <a:pPr marL="285750" indent="-285750" algn="just">
              <a:spcAft>
                <a:spcPts val="600"/>
              </a:spcAft>
              <a:buFont typeface="Wingdings" panose="05000000000000000000" pitchFamily="2" charset="2"/>
              <a:buChar char="v"/>
            </a:pPr>
            <a:r>
              <a:rPr lang="en-US" dirty="0">
                <a:solidFill>
                  <a:srgbClr val="FFFFFF"/>
                </a:solidFill>
              </a:rPr>
              <a:t>CEO admin have these options in ERONET 2.0</a:t>
            </a:r>
          </a:p>
          <a:p>
            <a:pPr marL="285750" indent="-285750">
              <a:spcAft>
                <a:spcPts val="600"/>
              </a:spcAft>
              <a:buFont typeface="Calibri" panose="020F0502020204030204" pitchFamily="34" charset="0"/>
              <a:buChar char="Ø"/>
            </a:pPr>
            <a:endParaRPr lang="en-US" dirty="0">
              <a:solidFill>
                <a:srgbClr val="FFFFFF"/>
              </a:solidFill>
            </a:endParaRPr>
          </a:p>
        </p:txBody>
      </p:sp>
      <p:pic>
        <p:nvPicPr>
          <p:cNvPr id="3" name="Picture 2">
            <a:extLst>
              <a:ext uri="{FF2B5EF4-FFF2-40B4-BE49-F238E27FC236}">
                <a16:creationId xmlns:a16="http://schemas.microsoft.com/office/drawing/2014/main" id="{25894EC5-A854-A4DD-9F98-4BD3E6EA5E14}"/>
              </a:ext>
            </a:extLst>
          </p:cNvPr>
          <p:cNvPicPr>
            <a:picLocks noChangeAspect="1"/>
          </p:cNvPicPr>
          <p:nvPr/>
        </p:nvPicPr>
        <p:blipFill>
          <a:blip r:embed="rId2"/>
          <a:stretch>
            <a:fillRect/>
          </a:stretch>
        </p:blipFill>
        <p:spPr>
          <a:xfrm>
            <a:off x="4742017" y="981075"/>
            <a:ext cx="6798082" cy="3204211"/>
          </a:xfrm>
          <a:prstGeom prst="rect">
            <a:avLst/>
          </a:prstGeom>
        </p:spPr>
      </p:pic>
    </p:spTree>
    <p:extLst>
      <p:ext uri="{BB962C8B-B14F-4D97-AF65-F5344CB8AC3E}">
        <p14:creationId xmlns:p14="http://schemas.microsoft.com/office/powerpoint/2010/main" val="2134310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88682"/>
            <a:ext cx="6962775" cy="56197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Same dashboard functionality is available for all user.</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All user can access the data of his/her jurisdiction only.</a:t>
            </a:r>
          </a:p>
          <a:p>
            <a:pPr>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274DD0-E921-0282-17CD-85292F2279B0}"/>
              </a:ext>
            </a:extLst>
          </p:cNvPr>
          <p:cNvPicPr>
            <a:picLocks noChangeAspect="1"/>
          </p:cNvPicPr>
          <p:nvPr/>
        </p:nvPicPr>
        <p:blipFill>
          <a:blip r:embed="rId2"/>
          <a:stretch>
            <a:fillRect/>
          </a:stretch>
        </p:blipFill>
        <p:spPr>
          <a:xfrm>
            <a:off x="2882094" y="704850"/>
            <a:ext cx="9309905" cy="6086475"/>
          </a:xfrm>
          <a:prstGeom prst="rect">
            <a:avLst/>
          </a:prstGeom>
        </p:spPr>
      </p:pic>
    </p:spTree>
    <p:extLst>
      <p:ext uri="{BB962C8B-B14F-4D97-AF65-F5344CB8AC3E}">
        <p14:creationId xmlns:p14="http://schemas.microsoft.com/office/powerpoint/2010/main" val="3915220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378885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On Elector Roll dashboard gender wise, Age cohort wise, PWD count </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Gender ratio, Senior Citizen</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Partwise filter for all reports</a:t>
            </a:r>
          </a:p>
          <a:p>
            <a:pPr>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DA0ED1F-0532-91A3-A7D8-BD7C8B037BEA}"/>
              </a:ext>
            </a:extLst>
          </p:cNvPr>
          <p:cNvPicPr>
            <a:picLocks noChangeAspect="1"/>
          </p:cNvPicPr>
          <p:nvPr/>
        </p:nvPicPr>
        <p:blipFill rotWithShape="1">
          <a:blip r:embed="rId2"/>
          <a:srcRect t="17453" b="21152"/>
          <a:stretch/>
        </p:blipFill>
        <p:spPr>
          <a:xfrm>
            <a:off x="3000376" y="4267200"/>
            <a:ext cx="9163050" cy="2581275"/>
          </a:xfrm>
          <a:prstGeom prst="rect">
            <a:avLst/>
          </a:prstGeom>
        </p:spPr>
      </p:pic>
      <p:pic>
        <p:nvPicPr>
          <p:cNvPr id="12" name="Picture 11">
            <a:extLst>
              <a:ext uri="{FF2B5EF4-FFF2-40B4-BE49-F238E27FC236}">
                <a16:creationId xmlns:a16="http://schemas.microsoft.com/office/drawing/2014/main" id="{1D246038-B888-44F4-52AB-8455F0BF3FF5}"/>
              </a:ext>
            </a:extLst>
          </p:cNvPr>
          <p:cNvPicPr>
            <a:picLocks noChangeAspect="1"/>
          </p:cNvPicPr>
          <p:nvPr/>
        </p:nvPicPr>
        <p:blipFill>
          <a:blip r:embed="rId3"/>
          <a:stretch>
            <a:fillRect/>
          </a:stretch>
        </p:blipFill>
        <p:spPr>
          <a:xfrm>
            <a:off x="3000376" y="563434"/>
            <a:ext cx="9163050" cy="3741866"/>
          </a:xfrm>
          <a:prstGeom prst="rect">
            <a:avLst/>
          </a:prstGeom>
        </p:spPr>
      </p:pic>
      <p:sp>
        <p:nvSpPr>
          <p:cNvPr id="13" name="Rectangle: Rounded Corners 12">
            <a:extLst>
              <a:ext uri="{FF2B5EF4-FFF2-40B4-BE49-F238E27FC236}">
                <a16:creationId xmlns:a16="http://schemas.microsoft.com/office/drawing/2014/main" id="{71713261-FE25-58B5-B3AF-333079BC664D}"/>
              </a:ext>
            </a:extLst>
          </p:cNvPr>
          <p:cNvSpPr/>
          <p:nvPr/>
        </p:nvSpPr>
        <p:spPr>
          <a:xfrm>
            <a:off x="259768" y="636811"/>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Form Processing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75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704622"/>
            <a:ext cx="2882095"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On Form processing dashboard form wise, status wise, submission channel wise and status wise details.</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2C62F7C-F967-40BD-2470-0483B0F47B60}"/>
              </a:ext>
            </a:extLst>
          </p:cNvPr>
          <p:cNvPicPr>
            <a:picLocks noChangeAspect="1"/>
          </p:cNvPicPr>
          <p:nvPr/>
        </p:nvPicPr>
        <p:blipFill>
          <a:blip r:embed="rId2"/>
          <a:stretch>
            <a:fillRect/>
          </a:stretch>
        </p:blipFill>
        <p:spPr>
          <a:xfrm>
            <a:off x="2948408" y="552450"/>
            <a:ext cx="9243591" cy="6305549"/>
          </a:xfrm>
          <a:prstGeom prst="rect">
            <a:avLst/>
          </a:prstGeom>
        </p:spPr>
      </p:pic>
      <p:sp>
        <p:nvSpPr>
          <p:cNvPr id="9" name="Rectangle: Rounded Corners 8">
            <a:extLst>
              <a:ext uri="{FF2B5EF4-FFF2-40B4-BE49-F238E27FC236}">
                <a16:creationId xmlns:a16="http://schemas.microsoft.com/office/drawing/2014/main" id="{98569788-1577-5923-82B1-E1556B2FCEEC}"/>
              </a:ext>
            </a:extLst>
          </p:cNvPr>
          <p:cNvSpPr/>
          <p:nvPr/>
        </p:nvSpPr>
        <p:spPr>
          <a:xfrm>
            <a:off x="259768" y="636811"/>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Form Processing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462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8BDE70D-F413-3767-256D-4B1878D80053}"/>
              </a:ext>
            </a:extLst>
          </p:cNvPr>
          <p:cNvPicPr>
            <a:picLocks noChangeAspect="1"/>
          </p:cNvPicPr>
          <p:nvPr/>
        </p:nvPicPr>
        <p:blipFill>
          <a:blip r:embed="rId2"/>
          <a:stretch>
            <a:fillRect/>
          </a:stretch>
        </p:blipFill>
        <p:spPr>
          <a:xfrm>
            <a:off x="1" y="713792"/>
            <a:ext cx="12192000" cy="6172200"/>
          </a:xfrm>
          <a:prstGeom prst="rect">
            <a:avLst/>
          </a:prstGeom>
        </p:spPr>
      </p:pic>
      <p:sp>
        <p:nvSpPr>
          <p:cNvPr id="2" name="Rectangle: Rounded Corners 1">
            <a:extLst>
              <a:ext uri="{FF2B5EF4-FFF2-40B4-BE49-F238E27FC236}">
                <a16:creationId xmlns:a16="http://schemas.microsoft.com/office/drawing/2014/main" id="{50D45F5D-5A14-FA14-5DE4-76587644C5C9}"/>
              </a:ext>
            </a:extLst>
          </p:cNvPr>
          <p:cNvSpPr/>
          <p:nvPr/>
        </p:nvSpPr>
        <p:spPr>
          <a:xfrm>
            <a:off x="73156" y="370210"/>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Form Processing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9546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0" y="1659990"/>
            <a:ext cx="2686050" cy="337335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On Polling Station dashboard rural/urban PS details.</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Polling station wise elector  count</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AMF/EMF/Improved Maps details</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F034049-502E-F515-0D62-1132AACD5532}"/>
              </a:ext>
            </a:extLst>
          </p:cNvPr>
          <p:cNvPicPr>
            <a:picLocks noChangeAspect="1"/>
          </p:cNvPicPr>
          <p:nvPr/>
        </p:nvPicPr>
        <p:blipFill>
          <a:blip r:embed="rId2"/>
          <a:stretch>
            <a:fillRect/>
          </a:stretch>
        </p:blipFill>
        <p:spPr>
          <a:xfrm>
            <a:off x="2686050" y="578156"/>
            <a:ext cx="9431393" cy="3946219"/>
          </a:xfrm>
          <a:prstGeom prst="rect">
            <a:avLst/>
          </a:prstGeom>
        </p:spPr>
      </p:pic>
      <p:pic>
        <p:nvPicPr>
          <p:cNvPr id="12" name="Picture 11">
            <a:extLst>
              <a:ext uri="{FF2B5EF4-FFF2-40B4-BE49-F238E27FC236}">
                <a16:creationId xmlns:a16="http://schemas.microsoft.com/office/drawing/2014/main" id="{12A63CB1-8DDE-9BEC-2F05-D9AB8F5DFC2E}"/>
              </a:ext>
            </a:extLst>
          </p:cNvPr>
          <p:cNvPicPr>
            <a:picLocks noChangeAspect="1"/>
          </p:cNvPicPr>
          <p:nvPr/>
        </p:nvPicPr>
        <p:blipFill>
          <a:blip r:embed="rId3"/>
          <a:stretch>
            <a:fillRect/>
          </a:stretch>
        </p:blipFill>
        <p:spPr>
          <a:xfrm>
            <a:off x="2686050" y="4524374"/>
            <a:ext cx="9505950" cy="2294065"/>
          </a:xfrm>
          <a:prstGeom prst="rect">
            <a:avLst/>
          </a:prstGeom>
        </p:spPr>
      </p:pic>
      <p:sp>
        <p:nvSpPr>
          <p:cNvPr id="13" name="Rectangle: Rounded Corners 12">
            <a:extLst>
              <a:ext uri="{FF2B5EF4-FFF2-40B4-BE49-F238E27FC236}">
                <a16:creationId xmlns:a16="http://schemas.microsoft.com/office/drawing/2014/main" id="{BC94C50A-66C0-6283-B445-8D24F1C0FA54}"/>
              </a:ext>
            </a:extLst>
          </p:cNvPr>
          <p:cNvSpPr/>
          <p:nvPr/>
        </p:nvSpPr>
        <p:spPr>
          <a:xfrm>
            <a:off x="259768" y="636811"/>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Polling Station</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12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4647415" y="249055"/>
            <a:ext cx="7544586" cy="872735"/>
          </a:xfrm>
        </p:spPr>
        <p:txBody>
          <a:bodyPr anchor="ctr">
            <a:normAutofit fontScale="90000"/>
          </a:bodyPr>
          <a:lstStyle/>
          <a:p>
            <a:r>
              <a:rPr lang="en-US" sz="4000" dirty="0">
                <a:solidFill>
                  <a:schemeClr val="bg1"/>
                </a:solidFill>
              </a:rPr>
              <a:t>Journey of EROLL Management  Software</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258523734"/>
              </p:ext>
            </p:extLst>
          </p:nvPr>
        </p:nvGraphicFramePr>
        <p:xfrm>
          <a:off x="5459413" y="812800"/>
          <a:ext cx="5927725" cy="529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20319693-A77B-4FBE-9339-D0301F8A9261}"/>
              </a:ext>
            </a:extLst>
          </p:cNvPr>
          <p:cNvSpPr>
            <a:spLocks noGrp="1"/>
          </p:cNvSpPr>
          <p:nvPr>
            <p:ph type="body" sz="half" idx="2"/>
          </p:nvPr>
        </p:nvSpPr>
        <p:spPr/>
        <p:txBody>
          <a:bodyPr/>
          <a:lstStyle/>
          <a:p>
            <a:endParaRPr lang="en-IN"/>
          </a:p>
        </p:txBody>
      </p:sp>
      <p:pic>
        <p:nvPicPr>
          <p:cNvPr id="8" name="Picture 7" descr="White puzzle with one red piece">
            <a:extLst>
              <a:ext uri="{FF2B5EF4-FFF2-40B4-BE49-F238E27FC236}">
                <a16:creationId xmlns:a16="http://schemas.microsoft.com/office/drawing/2014/main" id="{9ABFA62F-38A3-43BE-9B95-D6A406FA7F6E}"/>
              </a:ext>
            </a:extLst>
          </p:cNvPr>
          <p:cNvPicPr>
            <a:picLocks noChangeAspect="1"/>
          </p:cNvPicPr>
          <p:nvPr/>
        </p:nvPicPr>
        <p:blipFill rotWithShape="1">
          <a:blip r:embed="rId8"/>
          <a:srcRect l="32019" r="30415"/>
          <a:stretch/>
        </p:blipFill>
        <p:spPr>
          <a:xfrm>
            <a:off x="8730" y="10"/>
            <a:ext cx="4663196" cy="6857990"/>
          </a:xfrm>
          <a:prstGeom prst="rect">
            <a:avLst/>
          </a:prstGeom>
        </p:spPr>
      </p:pic>
    </p:spTree>
    <p:extLst>
      <p:ext uri="{BB962C8B-B14F-4D97-AF65-F5344CB8AC3E}">
        <p14:creationId xmlns:p14="http://schemas.microsoft.com/office/powerpoint/2010/main" val="26552259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686050" cy="21268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 State/District/AC/Part wise logical error count are displayed on the LE dashboard.</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AFACBE-426F-4FF5-C8C5-5A75296C5ED4}"/>
              </a:ext>
            </a:extLst>
          </p:cNvPr>
          <p:cNvPicPr>
            <a:picLocks noChangeAspect="1"/>
          </p:cNvPicPr>
          <p:nvPr/>
        </p:nvPicPr>
        <p:blipFill>
          <a:blip r:embed="rId2"/>
          <a:stretch>
            <a:fillRect/>
          </a:stretch>
        </p:blipFill>
        <p:spPr>
          <a:xfrm>
            <a:off x="3167484" y="581024"/>
            <a:ext cx="9024516" cy="6237415"/>
          </a:xfrm>
          <a:prstGeom prst="rect">
            <a:avLst/>
          </a:prstGeom>
        </p:spPr>
      </p:pic>
      <p:sp>
        <p:nvSpPr>
          <p:cNvPr id="7" name="Rectangle: Rounded Corners 6">
            <a:extLst>
              <a:ext uri="{FF2B5EF4-FFF2-40B4-BE49-F238E27FC236}">
                <a16:creationId xmlns:a16="http://schemas.microsoft.com/office/drawing/2014/main" id="{4E2F1B26-8838-4FF1-7EB6-B7960106E5C3}"/>
              </a:ext>
            </a:extLst>
          </p:cNvPr>
          <p:cNvSpPr/>
          <p:nvPr/>
        </p:nvSpPr>
        <p:spPr>
          <a:xfrm>
            <a:off x="259768" y="636811"/>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Logical Error</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165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 y="1704622"/>
            <a:ext cx="2686050"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Role wise active and inactive user details available.</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List of all user can also be downloaded.</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BF4593-3FED-8175-1483-F28B636D5CC4}"/>
              </a:ext>
            </a:extLst>
          </p:cNvPr>
          <p:cNvPicPr>
            <a:picLocks noChangeAspect="1"/>
          </p:cNvPicPr>
          <p:nvPr/>
        </p:nvPicPr>
        <p:blipFill>
          <a:blip r:embed="rId2"/>
          <a:stretch>
            <a:fillRect/>
          </a:stretch>
        </p:blipFill>
        <p:spPr>
          <a:xfrm>
            <a:off x="2686050" y="653503"/>
            <a:ext cx="9505950" cy="6204497"/>
          </a:xfrm>
          <a:prstGeom prst="rect">
            <a:avLst/>
          </a:prstGeom>
        </p:spPr>
      </p:pic>
      <p:sp>
        <p:nvSpPr>
          <p:cNvPr id="7" name="Rectangle: Rounded Corners 6">
            <a:extLst>
              <a:ext uri="{FF2B5EF4-FFF2-40B4-BE49-F238E27FC236}">
                <a16:creationId xmlns:a16="http://schemas.microsoft.com/office/drawing/2014/main" id="{076796E4-E9F1-9F60-2198-36322038E98E}"/>
              </a:ext>
            </a:extLst>
          </p:cNvPr>
          <p:cNvSpPr/>
          <p:nvPr/>
        </p:nvSpPr>
        <p:spPr>
          <a:xfrm>
            <a:off x="259768" y="636811"/>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User Management</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8473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7474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Dashboard &amp; Reporting</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E02E078-32D6-CCC2-CFF3-EF9999C73EF6}"/>
              </a:ext>
            </a:extLst>
          </p:cNvPr>
          <p:cNvPicPr>
            <a:picLocks noChangeAspect="1"/>
          </p:cNvPicPr>
          <p:nvPr/>
        </p:nvPicPr>
        <p:blipFill>
          <a:blip r:embed="rId2"/>
          <a:stretch>
            <a:fillRect/>
          </a:stretch>
        </p:blipFill>
        <p:spPr>
          <a:xfrm>
            <a:off x="2838450" y="636811"/>
            <a:ext cx="9353550" cy="6221189"/>
          </a:xfrm>
          <a:prstGeom prst="rect">
            <a:avLst/>
          </a:prstGeom>
        </p:spPr>
      </p:pic>
      <p:sp>
        <p:nvSpPr>
          <p:cNvPr id="9" name="Rectangle: Rounded Corners 8">
            <a:extLst>
              <a:ext uri="{FF2B5EF4-FFF2-40B4-BE49-F238E27FC236}">
                <a16:creationId xmlns:a16="http://schemas.microsoft.com/office/drawing/2014/main" id="{4E742BE0-6B5A-77A6-FDF9-BF5778C61E9E}"/>
              </a:ext>
            </a:extLst>
          </p:cNvPr>
          <p:cNvSpPr/>
          <p:nvPr/>
        </p:nvSpPr>
        <p:spPr>
          <a:xfrm>
            <a:off x="259768" y="636811"/>
            <a:ext cx="2166516" cy="687164"/>
          </a:xfrm>
          <a:prstGeom prst="roundRect">
            <a:avLst>
              <a:gd name="adj" fmla="val 50000"/>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Population Dashboard</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2DF056E-3B37-3EF9-4C89-AD8F1F76ED6D}"/>
              </a:ext>
            </a:extLst>
          </p:cNvPr>
          <p:cNvSpPr txBox="1"/>
          <p:nvPr/>
        </p:nvSpPr>
        <p:spPr>
          <a:xfrm>
            <a:off x="167951" y="1726163"/>
            <a:ext cx="2603241"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t>State, District and AC wise gender wise population data with graphical presentation</a:t>
            </a:r>
            <a:endParaRPr lang="en-IN" dirty="0"/>
          </a:p>
        </p:txBody>
      </p:sp>
    </p:spTree>
    <p:extLst>
      <p:ext uri="{BB962C8B-B14F-4D97-AF65-F5344CB8AC3E}">
        <p14:creationId xmlns:p14="http://schemas.microsoft.com/office/powerpoint/2010/main" val="892410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Supporting APP/Portal to ERONET</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useBgFill="1">
        <p:nvSpPr>
          <p:cNvPr id="6" name="TextBox 5">
            <a:extLst>
              <a:ext uri="{FF2B5EF4-FFF2-40B4-BE49-F238E27FC236}">
                <a16:creationId xmlns:a16="http://schemas.microsoft.com/office/drawing/2014/main" id="{8366F305-532C-87CD-4E80-A7D5DEBFF4CE}"/>
              </a:ext>
            </a:extLst>
          </p:cNvPr>
          <p:cNvSpPr txBox="1"/>
          <p:nvPr/>
        </p:nvSpPr>
        <p:spPr>
          <a:xfrm>
            <a:off x="1276350" y="818797"/>
            <a:ext cx="5029200" cy="4619854"/>
          </a:xfrm>
          <a:prstGeom prst="rect">
            <a:avLst/>
          </a:prstGeom>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VSP- Voter Service Portal  </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Form Submission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Elector search</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E-EPIC download</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Application Status tracking</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Voter Helpline</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Form Submission</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Elector search</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Complain Registration</a:t>
            </a:r>
          </a:p>
          <a:p>
            <a:pPr marL="742950" lvl="1" indent="-285750">
              <a:lnSpc>
                <a:spcPct val="150000"/>
              </a:lnSpc>
              <a:buFont typeface="Wingdings" panose="05000000000000000000" pitchFamily="2" charset="2"/>
              <a:buChar char="v"/>
            </a:pPr>
            <a:r>
              <a:rPr lang="en-US" dirty="0">
                <a:latin typeface="Calibri" panose="020F0502020204030204" pitchFamily="34" charset="0"/>
                <a:ea typeface="Calibri" panose="020F0502020204030204" pitchFamily="34" charset="0"/>
                <a:cs typeface="Calibri" panose="020F0502020204030204" pitchFamily="34" charset="0"/>
              </a:rPr>
              <a:t>Affidavit of Candidate</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 useBgFill="1">
        <p:nvSpPr>
          <p:cNvPr id="2" name="TextBox 1">
            <a:extLst>
              <a:ext uri="{FF2B5EF4-FFF2-40B4-BE49-F238E27FC236}">
                <a16:creationId xmlns:a16="http://schemas.microsoft.com/office/drawing/2014/main" id="{6926B9F8-FFE7-A9F6-730C-84628565DD4B}"/>
              </a:ext>
            </a:extLst>
          </p:cNvPr>
          <p:cNvSpPr txBox="1"/>
          <p:nvPr/>
        </p:nvSpPr>
        <p:spPr>
          <a:xfrm>
            <a:off x="6534150" y="818797"/>
            <a:ext cx="5029200" cy="2957861"/>
          </a:xfrm>
          <a:prstGeom prst="rect">
            <a:avLst/>
          </a:prstGeom>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BLO APP</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Polling Station GIS mapping</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AMF/EMF </a:t>
            </a:r>
            <a:r>
              <a:rPr lang="en-US" dirty="0" err="1">
                <a:latin typeface="Calibri" panose="020F0502020204030204" pitchFamily="34" charset="0"/>
                <a:ea typeface="Calibri" panose="020F0502020204030204" pitchFamily="34" charset="0"/>
                <a:cs typeface="Calibri" panose="020F0502020204030204" pitchFamily="34" charset="0"/>
              </a:rPr>
              <a:t>updation</a:t>
            </a:r>
            <a:endParaRPr lang="en-US"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H2H verification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Checklist Verification</a:t>
            </a:r>
          </a:p>
          <a:p>
            <a:pPr lvl="1">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 useBgFill="1">
        <p:nvSpPr>
          <p:cNvPr id="3" name="TextBox 2">
            <a:extLst>
              <a:ext uri="{FF2B5EF4-FFF2-40B4-BE49-F238E27FC236}">
                <a16:creationId xmlns:a16="http://schemas.microsoft.com/office/drawing/2014/main" id="{759E1E3B-B3CC-EF35-4965-3B5D5B444378}"/>
              </a:ext>
            </a:extLst>
          </p:cNvPr>
          <p:cNvSpPr txBox="1"/>
          <p:nvPr/>
        </p:nvSpPr>
        <p:spPr>
          <a:xfrm>
            <a:off x="6534150" y="3128724"/>
            <a:ext cx="5029200" cy="2957861"/>
          </a:xfrm>
          <a:prstGeom prst="rect">
            <a:avLst/>
          </a:prstGeom>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ER Printing Tool</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Electoral Roll Generation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EPIC Generation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Supplement Generation</a:t>
            </a:r>
          </a:p>
          <a:p>
            <a:pPr marL="742950" lvl="1" indent="-285750">
              <a:lnSpc>
                <a:spcPct val="150000"/>
              </a:lnSpc>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Voter Slip &amp; Alphabetical Roll Generation</a:t>
            </a:r>
          </a:p>
          <a:p>
            <a:pPr lvl="1">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8125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0665A-759D-4C9D-AB7C-07FA73904382}"/>
              </a:ext>
            </a:extLst>
          </p:cNvPr>
          <p:cNvSpPr/>
          <p:nvPr/>
        </p:nvSpPr>
        <p:spPr>
          <a:xfrm>
            <a:off x="3167484" y="39560"/>
            <a:ext cx="6962775" cy="465266"/>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Calibri" panose="020F0502020204030204" pitchFamily="34" charset="0"/>
              </a:rPr>
              <a:t>Case Study</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66F305-532C-87CD-4E80-A7D5DEBFF4CE}"/>
              </a:ext>
            </a:extLst>
          </p:cNvPr>
          <p:cNvSpPr txBox="1"/>
          <p:nvPr/>
        </p:nvSpPr>
        <p:spPr>
          <a:xfrm>
            <a:off x="1276350" y="818797"/>
            <a:ext cx="10172700"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  ERO find the list of BLO who have not submitted any form in the given period?</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  ERO find the number of polling station having elector more than 1500?</a:t>
            </a:r>
          </a:p>
          <a:p>
            <a:pPr marL="285750" indent="-285750">
              <a:lnSpc>
                <a:spcPct val="150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How can ERO find the list of less women enrollment?</a:t>
            </a:r>
          </a:p>
          <a:p>
            <a:pPr marL="285750" indent="-285750">
              <a:lnSpc>
                <a:spcPct val="150000"/>
              </a:lnSpc>
              <a:buFont typeface="Wingdings" panose="05000000000000000000" pitchFamily="2" charset="2"/>
              <a:buChar char="Ø"/>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97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4722828" y="157874"/>
            <a:ext cx="7469172" cy="922313"/>
          </a:xfrm>
        </p:spPr>
        <p:txBody>
          <a:bodyPr anchor="ctr">
            <a:normAutofit/>
          </a:bodyPr>
          <a:lstStyle/>
          <a:p>
            <a:pPr algn="ctr"/>
            <a:r>
              <a:rPr lang="en-US" dirty="0">
                <a:solidFill>
                  <a:schemeClr val="bg1"/>
                </a:solidFill>
              </a:rPr>
              <a:t>Notations used in ERONET 2.0</a:t>
            </a:r>
          </a:p>
        </p:txBody>
      </p:sp>
      <p:sp>
        <p:nvSpPr>
          <p:cNvPr id="4" name="Text Placeholder 3">
            <a:extLst>
              <a:ext uri="{FF2B5EF4-FFF2-40B4-BE49-F238E27FC236}">
                <a16:creationId xmlns:a16="http://schemas.microsoft.com/office/drawing/2014/main" id="{037D8D7E-84EF-4E38-A517-55076224E0F9}"/>
              </a:ext>
            </a:extLst>
          </p:cNvPr>
          <p:cNvSpPr>
            <a:spLocks noGrp="1"/>
          </p:cNvSpPr>
          <p:nvPr>
            <p:ph type="body" sz="half" idx="2"/>
          </p:nvPr>
        </p:nvSpPr>
        <p:spPr/>
        <p:txBody>
          <a:bodyPr/>
          <a:lstStyle/>
          <a:p>
            <a:endParaRPr lang="en-IN"/>
          </a:p>
        </p:txBody>
      </p:sp>
      <p:graphicFrame>
        <p:nvGraphicFramePr>
          <p:cNvPr id="14" name="Table 17">
            <a:extLst>
              <a:ext uri="{FF2B5EF4-FFF2-40B4-BE49-F238E27FC236}">
                <a16:creationId xmlns:a16="http://schemas.microsoft.com/office/drawing/2014/main" id="{2EC6508E-37B0-1B3A-1E1E-8501305D3C08}"/>
              </a:ext>
            </a:extLst>
          </p:cNvPr>
          <p:cNvGraphicFramePr>
            <a:graphicFrameLocks noGrp="1"/>
          </p:cNvGraphicFramePr>
          <p:nvPr>
            <p:extLst>
              <p:ext uri="{D42A27DB-BD31-4B8C-83A1-F6EECF244321}">
                <p14:modId xmlns:p14="http://schemas.microsoft.com/office/powerpoint/2010/main" val="1425852998"/>
              </p:ext>
            </p:extLst>
          </p:nvPr>
        </p:nvGraphicFramePr>
        <p:xfrm>
          <a:off x="4722828" y="1325517"/>
          <a:ext cx="7408176" cy="4537472"/>
        </p:xfrm>
        <a:graphic>
          <a:graphicData uri="http://schemas.openxmlformats.org/drawingml/2006/table">
            <a:tbl>
              <a:tblPr firstRow="1" bandRow="1">
                <a:tableStyleId>{5C22544A-7EE6-4342-B048-85BDC9FD1C3A}</a:tableStyleId>
              </a:tblPr>
              <a:tblGrid>
                <a:gridCol w="2469392">
                  <a:extLst>
                    <a:ext uri="{9D8B030D-6E8A-4147-A177-3AD203B41FA5}">
                      <a16:colId xmlns:a16="http://schemas.microsoft.com/office/drawing/2014/main" val="2592632159"/>
                    </a:ext>
                  </a:extLst>
                </a:gridCol>
                <a:gridCol w="1234696">
                  <a:extLst>
                    <a:ext uri="{9D8B030D-6E8A-4147-A177-3AD203B41FA5}">
                      <a16:colId xmlns:a16="http://schemas.microsoft.com/office/drawing/2014/main" val="3002614170"/>
                    </a:ext>
                  </a:extLst>
                </a:gridCol>
                <a:gridCol w="1234696">
                  <a:extLst>
                    <a:ext uri="{9D8B030D-6E8A-4147-A177-3AD203B41FA5}">
                      <a16:colId xmlns:a16="http://schemas.microsoft.com/office/drawing/2014/main" val="3815446592"/>
                    </a:ext>
                  </a:extLst>
                </a:gridCol>
                <a:gridCol w="1234696">
                  <a:extLst>
                    <a:ext uri="{9D8B030D-6E8A-4147-A177-3AD203B41FA5}">
                      <a16:colId xmlns:a16="http://schemas.microsoft.com/office/drawing/2014/main" val="1863469196"/>
                    </a:ext>
                  </a:extLst>
                </a:gridCol>
                <a:gridCol w="1234696">
                  <a:extLst>
                    <a:ext uri="{9D8B030D-6E8A-4147-A177-3AD203B41FA5}">
                      <a16:colId xmlns:a16="http://schemas.microsoft.com/office/drawing/2014/main" val="3281185377"/>
                    </a:ext>
                  </a:extLst>
                </a:gridCol>
              </a:tblGrid>
              <a:tr h="370840">
                <a:tc gridSpan="5">
                  <a:txBody>
                    <a:bodyPr/>
                    <a:lstStyle/>
                    <a:p>
                      <a:endParaRPr lang="en-IN" dirty="0"/>
                    </a:p>
                  </a:txBody>
                  <a:tcPr>
                    <a:solidFill>
                      <a:schemeClr val="accent1">
                        <a:lumMod val="40000"/>
                        <a:lumOff val="60000"/>
                      </a:schemeClr>
                    </a:solid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316457717"/>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Selection of State, District, Assembly Constituency and Part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277699245"/>
                  </a:ext>
                </a:extLst>
              </a:tr>
              <a:tr h="57637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22022667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Used for expand the result set</a:t>
                      </a:r>
                    </a:p>
                  </a:txBody>
                  <a:tcPr/>
                </a:tc>
                <a:tc hMerge="1">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2098473957"/>
                  </a:ext>
                </a:extLst>
              </a:tr>
              <a:tr h="490321">
                <a:tc>
                  <a:txBody>
                    <a:bodyPr/>
                    <a:lstStyle/>
                    <a:p>
                      <a:r>
                        <a:rPr lang="en-US" dirty="0"/>
                        <a:t>To Download the report</a:t>
                      </a:r>
                      <a:endParaRPr lang="en-IN" dirty="0"/>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968358040"/>
                  </a:ext>
                </a:extLst>
              </a:tr>
              <a:tr h="0">
                <a:tc gridSpan="3">
                  <a:txBody>
                    <a:bodyPr/>
                    <a:lstStyle/>
                    <a:p>
                      <a:r>
                        <a:rPr lang="en-US" dirty="0"/>
                        <a:t>A+ -&gt; </a:t>
                      </a:r>
                      <a:r>
                        <a:rPr lang="en-US" dirty="0" err="1"/>
                        <a:t>Maximise</a:t>
                      </a:r>
                      <a:r>
                        <a:rPr lang="en-US" dirty="0"/>
                        <a:t>, A- -&gt; </a:t>
                      </a:r>
                      <a:r>
                        <a:rPr lang="en-US" dirty="0" err="1"/>
                        <a:t>Minimise</a:t>
                      </a:r>
                      <a:r>
                        <a:rPr lang="en-US" dirty="0"/>
                        <a:t>, A -&gt;Actual Size</a:t>
                      </a:r>
                      <a:endParaRPr lang="en-IN" dirty="0"/>
                    </a:p>
                  </a:txBody>
                  <a:tcPr/>
                </a:tc>
                <a:tc hMerge="1">
                  <a:txBody>
                    <a:bodyPr/>
                    <a:lstStyle/>
                    <a:p>
                      <a:endParaRPr lang="en-IN" dirty="0"/>
                    </a:p>
                  </a:txBody>
                  <a:tcPr/>
                </a:tc>
                <a:tc hMerge="1">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3512365842"/>
                  </a:ext>
                </a:extLst>
              </a:tr>
              <a:tr h="1621660">
                <a:tc gridSpan="2">
                  <a:txBody>
                    <a:bodyPr/>
                    <a:lstStyle/>
                    <a:p>
                      <a:r>
                        <a:rPr lang="en-US" dirty="0"/>
                        <a:t>To apply filter criteria</a:t>
                      </a:r>
                    </a:p>
                    <a:p>
                      <a:r>
                        <a:rPr lang="en-US" dirty="0"/>
                        <a:t>+ -&gt; Add new range</a:t>
                      </a:r>
                    </a:p>
                    <a:p>
                      <a:pPr marL="285750" indent="-285750">
                        <a:buFontTx/>
                        <a:buChar char="-"/>
                      </a:pPr>
                      <a:r>
                        <a:rPr lang="en-US" dirty="0"/>
                        <a:t>-&gt; Delete range</a:t>
                      </a:r>
                    </a:p>
                    <a:p>
                      <a:pPr marL="0" indent="0">
                        <a:buFontTx/>
                        <a:buNone/>
                      </a:pPr>
                      <a:r>
                        <a:rPr lang="en-IN" dirty="0"/>
                        <a:t>              To apply filter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To apply filter criteria</a:t>
                      </a:r>
                    </a:p>
                  </a:txBody>
                  <a:tcPr/>
                </a:tc>
                <a:tc hMerge="1">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756399359"/>
                  </a:ext>
                </a:extLst>
              </a:tr>
              <a:tr h="370840">
                <a:tc gridSpan="5">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91074153"/>
                  </a:ext>
                </a:extLst>
              </a:tr>
            </a:tbl>
          </a:graphicData>
        </a:graphic>
      </p:graphicFrame>
      <p:pic>
        <p:nvPicPr>
          <p:cNvPr id="7" name="Picture 6">
            <a:extLst>
              <a:ext uri="{FF2B5EF4-FFF2-40B4-BE49-F238E27FC236}">
                <a16:creationId xmlns:a16="http://schemas.microsoft.com/office/drawing/2014/main" id="{F300C030-7969-05DC-837D-E5FA3382F592}"/>
              </a:ext>
            </a:extLst>
          </p:cNvPr>
          <p:cNvPicPr>
            <a:picLocks noChangeAspect="1"/>
          </p:cNvPicPr>
          <p:nvPr/>
        </p:nvPicPr>
        <p:blipFill>
          <a:blip r:embed="rId3"/>
          <a:stretch>
            <a:fillRect/>
          </a:stretch>
        </p:blipFill>
        <p:spPr>
          <a:xfrm>
            <a:off x="4722828" y="2101031"/>
            <a:ext cx="7373397" cy="516818"/>
          </a:xfrm>
          <a:prstGeom prst="rect">
            <a:avLst/>
          </a:prstGeom>
        </p:spPr>
      </p:pic>
      <p:pic>
        <p:nvPicPr>
          <p:cNvPr id="9" name="Picture 8">
            <a:extLst>
              <a:ext uri="{FF2B5EF4-FFF2-40B4-BE49-F238E27FC236}">
                <a16:creationId xmlns:a16="http://schemas.microsoft.com/office/drawing/2014/main" id="{C7B94BB8-CBF5-AAF4-5BC5-4F96E823D537}"/>
              </a:ext>
            </a:extLst>
          </p:cNvPr>
          <p:cNvPicPr>
            <a:picLocks noChangeAspect="1"/>
          </p:cNvPicPr>
          <p:nvPr/>
        </p:nvPicPr>
        <p:blipFill>
          <a:blip r:embed="rId4"/>
          <a:stretch>
            <a:fillRect/>
          </a:stretch>
        </p:blipFill>
        <p:spPr>
          <a:xfrm>
            <a:off x="8347021" y="2728485"/>
            <a:ext cx="1228725" cy="313393"/>
          </a:xfrm>
          <a:prstGeom prst="rect">
            <a:avLst/>
          </a:prstGeom>
        </p:spPr>
      </p:pic>
      <p:pic>
        <p:nvPicPr>
          <p:cNvPr id="13" name="Picture 12">
            <a:extLst>
              <a:ext uri="{FF2B5EF4-FFF2-40B4-BE49-F238E27FC236}">
                <a16:creationId xmlns:a16="http://schemas.microsoft.com/office/drawing/2014/main" id="{A20A56A6-74DF-2E00-7C8B-3867A04E2BAC}"/>
              </a:ext>
            </a:extLst>
          </p:cNvPr>
          <p:cNvPicPr>
            <a:picLocks noChangeAspect="1"/>
          </p:cNvPicPr>
          <p:nvPr/>
        </p:nvPicPr>
        <p:blipFill>
          <a:blip r:embed="rId5"/>
          <a:stretch>
            <a:fillRect/>
          </a:stretch>
        </p:blipFill>
        <p:spPr>
          <a:xfrm>
            <a:off x="7746915" y="3056332"/>
            <a:ext cx="2286000" cy="409575"/>
          </a:xfrm>
          <a:prstGeom prst="rect">
            <a:avLst/>
          </a:prstGeom>
        </p:spPr>
      </p:pic>
      <p:pic>
        <p:nvPicPr>
          <p:cNvPr id="20" name="Picture 19">
            <a:extLst>
              <a:ext uri="{FF2B5EF4-FFF2-40B4-BE49-F238E27FC236}">
                <a16:creationId xmlns:a16="http://schemas.microsoft.com/office/drawing/2014/main" id="{6DAB1348-1F31-C998-DBB9-5BAC48933530}"/>
              </a:ext>
            </a:extLst>
          </p:cNvPr>
          <p:cNvPicPr>
            <a:picLocks noChangeAspect="1"/>
          </p:cNvPicPr>
          <p:nvPr/>
        </p:nvPicPr>
        <p:blipFill>
          <a:blip r:embed="rId6"/>
          <a:stretch>
            <a:fillRect/>
          </a:stretch>
        </p:blipFill>
        <p:spPr>
          <a:xfrm>
            <a:off x="9940288" y="3514018"/>
            <a:ext cx="1762125" cy="409575"/>
          </a:xfrm>
          <a:prstGeom prst="rect">
            <a:avLst/>
          </a:prstGeom>
        </p:spPr>
      </p:pic>
      <p:pic>
        <p:nvPicPr>
          <p:cNvPr id="24" name="Picture 23">
            <a:extLst>
              <a:ext uri="{FF2B5EF4-FFF2-40B4-BE49-F238E27FC236}">
                <a16:creationId xmlns:a16="http://schemas.microsoft.com/office/drawing/2014/main" id="{4C77F416-2434-9590-0A74-A88294923D65}"/>
              </a:ext>
            </a:extLst>
          </p:cNvPr>
          <p:cNvPicPr>
            <a:picLocks noChangeAspect="1"/>
          </p:cNvPicPr>
          <p:nvPr/>
        </p:nvPicPr>
        <p:blipFill rotWithShape="1">
          <a:blip r:embed="rId7"/>
          <a:srcRect t="19937" b="23586"/>
          <a:stretch/>
        </p:blipFill>
        <p:spPr>
          <a:xfrm>
            <a:off x="8382292" y="3890077"/>
            <a:ext cx="3650544" cy="1054360"/>
          </a:xfrm>
          <a:prstGeom prst="rect">
            <a:avLst/>
          </a:prstGeom>
        </p:spPr>
      </p:pic>
      <p:sp>
        <p:nvSpPr>
          <p:cNvPr id="25" name="Rectangle: Rounded Corners 24">
            <a:extLst>
              <a:ext uri="{FF2B5EF4-FFF2-40B4-BE49-F238E27FC236}">
                <a16:creationId xmlns:a16="http://schemas.microsoft.com/office/drawing/2014/main" id="{3E37F4FD-3A6B-6325-A9E5-21952B51EB51}"/>
              </a:ext>
            </a:extLst>
          </p:cNvPr>
          <p:cNvSpPr/>
          <p:nvPr/>
        </p:nvSpPr>
        <p:spPr>
          <a:xfrm>
            <a:off x="4770094" y="4771217"/>
            <a:ext cx="920640" cy="32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a:t>
            </a:r>
            <a:endParaRPr lang="en-IN" dirty="0"/>
          </a:p>
        </p:txBody>
      </p:sp>
      <p:sp>
        <p:nvSpPr>
          <p:cNvPr id="28" name="Rectangle: Rounded Corners 27">
            <a:extLst>
              <a:ext uri="{FF2B5EF4-FFF2-40B4-BE49-F238E27FC236}">
                <a16:creationId xmlns:a16="http://schemas.microsoft.com/office/drawing/2014/main" id="{198FBB32-DB6A-3E4F-6031-5678FEAFD532}"/>
              </a:ext>
            </a:extLst>
          </p:cNvPr>
          <p:cNvSpPr/>
          <p:nvPr/>
        </p:nvSpPr>
        <p:spPr>
          <a:xfrm>
            <a:off x="4770094" y="5153732"/>
            <a:ext cx="920640" cy="32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Reset</a:t>
            </a:r>
            <a:endParaRPr lang="en-IN" dirty="0"/>
          </a:p>
        </p:txBody>
      </p:sp>
      <p:pic>
        <p:nvPicPr>
          <p:cNvPr id="18" name="Picture 17" descr="White puzzle with one red piece">
            <a:extLst>
              <a:ext uri="{FF2B5EF4-FFF2-40B4-BE49-F238E27FC236}">
                <a16:creationId xmlns:a16="http://schemas.microsoft.com/office/drawing/2014/main" id="{24189696-C56B-4D3C-AD02-6950A4BB84A4}"/>
              </a:ext>
            </a:extLst>
          </p:cNvPr>
          <p:cNvPicPr>
            <a:picLocks noChangeAspect="1"/>
          </p:cNvPicPr>
          <p:nvPr/>
        </p:nvPicPr>
        <p:blipFill rotWithShape="1">
          <a:blip r:embed="rId8"/>
          <a:srcRect l="32019" r="30415"/>
          <a:stretch/>
        </p:blipFill>
        <p:spPr>
          <a:xfrm>
            <a:off x="8730" y="10"/>
            <a:ext cx="4663196" cy="6857990"/>
          </a:xfrm>
          <a:prstGeom prst="rect">
            <a:avLst/>
          </a:prstGeom>
        </p:spPr>
      </p:pic>
    </p:spTree>
    <p:extLst>
      <p:ext uri="{BB962C8B-B14F-4D97-AF65-F5344CB8AC3E}">
        <p14:creationId xmlns:p14="http://schemas.microsoft.com/office/powerpoint/2010/main" val="26041006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926F59F-84F7-8D2A-1DC8-F4508A635777}"/>
              </a:ext>
            </a:extLst>
          </p:cNvPr>
          <p:cNvGraphicFramePr>
            <a:graphicFrameLocks noGrp="1"/>
          </p:cNvGraphicFramePr>
          <p:nvPr>
            <p:extLst>
              <p:ext uri="{D42A27DB-BD31-4B8C-83A1-F6EECF244321}">
                <p14:modId xmlns:p14="http://schemas.microsoft.com/office/powerpoint/2010/main" val="2408367383"/>
              </p:ext>
            </p:extLst>
          </p:nvPr>
        </p:nvGraphicFramePr>
        <p:xfrm>
          <a:off x="4331842" y="0"/>
          <a:ext cx="7860137" cy="6857987"/>
        </p:xfrm>
        <a:graphic>
          <a:graphicData uri="http://schemas.openxmlformats.org/drawingml/2006/table">
            <a:tbl>
              <a:tblPr firstRow="1" bandRow="1">
                <a:tableStyleId>{5C22544A-7EE6-4342-B048-85BDC9FD1C3A}</a:tableStyleId>
              </a:tblPr>
              <a:tblGrid>
                <a:gridCol w="1548905">
                  <a:extLst>
                    <a:ext uri="{9D8B030D-6E8A-4147-A177-3AD203B41FA5}">
                      <a16:colId xmlns:a16="http://schemas.microsoft.com/office/drawing/2014/main" val="3087254820"/>
                    </a:ext>
                  </a:extLst>
                </a:gridCol>
                <a:gridCol w="6311232">
                  <a:extLst>
                    <a:ext uri="{9D8B030D-6E8A-4147-A177-3AD203B41FA5}">
                      <a16:colId xmlns:a16="http://schemas.microsoft.com/office/drawing/2014/main" val="2488416205"/>
                    </a:ext>
                  </a:extLst>
                </a:gridCol>
              </a:tblGrid>
              <a:tr h="926755">
                <a:tc>
                  <a:txBody>
                    <a:bodyPr/>
                    <a:lstStyle/>
                    <a:p>
                      <a:pPr algn="ctr"/>
                      <a:r>
                        <a:rPr lang="en-US" dirty="0"/>
                        <a:t>Abbreviation used in ERONET 2.0</a:t>
                      </a:r>
                      <a:endParaRPr lang="en-IN" dirty="0"/>
                    </a:p>
                  </a:txBody>
                  <a:tcPr/>
                </a:tc>
                <a:tc>
                  <a:txBody>
                    <a:bodyPr/>
                    <a:lstStyle/>
                    <a:p>
                      <a:pPr algn="ctr"/>
                      <a:r>
                        <a:rPr lang="en-US" dirty="0"/>
                        <a:t>Full Description</a:t>
                      </a:r>
                      <a:endParaRPr lang="en-IN" dirty="0"/>
                    </a:p>
                  </a:txBody>
                  <a:tcPr/>
                </a:tc>
                <a:extLst>
                  <a:ext uri="{0D108BD9-81ED-4DB2-BD59-A6C34878D82A}">
                    <a16:rowId xmlns:a16="http://schemas.microsoft.com/office/drawing/2014/main" val="3901939058"/>
                  </a:ext>
                </a:extLst>
              </a:tr>
              <a:tr h="370702">
                <a:tc>
                  <a:txBody>
                    <a:bodyPr/>
                    <a:lstStyle/>
                    <a:p>
                      <a:r>
                        <a:rPr lang="en-US" dirty="0"/>
                        <a:t>ECI</a:t>
                      </a:r>
                      <a:endParaRPr lang="en-IN" dirty="0"/>
                    </a:p>
                  </a:txBody>
                  <a:tcPr/>
                </a:tc>
                <a:tc>
                  <a:txBody>
                    <a:bodyPr/>
                    <a:lstStyle/>
                    <a:p>
                      <a:r>
                        <a:rPr lang="en-US" dirty="0"/>
                        <a:t>Election Commission of India</a:t>
                      </a:r>
                      <a:endParaRPr lang="en-IN" dirty="0"/>
                    </a:p>
                  </a:txBody>
                  <a:tcPr/>
                </a:tc>
                <a:extLst>
                  <a:ext uri="{0D108BD9-81ED-4DB2-BD59-A6C34878D82A}">
                    <a16:rowId xmlns:a16="http://schemas.microsoft.com/office/drawing/2014/main" val="3936856227"/>
                  </a:ext>
                </a:extLst>
              </a:tr>
              <a:tr h="370702">
                <a:tc>
                  <a:txBody>
                    <a:bodyPr/>
                    <a:lstStyle/>
                    <a:p>
                      <a:r>
                        <a:rPr lang="en-US" dirty="0"/>
                        <a:t>CEO</a:t>
                      </a:r>
                      <a:endParaRPr lang="en-IN" dirty="0"/>
                    </a:p>
                  </a:txBody>
                  <a:tcPr/>
                </a:tc>
                <a:tc>
                  <a:txBody>
                    <a:bodyPr/>
                    <a:lstStyle/>
                    <a:p>
                      <a:r>
                        <a:rPr lang="en-US" dirty="0"/>
                        <a:t>Chief Electoral Officer</a:t>
                      </a:r>
                      <a:endParaRPr lang="en-IN" dirty="0"/>
                    </a:p>
                  </a:txBody>
                  <a:tcPr/>
                </a:tc>
                <a:extLst>
                  <a:ext uri="{0D108BD9-81ED-4DB2-BD59-A6C34878D82A}">
                    <a16:rowId xmlns:a16="http://schemas.microsoft.com/office/drawing/2014/main" val="1924205391"/>
                  </a:ext>
                </a:extLst>
              </a:tr>
              <a:tr h="370702">
                <a:tc>
                  <a:txBody>
                    <a:bodyPr/>
                    <a:lstStyle/>
                    <a:p>
                      <a:r>
                        <a:rPr lang="en-US" dirty="0"/>
                        <a:t>DEO</a:t>
                      </a:r>
                      <a:endParaRPr lang="en-IN" dirty="0"/>
                    </a:p>
                  </a:txBody>
                  <a:tcPr/>
                </a:tc>
                <a:tc>
                  <a:txBody>
                    <a:bodyPr/>
                    <a:lstStyle/>
                    <a:p>
                      <a:r>
                        <a:rPr lang="en-US" dirty="0"/>
                        <a:t>District Election Officer</a:t>
                      </a:r>
                    </a:p>
                  </a:txBody>
                  <a:tcPr/>
                </a:tc>
                <a:extLst>
                  <a:ext uri="{0D108BD9-81ED-4DB2-BD59-A6C34878D82A}">
                    <a16:rowId xmlns:a16="http://schemas.microsoft.com/office/drawing/2014/main" val="2484342657"/>
                  </a:ext>
                </a:extLst>
              </a:tr>
              <a:tr h="370702">
                <a:tc>
                  <a:txBody>
                    <a:bodyPr/>
                    <a:lstStyle/>
                    <a:p>
                      <a:r>
                        <a:rPr lang="en-US" dirty="0"/>
                        <a:t>ERO</a:t>
                      </a:r>
                      <a:endParaRPr lang="en-IN" dirty="0"/>
                    </a:p>
                  </a:txBody>
                  <a:tcPr/>
                </a:tc>
                <a:tc>
                  <a:txBody>
                    <a:bodyPr/>
                    <a:lstStyle/>
                    <a:p>
                      <a:r>
                        <a:rPr lang="en-US" dirty="0"/>
                        <a:t>Electoral Registration Officer</a:t>
                      </a:r>
                      <a:endParaRPr lang="en-IN" dirty="0"/>
                    </a:p>
                  </a:txBody>
                  <a:tcPr/>
                </a:tc>
                <a:extLst>
                  <a:ext uri="{0D108BD9-81ED-4DB2-BD59-A6C34878D82A}">
                    <a16:rowId xmlns:a16="http://schemas.microsoft.com/office/drawing/2014/main" val="3220437496"/>
                  </a:ext>
                </a:extLst>
              </a:tr>
              <a:tr h="370702">
                <a:tc>
                  <a:txBody>
                    <a:bodyPr/>
                    <a:lstStyle/>
                    <a:p>
                      <a:r>
                        <a:rPr lang="en-US" dirty="0"/>
                        <a:t>AERO</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Assistant Electoral Registration Officer</a:t>
                      </a:r>
                      <a:endParaRPr lang="en-IN" dirty="0"/>
                    </a:p>
                  </a:txBody>
                  <a:tcPr/>
                </a:tc>
                <a:extLst>
                  <a:ext uri="{0D108BD9-81ED-4DB2-BD59-A6C34878D82A}">
                    <a16:rowId xmlns:a16="http://schemas.microsoft.com/office/drawing/2014/main" val="4166162694"/>
                  </a:ext>
                </a:extLst>
              </a:tr>
              <a:tr h="370702">
                <a:tc>
                  <a:txBody>
                    <a:bodyPr/>
                    <a:lstStyle/>
                    <a:p>
                      <a:r>
                        <a:rPr lang="en-US" dirty="0"/>
                        <a:t>BLO</a:t>
                      </a:r>
                      <a:endParaRPr lang="en-IN" dirty="0"/>
                    </a:p>
                  </a:txBody>
                  <a:tcPr/>
                </a:tc>
                <a:tc>
                  <a:txBody>
                    <a:bodyPr/>
                    <a:lstStyle/>
                    <a:p>
                      <a:r>
                        <a:rPr lang="en-US" dirty="0"/>
                        <a:t>Booth Level Officer</a:t>
                      </a:r>
                      <a:endParaRPr lang="en-IN" dirty="0"/>
                    </a:p>
                  </a:txBody>
                  <a:tcPr/>
                </a:tc>
                <a:extLst>
                  <a:ext uri="{0D108BD9-81ED-4DB2-BD59-A6C34878D82A}">
                    <a16:rowId xmlns:a16="http://schemas.microsoft.com/office/drawing/2014/main" val="2755198135"/>
                  </a:ext>
                </a:extLst>
              </a:tr>
              <a:tr h="370702">
                <a:tc>
                  <a:txBody>
                    <a:bodyPr/>
                    <a:lstStyle/>
                    <a:p>
                      <a:r>
                        <a:rPr lang="en-US" dirty="0"/>
                        <a:t>OPR</a:t>
                      </a:r>
                      <a:endParaRPr lang="en-IN" dirty="0"/>
                    </a:p>
                  </a:txBody>
                  <a:tcPr/>
                </a:tc>
                <a:tc>
                  <a:txBody>
                    <a:bodyPr/>
                    <a:lstStyle/>
                    <a:p>
                      <a:r>
                        <a:rPr lang="en-US" dirty="0"/>
                        <a:t>Data Entry Operator</a:t>
                      </a:r>
                      <a:endParaRPr lang="en-IN" dirty="0"/>
                    </a:p>
                  </a:txBody>
                  <a:tcPr/>
                </a:tc>
                <a:extLst>
                  <a:ext uri="{0D108BD9-81ED-4DB2-BD59-A6C34878D82A}">
                    <a16:rowId xmlns:a16="http://schemas.microsoft.com/office/drawing/2014/main" val="1285103544"/>
                  </a:ext>
                </a:extLst>
              </a:tr>
              <a:tr h="370702">
                <a:tc>
                  <a:txBody>
                    <a:bodyPr/>
                    <a:lstStyle/>
                    <a:p>
                      <a:r>
                        <a:rPr lang="en-US" dirty="0"/>
                        <a:t>PC</a:t>
                      </a:r>
                      <a:endParaRPr lang="en-IN" dirty="0"/>
                    </a:p>
                  </a:txBody>
                  <a:tcPr/>
                </a:tc>
                <a:tc>
                  <a:txBody>
                    <a:bodyPr/>
                    <a:lstStyle/>
                    <a:p>
                      <a:r>
                        <a:rPr lang="en-US" dirty="0"/>
                        <a:t>Parliamentary Constituency</a:t>
                      </a:r>
                      <a:endParaRPr lang="en-IN" dirty="0"/>
                    </a:p>
                  </a:txBody>
                  <a:tcPr/>
                </a:tc>
                <a:extLst>
                  <a:ext uri="{0D108BD9-81ED-4DB2-BD59-A6C34878D82A}">
                    <a16:rowId xmlns:a16="http://schemas.microsoft.com/office/drawing/2014/main" val="1177898004"/>
                  </a:ext>
                </a:extLst>
              </a:tr>
              <a:tr h="370702">
                <a:tc>
                  <a:txBody>
                    <a:bodyPr/>
                    <a:lstStyle/>
                    <a:p>
                      <a:r>
                        <a:rPr lang="en-US" dirty="0"/>
                        <a:t>AC</a:t>
                      </a:r>
                      <a:endParaRPr lang="en-IN" dirty="0"/>
                    </a:p>
                  </a:txBody>
                  <a:tcPr/>
                </a:tc>
                <a:tc>
                  <a:txBody>
                    <a:bodyPr/>
                    <a:lstStyle/>
                    <a:p>
                      <a:r>
                        <a:rPr lang="en-US" dirty="0"/>
                        <a:t>Assembly Constituency</a:t>
                      </a:r>
                      <a:endParaRPr lang="en-IN" dirty="0"/>
                    </a:p>
                  </a:txBody>
                  <a:tcPr/>
                </a:tc>
                <a:extLst>
                  <a:ext uri="{0D108BD9-81ED-4DB2-BD59-A6C34878D82A}">
                    <a16:rowId xmlns:a16="http://schemas.microsoft.com/office/drawing/2014/main" val="3771816360"/>
                  </a:ext>
                </a:extLst>
              </a:tr>
              <a:tr h="370702">
                <a:tc>
                  <a:txBody>
                    <a:bodyPr/>
                    <a:lstStyle/>
                    <a:p>
                      <a:r>
                        <a:rPr lang="en-US" dirty="0"/>
                        <a:t>EPIC</a:t>
                      </a:r>
                      <a:endParaRPr lang="en-IN" dirty="0"/>
                    </a:p>
                  </a:txBody>
                  <a:tcPr/>
                </a:tc>
                <a:tc>
                  <a:txBody>
                    <a:bodyPr/>
                    <a:lstStyle/>
                    <a:p>
                      <a:r>
                        <a:rPr lang="en-US" dirty="0"/>
                        <a:t>Elector’s Photo Identity Card</a:t>
                      </a:r>
                      <a:endParaRPr lang="en-IN" dirty="0"/>
                    </a:p>
                  </a:txBody>
                  <a:tcPr/>
                </a:tc>
                <a:extLst>
                  <a:ext uri="{0D108BD9-81ED-4DB2-BD59-A6C34878D82A}">
                    <a16:rowId xmlns:a16="http://schemas.microsoft.com/office/drawing/2014/main" val="3915020721"/>
                  </a:ext>
                </a:extLst>
              </a:tr>
              <a:tr h="370702">
                <a:tc>
                  <a:txBody>
                    <a:bodyPr/>
                    <a:lstStyle/>
                    <a:p>
                      <a:r>
                        <a:rPr lang="en-US" dirty="0" err="1"/>
                        <a:t>DoP</a:t>
                      </a:r>
                      <a:endParaRPr lang="en-IN" dirty="0"/>
                    </a:p>
                  </a:txBody>
                  <a:tcPr/>
                </a:tc>
                <a:tc>
                  <a:txBody>
                    <a:bodyPr/>
                    <a:lstStyle/>
                    <a:p>
                      <a:r>
                        <a:rPr lang="en-US" dirty="0"/>
                        <a:t>Department of Posts</a:t>
                      </a:r>
                      <a:endParaRPr lang="en-IN" dirty="0"/>
                    </a:p>
                  </a:txBody>
                  <a:tcPr/>
                </a:tc>
                <a:extLst>
                  <a:ext uri="{0D108BD9-81ED-4DB2-BD59-A6C34878D82A}">
                    <a16:rowId xmlns:a16="http://schemas.microsoft.com/office/drawing/2014/main" val="3257855914"/>
                  </a:ext>
                </a:extLst>
              </a:tr>
              <a:tr h="370702">
                <a:tc>
                  <a:txBody>
                    <a:bodyPr/>
                    <a:lstStyle/>
                    <a:p>
                      <a:r>
                        <a:rPr lang="en-US" dirty="0"/>
                        <a:t>DSE</a:t>
                      </a:r>
                      <a:endParaRPr lang="en-IN" dirty="0"/>
                    </a:p>
                  </a:txBody>
                  <a:tcPr/>
                </a:tc>
                <a:tc>
                  <a:txBody>
                    <a:bodyPr/>
                    <a:lstStyle/>
                    <a:p>
                      <a:r>
                        <a:rPr lang="en-US" dirty="0"/>
                        <a:t>Demographical Similar Entry</a:t>
                      </a:r>
                      <a:endParaRPr lang="en-IN" dirty="0"/>
                    </a:p>
                  </a:txBody>
                  <a:tcPr/>
                </a:tc>
                <a:extLst>
                  <a:ext uri="{0D108BD9-81ED-4DB2-BD59-A6C34878D82A}">
                    <a16:rowId xmlns:a16="http://schemas.microsoft.com/office/drawing/2014/main" val="532985862"/>
                  </a:ext>
                </a:extLst>
              </a:tr>
              <a:tr h="370702">
                <a:tc>
                  <a:txBody>
                    <a:bodyPr/>
                    <a:lstStyle/>
                    <a:p>
                      <a:r>
                        <a:rPr lang="en-US" dirty="0"/>
                        <a:t>PSE</a:t>
                      </a:r>
                      <a:endParaRPr lang="en-IN" dirty="0"/>
                    </a:p>
                  </a:txBody>
                  <a:tcPr/>
                </a:tc>
                <a:tc>
                  <a:txBody>
                    <a:bodyPr/>
                    <a:lstStyle/>
                    <a:p>
                      <a:r>
                        <a:rPr lang="en-US" dirty="0"/>
                        <a:t>Photo Similar Entry</a:t>
                      </a:r>
                      <a:endParaRPr lang="en-IN" dirty="0"/>
                    </a:p>
                  </a:txBody>
                  <a:tcPr/>
                </a:tc>
                <a:extLst>
                  <a:ext uri="{0D108BD9-81ED-4DB2-BD59-A6C34878D82A}">
                    <a16:rowId xmlns:a16="http://schemas.microsoft.com/office/drawing/2014/main" val="4020981356"/>
                  </a:ext>
                </a:extLst>
              </a:tr>
              <a:tr h="370702">
                <a:tc>
                  <a:txBody>
                    <a:bodyPr/>
                    <a:lstStyle/>
                    <a:p>
                      <a:r>
                        <a:rPr lang="en-US" dirty="0"/>
                        <a:t>TG</a:t>
                      </a:r>
                      <a:endParaRPr lang="en-IN" dirty="0"/>
                    </a:p>
                  </a:txBody>
                  <a:tcPr/>
                </a:tc>
                <a:tc>
                  <a:txBody>
                    <a:bodyPr/>
                    <a:lstStyle/>
                    <a:p>
                      <a:r>
                        <a:rPr lang="en-US" dirty="0"/>
                        <a:t>Third Gender</a:t>
                      </a:r>
                      <a:endParaRPr lang="en-IN" dirty="0"/>
                    </a:p>
                  </a:txBody>
                  <a:tcPr/>
                </a:tc>
                <a:extLst>
                  <a:ext uri="{0D108BD9-81ED-4DB2-BD59-A6C34878D82A}">
                    <a16:rowId xmlns:a16="http://schemas.microsoft.com/office/drawing/2014/main" val="4275157386"/>
                  </a:ext>
                </a:extLst>
              </a:tr>
              <a:tr h="370702">
                <a:tc>
                  <a:txBody>
                    <a:bodyPr/>
                    <a:lstStyle/>
                    <a:p>
                      <a:r>
                        <a:rPr lang="en-US" dirty="0"/>
                        <a:t>AMF</a:t>
                      </a:r>
                      <a:endParaRPr lang="en-IN" dirty="0"/>
                    </a:p>
                  </a:txBody>
                  <a:tcPr/>
                </a:tc>
                <a:tc>
                  <a:txBody>
                    <a:bodyPr/>
                    <a:lstStyle/>
                    <a:p>
                      <a:r>
                        <a:rPr lang="en-US" dirty="0"/>
                        <a:t>Assured Minimum Facility</a:t>
                      </a:r>
                      <a:endParaRPr lang="en-IN" dirty="0"/>
                    </a:p>
                  </a:txBody>
                  <a:tcPr/>
                </a:tc>
                <a:extLst>
                  <a:ext uri="{0D108BD9-81ED-4DB2-BD59-A6C34878D82A}">
                    <a16:rowId xmlns:a16="http://schemas.microsoft.com/office/drawing/2014/main" val="4172442908"/>
                  </a:ext>
                </a:extLst>
              </a:tr>
              <a:tr h="370702">
                <a:tc>
                  <a:txBody>
                    <a:bodyPr/>
                    <a:lstStyle/>
                    <a:p>
                      <a:r>
                        <a:rPr lang="en-US" dirty="0"/>
                        <a:t>EMF</a:t>
                      </a:r>
                      <a:endParaRPr lang="en-IN" dirty="0"/>
                    </a:p>
                  </a:txBody>
                  <a:tcPr/>
                </a:tc>
                <a:tc>
                  <a:txBody>
                    <a:bodyPr/>
                    <a:lstStyle/>
                    <a:p>
                      <a:r>
                        <a:rPr lang="en-US" dirty="0"/>
                        <a:t>Extended Minimum Facility</a:t>
                      </a:r>
                      <a:endParaRPr lang="en-IN" dirty="0"/>
                    </a:p>
                  </a:txBody>
                  <a:tcPr/>
                </a:tc>
                <a:extLst>
                  <a:ext uri="{0D108BD9-81ED-4DB2-BD59-A6C34878D82A}">
                    <a16:rowId xmlns:a16="http://schemas.microsoft.com/office/drawing/2014/main" val="4164974390"/>
                  </a:ext>
                </a:extLst>
              </a:tr>
            </a:tbl>
          </a:graphicData>
        </a:graphic>
      </p:graphicFrame>
      <p:pic>
        <p:nvPicPr>
          <p:cNvPr id="7" name="Picture 6" descr="White puzzle with one red piece">
            <a:extLst>
              <a:ext uri="{FF2B5EF4-FFF2-40B4-BE49-F238E27FC236}">
                <a16:creationId xmlns:a16="http://schemas.microsoft.com/office/drawing/2014/main" id="{DD19017A-384C-4A77-B105-1FFD8A13ECDB}"/>
              </a:ext>
            </a:extLst>
          </p:cNvPr>
          <p:cNvPicPr>
            <a:picLocks noChangeAspect="1"/>
          </p:cNvPicPr>
          <p:nvPr/>
        </p:nvPicPr>
        <p:blipFill rotWithShape="1">
          <a:blip r:embed="rId3"/>
          <a:srcRect l="32019" r="30415"/>
          <a:stretch/>
        </p:blipFill>
        <p:spPr>
          <a:xfrm>
            <a:off x="20" y="10"/>
            <a:ext cx="4331823" cy="6857990"/>
          </a:xfrm>
          <a:prstGeom prst="rect">
            <a:avLst/>
          </a:prstGeom>
        </p:spPr>
      </p:pic>
    </p:spTree>
    <p:extLst>
      <p:ext uri="{BB962C8B-B14F-4D97-AF65-F5344CB8AC3E}">
        <p14:creationId xmlns:p14="http://schemas.microsoft.com/office/powerpoint/2010/main" val="11557038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7B74F2B-9534-4540-96B0-5C8E958B9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a:t>Key Features of ERONET 2.0</a:t>
            </a:r>
          </a:p>
        </p:txBody>
      </p:sp>
      <p:pic>
        <p:nvPicPr>
          <p:cNvPr id="19" name="Picture 18" descr="White puzzle with one red piece">
            <a:extLst>
              <a:ext uri="{FF2B5EF4-FFF2-40B4-BE49-F238E27FC236}">
                <a16:creationId xmlns:a16="http://schemas.microsoft.com/office/drawing/2014/main" id="{04F35B58-4DFE-9E14-91AE-E609CCE19AB7}"/>
              </a:ext>
            </a:extLst>
          </p:cNvPr>
          <p:cNvPicPr>
            <a:picLocks noChangeAspect="1"/>
          </p:cNvPicPr>
          <p:nvPr/>
        </p:nvPicPr>
        <p:blipFill rotWithShape="1">
          <a:blip r:embed="rId3"/>
          <a:srcRect l="32019" r="30415"/>
          <a:stretch/>
        </p:blipFill>
        <p:spPr>
          <a:xfrm>
            <a:off x="20" y="10"/>
            <a:ext cx="4580077" cy="6857990"/>
          </a:xfrm>
          <a:prstGeom prst="rect">
            <a:avLst/>
          </a:prstGeom>
        </p:spPr>
      </p:pic>
      <p:cxnSp>
        <p:nvCxnSpPr>
          <p:cNvPr id="25" name="Straight Connector 24">
            <a:extLst>
              <a:ext uri="{FF2B5EF4-FFF2-40B4-BE49-F238E27FC236}">
                <a16:creationId xmlns:a16="http://schemas.microsoft.com/office/drawing/2014/main" id="{33BECB2B-2CFA-412C-880F-C4B6097493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9EC17E-4FC0-0844-F7D1-D325331E32FC}"/>
              </a:ext>
            </a:extLst>
          </p:cNvPr>
          <p:cNvSpPr txBox="1"/>
          <p:nvPr/>
        </p:nvSpPr>
        <p:spPr>
          <a:xfrm>
            <a:off x="5172073" y="2108201"/>
            <a:ext cx="6877051" cy="4329920"/>
          </a:xfrm>
          <a:prstGeom prst="rect">
            <a:avLst/>
          </a:prstGeom>
        </p:spPr>
        <p:txBody>
          <a:bodyPr vert="horz" lIns="0" tIns="45720" rIns="0" bIns="45720" rtlCol="0">
            <a:normAutofit fontScale="77500" lnSpcReduction="20000"/>
          </a:bodyPr>
          <a:lstStyle/>
          <a:p>
            <a:pPr marL="285750" indent="-285750">
              <a:lnSpc>
                <a:spcPct val="120000"/>
              </a:lnSpc>
              <a:spcAft>
                <a:spcPts val="600"/>
              </a:spcAft>
              <a:buFont typeface="Wingdings" panose="05000000000000000000" pitchFamily="2" charset="2"/>
              <a:buChar char="v"/>
            </a:pPr>
            <a:r>
              <a:rPr lang="en-US" dirty="0">
                <a:latin typeface="Calibri" panose="020F0502020204030204" pitchFamily="34" charset="0"/>
                <a:cs typeface="Arial" panose="020B0604020202020204" pitchFamily="34" charset="0"/>
              </a:rPr>
              <a:t>The end goal is to achieve an order of magnitude increase in the functionality and utility over the existing ERONET, ensuring a “Single Source of Truth” for all relevant data, delivered through a Single App and Single Portal for all the stakeholders involved (i.e. Citizens, Election Officials, Political Parties &amp; Candidates) with regard to all the processes related to maintenance and update of Electoral Roll.</a:t>
            </a:r>
          </a:p>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Times New Roman" panose="02020603050405020304" pitchFamily="18" charset="0"/>
                <a:cs typeface="Arial" panose="020B0604020202020204" pitchFamily="34" charset="0"/>
              </a:rPr>
              <a:t>A Vibrant User Dashboard and in-depth analytics</a:t>
            </a:r>
          </a:p>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Calibri" panose="020F0502020204030204" pitchFamily="34" charset="0"/>
                <a:cs typeface="Arial" panose="020B0604020202020204" pitchFamily="34" charset="0"/>
              </a:rPr>
              <a:t>Alerts, Flags, Auto-generated messages, Emails, Notifications, etc</a:t>
            </a:r>
            <a:endParaRPr lang="en-IN" dirty="0">
              <a:latin typeface="Calibri" panose="020F0502020204030204" pitchFamily="34" charset="0"/>
              <a:ea typeface="Calibri" panose="020F050202020403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IN" sz="1800" dirty="0">
                <a:latin typeface="Calibri"/>
                <a:cs typeface="Calibri"/>
              </a:rPr>
              <a:t>Cu</a:t>
            </a:r>
            <a:r>
              <a:rPr lang="en-IN" sz="1800" spc="-15" dirty="0">
                <a:latin typeface="Calibri"/>
                <a:cs typeface="Calibri"/>
              </a:rPr>
              <a:t>s</a:t>
            </a:r>
            <a:r>
              <a:rPr lang="en-IN" sz="1800" spc="-10" dirty="0">
                <a:latin typeface="Calibri"/>
                <a:cs typeface="Calibri"/>
              </a:rPr>
              <a:t>t</a:t>
            </a:r>
            <a:r>
              <a:rPr lang="en-IN" sz="1800" dirty="0">
                <a:latin typeface="Calibri"/>
                <a:cs typeface="Calibri"/>
              </a:rPr>
              <a:t>omi</a:t>
            </a:r>
            <a:r>
              <a:rPr lang="en-IN" sz="1800" spc="-20" dirty="0">
                <a:latin typeface="Calibri"/>
                <a:cs typeface="Calibri"/>
              </a:rPr>
              <a:t>z</a:t>
            </a:r>
            <a:r>
              <a:rPr lang="en-IN" sz="1800" spc="-5" dirty="0">
                <a:latin typeface="Calibri"/>
                <a:cs typeface="Calibri"/>
              </a:rPr>
              <a:t>e</a:t>
            </a:r>
            <a:r>
              <a:rPr lang="en-IN" sz="1800" dirty="0">
                <a:latin typeface="Calibri"/>
                <a:cs typeface="Calibri"/>
              </a:rPr>
              <a:t>d</a:t>
            </a:r>
            <a:r>
              <a:rPr lang="en-IN" sz="1800" spc="-5" dirty="0">
                <a:latin typeface="Calibri"/>
                <a:cs typeface="Calibri"/>
              </a:rPr>
              <a:t> </a:t>
            </a:r>
            <a:r>
              <a:rPr lang="en-IN" sz="1800" dirty="0">
                <a:latin typeface="Calibri"/>
                <a:cs typeface="Calibri"/>
              </a:rPr>
              <a:t>F</a:t>
            </a:r>
            <a:r>
              <a:rPr lang="en-IN" sz="1800" spc="-10" dirty="0">
                <a:latin typeface="Calibri"/>
                <a:cs typeface="Calibri"/>
              </a:rPr>
              <a:t>i</a:t>
            </a:r>
            <a:r>
              <a:rPr lang="en-IN" sz="1800" dirty="0">
                <a:latin typeface="Calibri"/>
                <a:cs typeface="Calibri"/>
              </a:rPr>
              <a:t>l</a:t>
            </a:r>
            <a:r>
              <a:rPr lang="en-IN" sz="1800" spc="-25" dirty="0">
                <a:latin typeface="Calibri"/>
                <a:cs typeface="Calibri"/>
              </a:rPr>
              <a:t>t</a:t>
            </a:r>
            <a:r>
              <a:rPr lang="en-IN" sz="1800" spc="-5" dirty="0">
                <a:latin typeface="Calibri"/>
                <a:cs typeface="Calibri"/>
              </a:rPr>
              <a:t>e</a:t>
            </a:r>
            <a:r>
              <a:rPr lang="en-IN" sz="1800" spc="-90" dirty="0">
                <a:latin typeface="Calibri"/>
                <a:cs typeface="Calibri"/>
              </a:rPr>
              <a:t>r</a:t>
            </a:r>
            <a:r>
              <a:rPr lang="en-IN" sz="1800" dirty="0">
                <a:latin typeface="Calibri"/>
                <a:cs typeface="Calibri"/>
              </a:rPr>
              <a:t>,</a:t>
            </a:r>
          </a:p>
          <a:p>
            <a:pPr marL="285750" indent="-285750">
              <a:spcAft>
                <a:spcPts val="600"/>
              </a:spcAft>
              <a:buFont typeface="Wingdings" panose="05000000000000000000" pitchFamily="2" charset="2"/>
              <a:buChar char="v"/>
            </a:pPr>
            <a:r>
              <a:rPr lang="en-IN" sz="1800" dirty="0">
                <a:latin typeface="Calibri"/>
                <a:cs typeface="Calibri"/>
              </a:rPr>
              <a:t>I</a:t>
            </a:r>
            <a:r>
              <a:rPr lang="en-IN" sz="1800" spc="-10" dirty="0">
                <a:latin typeface="Calibri"/>
                <a:cs typeface="Calibri"/>
              </a:rPr>
              <a:t>n</a:t>
            </a:r>
            <a:r>
              <a:rPr lang="en-IN" sz="1800" spc="-20" dirty="0">
                <a:latin typeface="Calibri"/>
                <a:cs typeface="Calibri"/>
              </a:rPr>
              <a:t>f</a:t>
            </a:r>
            <a:r>
              <a:rPr lang="en-IN" sz="1800" dirty="0">
                <a:latin typeface="Calibri"/>
                <a:cs typeface="Calibri"/>
              </a:rPr>
              <a:t>og</a:t>
            </a:r>
            <a:r>
              <a:rPr lang="en-IN" sz="1800" spc="-35" dirty="0">
                <a:latin typeface="Calibri"/>
                <a:cs typeface="Calibri"/>
              </a:rPr>
              <a:t>r</a:t>
            </a:r>
            <a:r>
              <a:rPr lang="en-IN" sz="1800" spc="-5" dirty="0">
                <a:latin typeface="Calibri"/>
                <a:cs typeface="Calibri"/>
              </a:rPr>
              <a:t>a</a:t>
            </a:r>
            <a:r>
              <a:rPr lang="en-IN" sz="1800" dirty="0">
                <a:latin typeface="Calibri"/>
                <a:cs typeface="Calibri"/>
              </a:rPr>
              <a:t>phics</a:t>
            </a:r>
            <a:r>
              <a:rPr lang="en-IN" sz="1800" spc="5" dirty="0">
                <a:latin typeface="Calibri"/>
                <a:cs typeface="Calibri"/>
              </a:rPr>
              <a:t> </a:t>
            </a:r>
            <a:r>
              <a:rPr lang="en-IN" sz="1800" dirty="0">
                <a:latin typeface="Calibri"/>
                <a:cs typeface="Calibri"/>
              </a:rPr>
              <a:t>D</a:t>
            </a:r>
            <a:r>
              <a:rPr lang="en-IN" sz="1800" spc="-5" dirty="0">
                <a:latin typeface="Calibri"/>
                <a:cs typeface="Calibri"/>
              </a:rPr>
              <a:t>a</a:t>
            </a:r>
            <a:r>
              <a:rPr lang="en-IN" sz="1800" dirty="0">
                <a:latin typeface="Calibri"/>
                <a:cs typeface="Calibri"/>
              </a:rPr>
              <a:t>sh</a:t>
            </a:r>
            <a:r>
              <a:rPr lang="en-IN" sz="1800" spc="-10" dirty="0">
                <a:latin typeface="Calibri"/>
                <a:cs typeface="Calibri"/>
              </a:rPr>
              <a:t>b</a:t>
            </a:r>
            <a:r>
              <a:rPr lang="en-IN" sz="1800" dirty="0">
                <a:latin typeface="Calibri"/>
                <a:cs typeface="Calibri"/>
              </a:rPr>
              <a:t>oa</a:t>
            </a:r>
            <a:r>
              <a:rPr lang="en-IN" sz="1800" spc="-25" dirty="0">
                <a:latin typeface="Calibri"/>
                <a:cs typeface="Calibri"/>
              </a:rPr>
              <a:t>r</a:t>
            </a:r>
            <a:r>
              <a:rPr lang="en-IN" sz="1800" dirty="0">
                <a:latin typeface="Calibri"/>
                <a:cs typeface="Calibri"/>
              </a:rPr>
              <a:t>d</a:t>
            </a:r>
          </a:p>
          <a:p>
            <a:pPr marL="285750" indent="-285750">
              <a:spcAft>
                <a:spcPts val="600"/>
              </a:spcAft>
              <a:buFont typeface="Wingdings" panose="05000000000000000000" pitchFamily="2" charset="2"/>
              <a:buChar char="v"/>
            </a:pPr>
            <a:r>
              <a:rPr lang="en-IN" dirty="0">
                <a:effectLst/>
                <a:latin typeface="Calibri"/>
                <a:ea typeface="Times New Roman" panose="02020603050405020304" pitchFamily="18" charset="0"/>
                <a:cs typeface="Calibri"/>
              </a:rPr>
              <a:t>Use of new technology</a:t>
            </a:r>
          </a:p>
          <a:p>
            <a:pPr marL="285750" indent="-285750">
              <a:spcAft>
                <a:spcPts val="600"/>
              </a:spcAft>
              <a:buFont typeface="Wingdings" panose="05000000000000000000" pitchFamily="2" charset="2"/>
              <a:buChar char="v"/>
            </a:pPr>
            <a:r>
              <a:rPr lang="en-US" sz="1800" dirty="0">
                <a:latin typeface="-apple-system"/>
                <a:ea typeface="Times New Roman" panose="02020603050405020304" pitchFamily="18" charset="0"/>
                <a:cs typeface="Arial" panose="020B0604020202020204" pitchFamily="34" charset="0"/>
              </a:rPr>
              <a:t>Enhancement in transparency</a:t>
            </a:r>
            <a:r>
              <a:rPr lang="en-US" dirty="0">
                <a:latin typeface="-apple-system"/>
                <a:ea typeface="Times New Roman" panose="02020603050405020304" pitchFamily="18" charset="0"/>
                <a:cs typeface="Arial" panose="020B0604020202020204" pitchFamily="34" charset="0"/>
              </a:rPr>
              <a:t> and accountability of the electoral officials by providing role-based access, audit trails and decision support system</a:t>
            </a:r>
          </a:p>
          <a:p>
            <a:pPr marL="285750" indent="-285750">
              <a:spcAft>
                <a:spcPts val="600"/>
              </a:spcAft>
              <a:buFont typeface="Wingdings" panose="05000000000000000000" pitchFamily="2" charset="2"/>
              <a:buChar char="v"/>
            </a:pPr>
            <a:r>
              <a:rPr lang="en-US" sz="1800" dirty="0">
                <a:effectLst/>
                <a:latin typeface="-apple-system"/>
                <a:ea typeface="Times New Roman" panose="02020603050405020304" pitchFamily="18" charset="0"/>
                <a:cs typeface="Arial" panose="020B0604020202020204" pitchFamily="34" charset="0"/>
              </a:rPr>
              <a:t>Automatic Serialization of Elector data</a:t>
            </a:r>
          </a:p>
          <a:p>
            <a:pPr marL="285750" indent="-285750">
              <a:spcAft>
                <a:spcPts val="600"/>
              </a:spcAft>
              <a:buFont typeface="Wingdings" panose="05000000000000000000" pitchFamily="2" charset="2"/>
              <a:buChar char="v"/>
            </a:pPr>
            <a:r>
              <a:rPr lang="en-US" sz="1800" dirty="0">
                <a:effectLst/>
                <a:latin typeface="-apple-system"/>
                <a:ea typeface="Times New Roman" panose="02020603050405020304" pitchFamily="18" charset="0"/>
                <a:cs typeface="Arial" panose="020B0604020202020204" pitchFamily="34" charset="0"/>
              </a:rPr>
              <a:t>Tools for Rationalization </a:t>
            </a:r>
          </a:p>
          <a:p>
            <a:pPr marL="285750" indent="-285750">
              <a:spcAft>
                <a:spcPts val="600"/>
              </a:spcAft>
              <a:buFont typeface="Wingdings" panose="05000000000000000000" pitchFamily="2" charset="2"/>
              <a:buChar char="v"/>
            </a:pPr>
            <a:r>
              <a:rPr lang="en-US" dirty="0">
                <a:latin typeface="-apple-system"/>
                <a:ea typeface="Times New Roman" panose="02020603050405020304" pitchFamily="18" charset="0"/>
                <a:cs typeface="Arial" panose="020B0604020202020204" pitchFamily="34" charset="0"/>
              </a:rPr>
              <a:t>Control Table Management</a:t>
            </a:r>
          </a:p>
          <a:p>
            <a:pPr marL="285750" indent="-285750">
              <a:spcAft>
                <a:spcPts val="600"/>
              </a:spcAft>
              <a:buFont typeface="Wingdings" panose="05000000000000000000" pitchFamily="2" charset="2"/>
              <a:buChar char="v"/>
            </a:pPr>
            <a:r>
              <a:rPr lang="en-US" dirty="0">
                <a:latin typeface="-apple-system"/>
                <a:ea typeface="Times New Roman" panose="02020603050405020304" pitchFamily="18" charset="0"/>
                <a:cs typeface="Arial" panose="020B0604020202020204" pitchFamily="34" charset="0"/>
              </a:rPr>
              <a:t>EROLL </a:t>
            </a:r>
            <a:r>
              <a:rPr lang="en-US" dirty="0" err="1">
                <a:latin typeface="-apple-system"/>
                <a:ea typeface="Times New Roman" panose="02020603050405020304" pitchFamily="18" charset="0"/>
                <a:cs typeface="Arial" panose="020B0604020202020204" pitchFamily="34" charset="0"/>
              </a:rPr>
              <a:t>Updation</a:t>
            </a:r>
            <a:r>
              <a:rPr lang="en-US" dirty="0">
                <a:latin typeface="-apple-system"/>
                <a:ea typeface="Times New Roman" panose="02020603050405020304" pitchFamily="18" charset="0"/>
                <a:cs typeface="Arial" panose="020B0604020202020204" pitchFamily="34" charset="0"/>
              </a:rPr>
              <a:t> on single click</a:t>
            </a:r>
          </a:p>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Times New Roman" panose="02020603050405020304" pitchFamily="18" charset="0"/>
                <a:cs typeface="Arial" panose="020B0604020202020204" pitchFamily="34" charset="0"/>
              </a:rPr>
              <a:t>Group wise validation of Forms</a:t>
            </a:r>
          </a:p>
          <a:p>
            <a:pPr marL="285750" indent="-285750">
              <a:spcAft>
                <a:spcPts val="600"/>
              </a:spcAft>
              <a:buFont typeface="Wingdings" panose="05000000000000000000" pitchFamily="2" charset="2"/>
              <a:buChar char="v"/>
            </a:pPr>
            <a:endParaRPr lang="en-IN" sz="18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600"/>
              </a:spcAft>
              <a:buFont typeface="Calibri" panose="020F0502020204030204" pitchFamily="34" charset="0"/>
            </a:pPr>
            <a:endParaRPr lang="en-US" dirty="0">
              <a:solidFill>
                <a:schemeClr val="tx1">
                  <a:lumMod val="75000"/>
                  <a:lumOff val="25000"/>
                </a:schemeClr>
              </a:solidFill>
              <a:effectLst/>
            </a:endParaRPr>
          </a:p>
          <a:p>
            <a:pPr>
              <a:spcAft>
                <a:spcPts val="600"/>
              </a:spcAft>
              <a:buFont typeface="Calibri" panose="020F0502020204030204" pitchFamily="34" charset="0"/>
            </a:pPr>
            <a:endParaRPr lang="en-US" dirty="0">
              <a:solidFill>
                <a:schemeClr val="tx1">
                  <a:lumMod val="75000"/>
                  <a:lumOff val="25000"/>
                </a:schemeClr>
              </a:solidFill>
            </a:endParaRPr>
          </a:p>
        </p:txBody>
      </p:sp>
    </p:spTree>
    <p:extLst>
      <p:ext uri="{BB962C8B-B14F-4D97-AF65-F5344CB8AC3E}">
        <p14:creationId xmlns:p14="http://schemas.microsoft.com/office/powerpoint/2010/main" val="154817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7B74F2B-9534-4540-96B0-5C8E958B9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5172074" y="286604"/>
            <a:ext cx="6397885" cy="1140980"/>
          </a:xfrm>
        </p:spPr>
        <p:txBody>
          <a:bodyPr vert="horz" lIns="91440" tIns="45720" rIns="91440" bIns="45720" rtlCol="0" anchor="b">
            <a:normAutofit fontScale="90000"/>
          </a:bodyPr>
          <a:lstStyle/>
          <a:p>
            <a:r>
              <a:rPr lang="en-US" sz="4800" dirty="0"/>
              <a:t>Role Based Access Control</a:t>
            </a:r>
          </a:p>
        </p:txBody>
      </p:sp>
      <p:pic>
        <p:nvPicPr>
          <p:cNvPr id="19" name="Picture 18" descr="White puzzle with one red piece">
            <a:extLst>
              <a:ext uri="{FF2B5EF4-FFF2-40B4-BE49-F238E27FC236}">
                <a16:creationId xmlns:a16="http://schemas.microsoft.com/office/drawing/2014/main" id="{04F35B58-4DFE-9E14-91AE-E609CCE19AB7}"/>
              </a:ext>
            </a:extLst>
          </p:cNvPr>
          <p:cNvPicPr>
            <a:picLocks noChangeAspect="1"/>
          </p:cNvPicPr>
          <p:nvPr/>
        </p:nvPicPr>
        <p:blipFill rotWithShape="1">
          <a:blip r:embed="rId3"/>
          <a:srcRect l="32019" r="30415"/>
          <a:stretch/>
        </p:blipFill>
        <p:spPr>
          <a:xfrm>
            <a:off x="20" y="18672"/>
            <a:ext cx="4580077" cy="6857990"/>
          </a:xfrm>
          <a:prstGeom prst="rect">
            <a:avLst/>
          </a:prstGeom>
        </p:spPr>
      </p:pic>
      <p:cxnSp>
        <p:nvCxnSpPr>
          <p:cNvPr id="25" name="Straight Connector 24">
            <a:extLst>
              <a:ext uri="{FF2B5EF4-FFF2-40B4-BE49-F238E27FC236}">
                <a16:creationId xmlns:a16="http://schemas.microsoft.com/office/drawing/2014/main" id="{33BECB2B-2CFA-412C-880F-C4B6097493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9EC17E-4FC0-0844-F7D1-D325331E32FC}"/>
              </a:ext>
            </a:extLst>
          </p:cNvPr>
          <p:cNvSpPr txBox="1"/>
          <p:nvPr/>
        </p:nvSpPr>
        <p:spPr>
          <a:xfrm>
            <a:off x="5172073" y="2108201"/>
            <a:ext cx="6877051" cy="4329920"/>
          </a:xfrm>
          <a:prstGeom prst="rect">
            <a:avLst/>
          </a:prstGeom>
        </p:spPr>
        <p:txBody>
          <a:bodyPr vert="horz" lIns="0" tIns="45720" rIns="0" bIns="45720" rtlCol="0">
            <a:normAutofit/>
          </a:bodyPr>
          <a:lstStyle/>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Times New Roman" panose="02020603050405020304" pitchFamily="18" charset="0"/>
                <a:cs typeface="Arial" panose="020B0604020202020204" pitchFamily="34" charset="0"/>
              </a:rPr>
              <a:t>Role based access defined in ERONET 2.0.</a:t>
            </a:r>
          </a:p>
          <a:p>
            <a:pPr marL="285750" indent="-285750">
              <a:spcAft>
                <a:spcPts val="600"/>
              </a:spcAft>
              <a:buFont typeface="Wingdings" panose="05000000000000000000" pitchFamily="2" charset="2"/>
              <a:buChar char="v"/>
            </a:pPr>
            <a:r>
              <a:rPr lang="en-IN" sz="1800" dirty="0">
                <a:effectLst/>
                <a:latin typeface="Calibri" panose="020F0502020204030204" pitchFamily="34" charset="0"/>
                <a:ea typeface="Times New Roman" panose="02020603050405020304" pitchFamily="18" charset="0"/>
                <a:cs typeface="Arial" panose="020B0604020202020204" pitchFamily="34" charset="0"/>
              </a:rPr>
              <a:t>Following roles are defined </a:t>
            </a:r>
            <a:r>
              <a:rPr lang="en-IN" dirty="0">
                <a:latin typeface="Calibri" panose="020F0502020204030204" pitchFamily="34" charset="0"/>
                <a:ea typeface="Times New Roman" panose="02020603050405020304" pitchFamily="18" charset="0"/>
                <a:cs typeface="Arial" panose="020B0604020202020204" pitchFamily="34" charset="0"/>
              </a:rPr>
              <a:t>:-</a:t>
            </a:r>
          </a:p>
          <a:p>
            <a:pPr lvl="1">
              <a:spcAft>
                <a:spcPts val="600"/>
              </a:spcAft>
            </a:pPr>
            <a:r>
              <a:rPr lang="en-IN" dirty="0">
                <a:effectLst/>
                <a:latin typeface="Calibri" panose="020F0502020204030204" pitchFamily="34" charset="0"/>
                <a:ea typeface="Times New Roman" panose="02020603050405020304" pitchFamily="18" charset="0"/>
                <a:cs typeface="Arial" panose="020B0604020202020204" pitchFamily="34" charset="0"/>
              </a:rPr>
              <a:t>		</a:t>
            </a:r>
          </a:p>
          <a:p>
            <a:pPr>
              <a:spcAft>
                <a:spcPts val="600"/>
              </a:spcAft>
              <a:buFont typeface="Calibri" panose="020F0502020204030204" pitchFamily="34" charset="0"/>
            </a:pPr>
            <a:endParaRPr lang="en-US" dirty="0">
              <a:solidFill>
                <a:schemeClr val="tx1">
                  <a:lumMod val="75000"/>
                  <a:lumOff val="25000"/>
                </a:schemeClr>
              </a:solidFill>
              <a:effectLst/>
            </a:endParaRPr>
          </a:p>
          <a:p>
            <a:pPr>
              <a:spcAft>
                <a:spcPts val="600"/>
              </a:spcAft>
              <a:buFont typeface="Calibri" panose="020F0502020204030204" pitchFamily="34" charset="0"/>
            </a:pPr>
            <a:endParaRPr lang="en-US" dirty="0">
              <a:solidFill>
                <a:schemeClr val="tx1">
                  <a:lumMod val="75000"/>
                  <a:lumOff val="25000"/>
                </a:schemeClr>
              </a:solidFill>
            </a:endParaRPr>
          </a:p>
        </p:txBody>
      </p:sp>
      <p:graphicFrame>
        <p:nvGraphicFramePr>
          <p:cNvPr id="3" name="Diagram 2">
            <a:extLst>
              <a:ext uri="{FF2B5EF4-FFF2-40B4-BE49-F238E27FC236}">
                <a16:creationId xmlns:a16="http://schemas.microsoft.com/office/drawing/2014/main" id="{2B6EBC3B-7127-7B05-E301-D213B86C9FB0}"/>
              </a:ext>
            </a:extLst>
          </p:cNvPr>
          <p:cNvGraphicFramePr/>
          <p:nvPr>
            <p:extLst>
              <p:ext uri="{D42A27DB-BD31-4B8C-83A1-F6EECF244321}">
                <p14:modId xmlns:p14="http://schemas.microsoft.com/office/powerpoint/2010/main" val="2831663585"/>
              </p:ext>
            </p:extLst>
          </p:nvPr>
        </p:nvGraphicFramePr>
        <p:xfrm>
          <a:off x="5581063" y="1820677"/>
          <a:ext cx="6468061" cy="4617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293723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5.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purl.org/dc/dcmitype/"/>
    <ds:schemaRef ds:uri="http://schemas.microsoft.com/office/2006/metadata/properties"/>
    <ds:schemaRef ds:uri="http://schemas.microsoft.com/office/infopath/2007/PartnerControls"/>
    <ds:schemaRef ds:uri="http://www.w3.org/XML/1998/namespace"/>
    <ds:schemaRef ds:uri="16c05727-aa75-4e4a-9b5f-8a80a1165891"/>
    <ds:schemaRef ds:uri="http://schemas.microsoft.com/office/2006/documentManagement/types"/>
    <ds:schemaRef ds:uri="http://purl.org/dc/elements/1.1/"/>
    <ds:schemaRef ds:uri="http://schemas.openxmlformats.org/package/2006/metadata/core-properties"/>
    <ds:schemaRef ds:uri="71af3243-3dd4-4a8d-8c0d-dd76da1f02a5"/>
    <ds:schemaRef ds:uri="http://purl.org/dc/terms/"/>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{FBA09FB4-89D2-4913-AA23-F4CB31D29306}tf11437505_win32</Template>
  <TotalTime>3255</TotalTime>
  <Words>2128</Words>
  <Application>Microsoft Office PowerPoint</Application>
  <PresentationFormat>Widescreen</PresentationFormat>
  <Paragraphs>345</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-apple-system</vt:lpstr>
      <vt:lpstr>Arial</vt:lpstr>
      <vt:lpstr>Calibri</vt:lpstr>
      <vt:lpstr>Comic Sans MS</vt:lpstr>
      <vt:lpstr>Georgia Pro Cond Light</vt:lpstr>
      <vt:lpstr>Roboto</vt:lpstr>
      <vt:lpstr>Speak Pro</vt:lpstr>
      <vt:lpstr>Times New Roman</vt:lpstr>
      <vt:lpstr>Wingdings</vt:lpstr>
      <vt:lpstr>RetrospectVTI</vt:lpstr>
      <vt:lpstr>Theme 19  - ERONet 2.0</vt:lpstr>
      <vt:lpstr>Learning  Objectives</vt:lpstr>
      <vt:lpstr>History of Electoral Management</vt:lpstr>
      <vt:lpstr>History of Electoral Management</vt:lpstr>
      <vt:lpstr>Journey of EROLL Management  Software</vt:lpstr>
      <vt:lpstr>Notations used in ERONET 2.0</vt:lpstr>
      <vt:lpstr>PowerPoint Presentation</vt:lpstr>
      <vt:lpstr>Key Features of ERONET 2.0</vt:lpstr>
      <vt:lpstr>Role Based Access Control</vt:lpstr>
      <vt:lpstr>USER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ERONet 2.0</dc:title>
  <dc:creator>Manish Kumar</dc:creator>
  <cp:lastModifiedBy>Admin</cp:lastModifiedBy>
  <cp:revision>192</cp:revision>
  <dcterms:created xsi:type="dcterms:W3CDTF">2023-05-13T04:16:58Z</dcterms:created>
  <dcterms:modified xsi:type="dcterms:W3CDTF">2023-05-27T07:21:40Z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