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 id="2147484421" r:id="rId2"/>
    <p:sldMasterId id="2147484433" r:id="rId3"/>
    <p:sldMasterId id="2147484445" r:id="rId4"/>
    <p:sldMasterId id="2147484457" r:id="rId5"/>
    <p:sldMasterId id="2147484856" r:id="rId6"/>
    <p:sldMasterId id="2147485288" r:id="rId7"/>
    <p:sldMasterId id="2147486206" r:id="rId8"/>
    <p:sldMasterId id="2147487145" r:id="rId9"/>
  </p:sldMasterIdLst>
  <p:notesMasterIdLst>
    <p:notesMasterId r:id="rId74"/>
  </p:notesMasterIdLst>
  <p:handoutMasterIdLst>
    <p:handoutMasterId r:id="rId75"/>
  </p:handoutMasterIdLst>
  <p:sldIdLst>
    <p:sldId id="460" r:id="rId10"/>
    <p:sldId id="349" r:id="rId11"/>
    <p:sldId id="447" r:id="rId12"/>
    <p:sldId id="448" r:id="rId13"/>
    <p:sldId id="350" r:id="rId14"/>
    <p:sldId id="451" r:id="rId15"/>
    <p:sldId id="387" r:id="rId16"/>
    <p:sldId id="388" r:id="rId17"/>
    <p:sldId id="389" r:id="rId18"/>
    <p:sldId id="453" r:id="rId19"/>
    <p:sldId id="454" r:id="rId20"/>
    <p:sldId id="392" r:id="rId21"/>
    <p:sldId id="393" r:id="rId22"/>
    <p:sldId id="385" r:id="rId23"/>
    <p:sldId id="386" r:id="rId24"/>
    <p:sldId id="261" r:id="rId25"/>
    <p:sldId id="262" r:id="rId26"/>
    <p:sldId id="391" r:id="rId27"/>
    <p:sldId id="395" r:id="rId28"/>
    <p:sldId id="396" r:id="rId29"/>
    <p:sldId id="394" r:id="rId30"/>
    <p:sldId id="399" r:id="rId31"/>
    <p:sldId id="398" r:id="rId32"/>
    <p:sldId id="263" r:id="rId33"/>
    <p:sldId id="456" r:id="rId34"/>
    <p:sldId id="397" r:id="rId35"/>
    <p:sldId id="265" r:id="rId36"/>
    <p:sldId id="411" r:id="rId37"/>
    <p:sldId id="412" r:id="rId38"/>
    <p:sldId id="414" r:id="rId39"/>
    <p:sldId id="415" r:id="rId40"/>
    <p:sldId id="416" r:id="rId41"/>
    <p:sldId id="418" r:id="rId42"/>
    <p:sldId id="419" r:id="rId43"/>
    <p:sldId id="420" r:id="rId44"/>
    <p:sldId id="421" r:id="rId45"/>
    <p:sldId id="422" r:id="rId46"/>
    <p:sldId id="279" r:id="rId47"/>
    <p:sldId id="423" r:id="rId48"/>
    <p:sldId id="280" r:id="rId49"/>
    <p:sldId id="297" r:id="rId50"/>
    <p:sldId id="282" r:id="rId51"/>
    <p:sldId id="458" r:id="rId52"/>
    <p:sldId id="459" r:id="rId53"/>
    <p:sldId id="285" r:id="rId54"/>
    <p:sldId id="286" r:id="rId55"/>
    <p:sldId id="287" r:id="rId56"/>
    <p:sldId id="288" r:id="rId57"/>
    <p:sldId id="290" r:id="rId58"/>
    <p:sldId id="291" r:id="rId59"/>
    <p:sldId id="292" r:id="rId60"/>
    <p:sldId id="294" r:id="rId61"/>
    <p:sldId id="295" r:id="rId62"/>
    <p:sldId id="400" r:id="rId63"/>
    <p:sldId id="432" r:id="rId64"/>
    <p:sldId id="434" r:id="rId65"/>
    <p:sldId id="401" r:id="rId66"/>
    <p:sldId id="402" r:id="rId67"/>
    <p:sldId id="436" r:id="rId68"/>
    <p:sldId id="437" r:id="rId69"/>
    <p:sldId id="404" r:id="rId70"/>
    <p:sldId id="409" r:id="rId71"/>
    <p:sldId id="410" r:id="rId72"/>
    <p:sldId id="455" r:id="rId73"/>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79" autoAdjust="0"/>
    <p:restoredTop sz="94092" autoAdjust="0"/>
  </p:normalViewPr>
  <p:slideViewPr>
    <p:cSldViewPr>
      <p:cViewPr varScale="1">
        <p:scale>
          <a:sx n="69" d="100"/>
          <a:sy n="69" d="100"/>
        </p:scale>
        <p:origin x="606"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8" d="100"/>
        <a:sy n="68" d="100"/>
      </p:scale>
      <p:origin x="0" y="472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16" Type="http://schemas.openxmlformats.org/officeDocument/2006/relationships/slide" Target="slides/slide7.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2.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62.xml"/><Relationship Id="rId2" Type="http://schemas.openxmlformats.org/officeDocument/2006/relationships/slideMaster" Target="slideMasters/slideMaster2.xml"/><Relationship Id="rId29"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43695D-C75C-0640-A284-16F3238DEA62}" type="doc">
      <dgm:prSet loTypeId="urn:microsoft.com/office/officeart/2009/3/layout/DescendingProcess" loCatId="" qsTypeId="urn:microsoft.com/office/officeart/2005/8/quickstyle/3D3" qsCatId="3D" csTypeId="urn:microsoft.com/office/officeart/2005/8/colors/colorful4" csCatId="colorful" phldr="1"/>
      <dgm:spPr/>
      <dgm:t>
        <a:bodyPr/>
        <a:lstStyle/>
        <a:p>
          <a:endParaRPr lang="en-US"/>
        </a:p>
      </dgm:t>
    </dgm:pt>
    <dgm:pt modelId="{4B4B9F12-2A0A-8348-8AF2-2F7648663F77}">
      <dgm:prSet phldrT="[Text]"/>
      <dgm:spPr/>
      <dgm:t>
        <a:bodyPr/>
        <a:lstStyle/>
        <a:p>
          <a:r>
            <a:rPr lang="en-US" dirty="0"/>
            <a:t>SO collects field data</a:t>
          </a:r>
        </a:p>
      </dgm:t>
    </dgm:pt>
    <dgm:pt modelId="{F9C40B59-7862-F94B-A0C0-57F479A0EE40}" type="parTrans" cxnId="{F30BCBBA-10F1-B24C-A1BF-203B5C0D9D74}">
      <dgm:prSet/>
      <dgm:spPr/>
      <dgm:t>
        <a:bodyPr/>
        <a:lstStyle/>
        <a:p>
          <a:endParaRPr lang="en-US"/>
        </a:p>
      </dgm:t>
    </dgm:pt>
    <dgm:pt modelId="{F922EEED-5D70-5E43-A822-0A9A157EA8CB}" type="sibTrans" cxnId="{F30BCBBA-10F1-B24C-A1BF-203B5C0D9D74}">
      <dgm:prSet/>
      <dgm:spPr/>
      <dgm:t>
        <a:bodyPr/>
        <a:lstStyle/>
        <a:p>
          <a:endParaRPr lang="en-US"/>
        </a:p>
      </dgm:t>
    </dgm:pt>
    <dgm:pt modelId="{DB171E44-247D-F540-B3CD-7502494B7163}">
      <dgm:prSet phldrT="[Text]"/>
      <dgm:spPr/>
      <dgm:t>
        <a:bodyPr/>
        <a:lstStyle/>
        <a:p>
          <a:r>
            <a:rPr lang="en-US" dirty="0"/>
            <a:t>ARO compiles the data</a:t>
          </a:r>
        </a:p>
      </dgm:t>
    </dgm:pt>
    <dgm:pt modelId="{B12A1666-D2E9-C547-A89D-8066E1D55D5D}" type="parTrans" cxnId="{B068B7BD-6A60-7C4C-A6E8-D519C61EA1D5}">
      <dgm:prSet/>
      <dgm:spPr/>
      <dgm:t>
        <a:bodyPr/>
        <a:lstStyle/>
        <a:p>
          <a:endParaRPr lang="en-US"/>
        </a:p>
      </dgm:t>
    </dgm:pt>
    <dgm:pt modelId="{77037305-04F1-A542-83B2-E5EEF5A5DDDF}" type="sibTrans" cxnId="{B068B7BD-6A60-7C4C-A6E8-D519C61EA1D5}">
      <dgm:prSet/>
      <dgm:spPr/>
      <dgm:t>
        <a:bodyPr/>
        <a:lstStyle/>
        <a:p>
          <a:endParaRPr lang="en-US"/>
        </a:p>
      </dgm:t>
    </dgm:pt>
    <dgm:pt modelId="{2655FCDC-6322-BA4B-B910-12736EDCB3F3}">
      <dgm:prSet phldrT="[Text]"/>
      <dgm:spPr/>
      <dgm:t>
        <a:bodyPr/>
        <a:lstStyle/>
        <a:p>
          <a:r>
            <a:rPr lang="en-US" dirty="0"/>
            <a:t>ARO submits preliminary report to RO</a:t>
          </a:r>
        </a:p>
      </dgm:t>
    </dgm:pt>
    <dgm:pt modelId="{AE9AFDA7-F67C-8340-B844-C2DC00BB3C0A}" type="parTrans" cxnId="{42FB6773-B4BD-CD43-A08D-7AFCE12AE0D4}">
      <dgm:prSet/>
      <dgm:spPr/>
      <dgm:t>
        <a:bodyPr/>
        <a:lstStyle/>
        <a:p>
          <a:endParaRPr lang="en-US"/>
        </a:p>
      </dgm:t>
    </dgm:pt>
    <dgm:pt modelId="{F8FB4C3B-FFB2-E64A-B3F4-4792A7302471}" type="sibTrans" cxnId="{42FB6773-B4BD-CD43-A08D-7AFCE12AE0D4}">
      <dgm:prSet/>
      <dgm:spPr/>
      <dgm:t>
        <a:bodyPr/>
        <a:lstStyle/>
        <a:p>
          <a:endParaRPr lang="en-US"/>
        </a:p>
      </dgm:t>
    </dgm:pt>
    <dgm:pt modelId="{D6EFBB4D-4491-224B-9213-CAEB9618EA4C}">
      <dgm:prSet phldrT="[Text]"/>
      <dgm:spPr/>
      <dgm:t>
        <a:bodyPr/>
        <a:lstStyle/>
        <a:p>
          <a:r>
            <a:rPr lang="en-US" dirty="0"/>
            <a:t>RO checks and makes modifications as required</a:t>
          </a:r>
        </a:p>
      </dgm:t>
    </dgm:pt>
    <dgm:pt modelId="{1A774F0C-F044-3D46-BA71-941BBBA84F3F}" type="parTrans" cxnId="{E1B7BE6F-5D91-C94F-9CE3-0C5E278CFF76}">
      <dgm:prSet/>
      <dgm:spPr/>
      <dgm:t>
        <a:bodyPr/>
        <a:lstStyle/>
        <a:p>
          <a:endParaRPr lang="en-US"/>
        </a:p>
      </dgm:t>
    </dgm:pt>
    <dgm:pt modelId="{6CCD7CCF-2AE2-AC45-8CEB-6A753BEE0789}" type="sibTrans" cxnId="{E1B7BE6F-5D91-C94F-9CE3-0C5E278CFF76}">
      <dgm:prSet/>
      <dgm:spPr/>
      <dgm:t>
        <a:bodyPr/>
        <a:lstStyle/>
        <a:p>
          <a:endParaRPr lang="en-US"/>
        </a:p>
      </dgm:t>
    </dgm:pt>
    <dgm:pt modelId="{68C5E473-6D8A-234B-AEB8-3C27947C49E0}">
      <dgm:prSet phldrT="[Text]"/>
      <dgm:spPr/>
      <dgm:t>
        <a:bodyPr/>
        <a:lstStyle/>
        <a:p>
          <a:r>
            <a:rPr lang="en-US" dirty="0"/>
            <a:t>RO submits to DEO</a:t>
          </a:r>
        </a:p>
      </dgm:t>
    </dgm:pt>
    <dgm:pt modelId="{44C04A6B-3568-4142-A34F-463888D362DE}" type="parTrans" cxnId="{644CF658-F3D1-A54C-AA8C-2E8A9FB1C75E}">
      <dgm:prSet/>
      <dgm:spPr/>
      <dgm:t>
        <a:bodyPr/>
        <a:lstStyle/>
        <a:p>
          <a:endParaRPr lang="en-US"/>
        </a:p>
      </dgm:t>
    </dgm:pt>
    <dgm:pt modelId="{A8C7BC36-C61C-2349-9B89-DD0037FBFFA5}" type="sibTrans" cxnId="{644CF658-F3D1-A54C-AA8C-2E8A9FB1C75E}">
      <dgm:prSet/>
      <dgm:spPr/>
      <dgm:t>
        <a:bodyPr/>
        <a:lstStyle/>
        <a:p>
          <a:endParaRPr lang="en-US"/>
        </a:p>
      </dgm:t>
    </dgm:pt>
    <dgm:pt modelId="{4C54E679-AAA0-9B49-8961-B80B933ADDB8}">
      <dgm:prSet phldrT="[Text]"/>
      <dgm:spPr/>
      <dgm:t>
        <a:bodyPr/>
        <a:lstStyle/>
        <a:p>
          <a:r>
            <a:rPr lang="en-US" dirty="0"/>
            <a:t>DEO finalizes the plan</a:t>
          </a:r>
        </a:p>
      </dgm:t>
    </dgm:pt>
    <dgm:pt modelId="{77BAB1D0-91E9-D745-A2D8-F8398085D4E3}" type="parTrans" cxnId="{1D017D73-D8B2-A543-B8DF-3C910F0E3ED0}">
      <dgm:prSet/>
      <dgm:spPr/>
      <dgm:t>
        <a:bodyPr/>
        <a:lstStyle/>
        <a:p>
          <a:endParaRPr lang="en-US"/>
        </a:p>
      </dgm:t>
    </dgm:pt>
    <dgm:pt modelId="{B99997F2-028B-CD4B-9FB8-FE9F79BBDB45}" type="sibTrans" cxnId="{1D017D73-D8B2-A543-B8DF-3C910F0E3ED0}">
      <dgm:prSet/>
      <dgm:spPr/>
      <dgm:t>
        <a:bodyPr/>
        <a:lstStyle/>
        <a:p>
          <a:endParaRPr lang="en-US"/>
        </a:p>
      </dgm:t>
    </dgm:pt>
    <dgm:pt modelId="{5690535D-42A0-694D-B3DA-613AD902B17E}">
      <dgm:prSet phldrT="[Text]"/>
      <dgm:spPr/>
      <dgm:t>
        <a:bodyPr/>
        <a:lstStyle/>
        <a:p>
          <a:r>
            <a:rPr lang="en-US" dirty="0"/>
            <a:t>DEMP sent to CEO who suggests changes, if any</a:t>
          </a:r>
        </a:p>
      </dgm:t>
    </dgm:pt>
    <dgm:pt modelId="{D2DF386F-A050-DE48-A283-FE70AFCF7EF1}" type="parTrans" cxnId="{3250CEF2-3620-6F4B-9169-C284F18661D3}">
      <dgm:prSet/>
      <dgm:spPr/>
      <dgm:t>
        <a:bodyPr/>
        <a:lstStyle/>
        <a:p>
          <a:endParaRPr lang="en-US"/>
        </a:p>
      </dgm:t>
    </dgm:pt>
    <dgm:pt modelId="{FC52F1F0-831F-AD41-84EA-63C05F42A664}" type="sibTrans" cxnId="{3250CEF2-3620-6F4B-9169-C284F18661D3}">
      <dgm:prSet/>
      <dgm:spPr/>
      <dgm:t>
        <a:bodyPr/>
        <a:lstStyle/>
        <a:p>
          <a:endParaRPr lang="en-US"/>
        </a:p>
      </dgm:t>
    </dgm:pt>
    <dgm:pt modelId="{FE90B873-29D5-4F44-96D2-8F2F82EEBFD4}" type="pres">
      <dgm:prSet presAssocID="{5143695D-C75C-0640-A284-16F3238DEA62}" presName="Name0" presStyleCnt="0">
        <dgm:presLayoutVars>
          <dgm:chMax val="7"/>
          <dgm:chPref val="5"/>
        </dgm:presLayoutVars>
      </dgm:prSet>
      <dgm:spPr/>
      <dgm:t>
        <a:bodyPr/>
        <a:lstStyle/>
        <a:p>
          <a:endParaRPr lang="en-US"/>
        </a:p>
      </dgm:t>
    </dgm:pt>
    <dgm:pt modelId="{7FED1190-96FF-AD49-9F15-5EB77121E2B4}" type="pres">
      <dgm:prSet presAssocID="{5143695D-C75C-0640-A284-16F3238DEA62}" presName="arrowNode" presStyleLbl="node1" presStyleIdx="0" presStyleCnt="1"/>
      <dgm:spPr>
        <a:noFill/>
      </dgm:spPr>
      <dgm:t>
        <a:bodyPr/>
        <a:lstStyle/>
        <a:p>
          <a:endParaRPr lang="en-US"/>
        </a:p>
      </dgm:t>
    </dgm:pt>
    <dgm:pt modelId="{31C8E9A5-3420-D847-829A-A9750779D9E5}" type="pres">
      <dgm:prSet presAssocID="{4B4B9F12-2A0A-8348-8AF2-2F7648663F77}" presName="txNode1" presStyleLbl="revTx" presStyleIdx="0" presStyleCnt="7" custScaleY="40297" custLinFactNeighborX="-28126" custLinFactNeighborY="30207">
        <dgm:presLayoutVars>
          <dgm:bulletEnabled val="1"/>
        </dgm:presLayoutVars>
      </dgm:prSet>
      <dgm:spPr/>
      <dgm:t>
        <a:bodyPr/>
        <a:lstStyle/>
        <a:p>
          <a:endParaRPr lang="en-US"/>
        </a:p>
      </dgm:t>
    </dgm:pt>
    <dgm:pt modelId="{9789A9DB-2893-BE4F-BF7E-0BADE69849DA}" type="pres">
      <dgm:prSet presAssocID="{DB171E44-247D-F540-B3CD-7502494B7163}" presName="txNode2" presStyleLbl="revTx" presStyleIdx="1" presStyleCnt="7">
        <dgm:presLayoutVars>
          <dgm:bulletEnabled val="1"/>
        </dgm:presLayoutVars>
      </dgm:prSet>
      <dgm:spPr/>
      <dgm:t>
        <a:bodyPr/>
        <a:lstStyle/>
        <a:p>
          <a:endParaRPr lang="en-US"/>
        </a:p>
      </dgm:t>
    </dgm:pt>
    <dgm:pt modelId="{8AB4FF2D-32CD-FB4D-B10F-722819BC67DE}" type="pres">
      <dgm:prSet presAssocID="{77037305-04F1-A542-83B2-E5EEF5A5DDDF}" presName="dotNode2" presStyleCnt="0"/>
      <dgm:spPr/>
    </dgm:pt>
    <dgm:pt modelId="{D74C6DB2-E1DF-3141-8CB8-A742C7756810}" type="pres">
      <dgm:prSet presAssocID="{77037305-04F1-A542-83B2-E5EEF5A5DDDF}" presName="dotRepeatNode" presStyleLbl="fgShp" presStyleIdx="0" presStyleCnt="5"/>
      <dgm:spPr/>
      <dgm:t>
        <a:bodyPr/>
        <a:lstStyle/>
        <a:p>
          <a:endParaRPr lang="en-US"/>
        </a:p>
      </dgm:t>
    </dgm:pt>
    <dgm:pt modelId="{4C464124-4010-6042-BFB1-BE61E6D9E53A}" type="pres">
      <dgm:prSet presAssocID="{2655FCDC-6322-BA4B-B910-12736EDCB3F3}" presName="txNode3" presStyleLbl="revTx" presStyleIdx="2" presStyleCnt="7">
        <dgm:presLayoutVars>
          <dgm:bulletEnabled val="1"/>
        </dgm:presLayoutVars>
      </dgm:prSet>
      <dgm:spPr/>
      <dgm:t>
        <a:bodyPr/>
        <a:lstStyle/>
        <a:p>
          <a:endParaRPr lang="en-US"/>
        </a:p>
      </dgm:t>
    </dgm:pt>
    <dgm:pt modelId="{200DA768-8088-454D-86E9-3508FE1BBFA4}" type="pres">
      <dgm:prSet presAssocID="{F8FB4C3B-FFB2-E64A-B3F4-4792A7302471}" presName="dotNode3" presStyleCnt="0"/>
      <dgm:spPr/>
    </dgm:pt>
    <dgm:pt modelId="{1DD1D10A-8463-C84B-9862-25F355577F31}" type="pres">
      <dgm:prSet presAssocID="{F8FB4C3B-FFB2-E64A-B3F4-4792A7302471}" presName="dotRepeatNode" presStyleLbl="fgShp" presStyleIdx="1" presStyleCnt="5"/>
      <dgm:spPr/>
      <dgm:t>
        <a:bodyPr/>
        <a:lstStyle/>
        <a:p>
          <a:endParaRPr lang="en-US"/>
        </a:p>
      </dgm:t>
    </dgm:pt>
    <dgm:pt modelId="{95516FEF-C8BE-FE43-8530-12BA366C84E8}" type="pres">
      <dgm:prSet presAssocID="{D6EFBB4D-4491-224B-9213-CAEB9618EA4C}" presName="txNode4" presStyleLbl="revTx" presStyleIdx="3" presStyleCnt="7">
        <dgm:presLayoutVars>
          <dgm:bulletEnabled val="1"/>
        </dgm:presLayoutVars>
      </dgm:prSet>
      <dgm:spPr/>
      <dgm:t>
        <a:bodyPr/>
        <a:lstStyle/>
        <a:p>
          <a:endParaRPr lang="en-US"/>
        </a:p>
      </dgm:t>
    </dgm:pt>
    <dgm:pt modelId="{644866B7-6548-7F4E-B3E0-FCDE45D48997}" type="pres">
      <dgm:prSet presAssocID="{6CCD7CCF-2AE2-AC45-8CEB-6A753BEE0789}" presName="dotNode4" presStyleCnt="0"/>
      <dgm:spPr/>
    </dgm:pt>
    <dgm:pt modelId="{B7F1BD3F-D037-864D-9E54-AA7FC80F4AE8}" type="pres">
      <dgm:prSet presAssocID="{6CCD7CCF-2AE2-AC45-8CEB-6A753BEE0789}" presName="dotRepeatNode" presStyleLbl="fgShp" presStyleIdx="2" presStyleCnt="5"/>
      <dgm:spPr/>
      <dgm:t>
        <a:bodyPr/>
        <a:lstStyle/>
        <a:p>
          <a:endParaRPr lang="en-US"/>
        </a:p>
      </dgm:t>
    </dgm:pt>
    <dgm:pt modelId="{0C1FAEE6-96A6-B846-8026-348ADA27E9CF}" type="pres">
      <dgm:prSet presAssocID="{68C5E473-6D8A-234B-AEB8-3C27947C49E0}" presName="txNode5" presStyleLbl="revTx" presStyleIdx="4" presStyleCnt="7">
        <dgm:presLayoutVars>
          <dgm:bulletEnabled val="1"/>
        </dgm:presLayoutVars>
      </dgm:prSet>
      <dgm:spPr/>
      <dgm:t>
        <a:bodyPr/>
        <a:lstStyle/>
        <a:p>
          <a:endParaRPr lang="en-US"/>
        </a:p>
      </dgm:t>
    </dgm:pt>
    <dgm:pt modelId="{190B3526-FF9F-E941-A02E-5D4EBBA6985B}" type="pres">
      <dgm:prSet presAssocID="{A8C7BC36-C61C-2349-9B89-DD0037FBFFA5}" presName="dotNode5" presStyleCnt="0"/>
      <dgm:spPr/>
    </dgm:pt>
    <dgm:pt modelId="{C0E14792-3A44-0B49-92BF-92541BA074DB}" type="pres">
      <dgm:prSet presAssocID="{A8C7BC36-C61C-2349-9B89-DD0037FBFFA5}" presName="dotRepeatNode" presStyleLbl="fgShp" presStyleIdx="3" presStyleCnt="5"/>
      <dgm:spPr/>
      <dgm:t>
        <a:bodyPr/>
        <a:lstStyle/>
        <a:p>
          <a:endParaRPr lang="en-US"/>
        </a:p>
      </dgm:t>
    </dgm:pt>
    <dgm:pt modelId="{5E3D5ED3-5D41-E34A-9997-A49E4B79CC01}" type="pres">
      <dgm:prSet presAssocID="{4C54E679-AAA0-9B49-8961-B80B933ADDB8}" presName="txNode6" presStyleLbl="revTx" presStyleIdx="5" presStyleCnt="7" custLinFactNeighborX="-11046" custLinFactNeighborY="-12576">
        <dgm:presLayoutVars>
          <dgm:bulletEnabled val="1"/>
        </dgm:presLayoutVars>
      </dgm:prSet>
      <dgm:spPr/>
      <dgm:t>
        <a:bodyPr/>
        <a:lstStyle/>
        <a:p>
          <a:endParaRPr lang="en-US"/>
        </a:p>
      </dgm:t>
    </dgm:pt>
    <dgm:pt modelId="{BA5EABD0-C254-D240-AA0A-4944E3093170}" type="pres">
      <dgm:prSet presAssocID="{B99997F2-028B-CD4B-9FB8-FE9F79BBDB45}" presName="dotNode6" presStyleCnt="0"/>
      <dgm:spPr/>
    </dgm:pt>
    <dgm:pt modelId="{54E3CAF7-F631-3544-9A78-FDE00DD79E39}" type="pres">
      <dgm:prSet presAssocID="{B99997F2-028B-CD4B-9FB8-FE9F79BBDB45}" presName="dotRepeatNode" presStyleLbl="fgShp" presStyleIdx="4" presStyleCnt="5"/>
      <dgm:spPr/>
      <dgm:t>
        <a:bodyPr/>
        <a:lstStyle/>
        <a:p>
          <a:endParaRPr lang="en-US"/>
        </a:p>
      </dgm:t>
    </dgm:pt>
    <dgm:pt modelId="{026822B7-633F-9D4C-AE1F-6498A4CAAC84}" type="pres">
      <dgm:prSet presAssocID="{5690535D-42A0-694D-B3DA-613AD902B17E}" presName="txNode7" presStyleLbl="revTx" presStyleIdx="6" presStyleCnt="7">
        <dgm:presLayoutVars>
          <dgm:bulletEnabled val="1"/>
        </dgm:presLayoutVars>
      </dgm:prSet>
      <dgm:spPr/>
      <dgm:t>
        <a:bodyPr/>
        <a:lstStyle/>
        <a:p>
          <a:endParaRPr lang="en-US"/>
        </a:p>
      </dgm:t>
    </dgm:pt>
  </dgm:ptLst>
  <dgm:cxnLst>
    <dgm:cxn modelId="{62FE6DF6-E9E4-48D9-92D9-18DA550AA843}" type="presOf" srcId="{68C5E473-6D8A-234B-AEB8-3C27947C49E0}" destId="{0C1FAEE6-96A6-B846-8026-348ADA27E9CF}" srcOrd="0" destOrd="0" presId="urn:microsoft.com/office/officeart/2009/3/layout/DescendingProcess"/>
    <dgm:cxn modelId="{644CF658-F3D1-A54C-AA8C-2E8A9FB1C75E}" srcId="{5143695D-C75C-0640-A284-16F3238DEA62}" destId="{68C5E473-6D8A-234B-AEB8-3C27947C49E0}" srcOrd="4" destOrd="0" parTransId="{44C04A6B-3568-4142-A34F-463888D362DE}" sibTransId="{A8C7BC36-C61C-2349-9B89-DD0037FBFFA5}"/>
    <dgm:cxn modelId="{3250CEF2-3620-6F4B-9169-C284F18661D3}" srcId="{5143695D-C75C-0640-A284-16F3238DEA62}" destId="{5690535D-42A0-694D-B3DA-613AD902B17E}" srcOrd="6" destOrd="0" parTransId="{D2DF386F-A050-DE48-A283-FE70AFCF7EF1}" sibTransId="{FC52F1F0-831F-AD41-84EA-63C05F42A664}"/>
    <dgm:cxn modelId="{CBB9E797-0C2C-48C0-88C6-162013E2345E}" type="presOf" srcId="{B99997F2-028B-CD4B-9FB8-FE9F79BBDB45}" destId="{54E3CAF7-F631-3544-9A78-FDE00DD79E39}" srcOrd="0" destOrd="0" presId="urn:microsoft.com/office/officeart/2009/3/layout/DescendingProcess"/>
    <dgm:cxn modelId="{90582673-3C0E-4841-99BF-29F3D6C95FBC}" type="presOf" srcId="{DB171E44-247D-F540-B3CD-7502494B7163}" destId="{9789A9DB-2893-BE4F-BF7E-0BADE69849DA}" srcOrd="0" destOrd="0" presId="urn:microsoft.com/office/officeart/2009/3/layout/DescendingProcess"/>
    <dgm:cxn modelId="{D56E0D10-2876-40C7-BC3D-FA483C9CDC05}" type="presOf" srcId="{F8FB4C3B-FFB2-E64A-B3F4-4792A7302471}" destId="{1DD1D10A-8463-C84B-9862-25F355577F31}" srcOrd="0" destOrd="0" presId="urn:microsoft.com/office/officeart/2009/3/layout/DescendingProcess"/>
    <dgm:cxn modelId="{9DE39FFD-8F4E-4BE3-8113-A023A1B6B30F}" type="presOf" srcId="{D6EFBB4D-4491-224B-9213-CAEB9618EA4C}" destId="{95516FEF-C8BE-FE43-8530-12BA366C84E8}" srcOrd="0" destOrd="0" presId="urn:microsoft.com/office/officeart/2009/3/layout/DescendingProcess"/>
    <dgm:cxn modelId="{2B672B25-74E5-4181-ACF9-4EE2F19F9DCD}" type="presOf" srcId="{77037305-04F1-A542-83B2-E5EEF5A5DDDF}" destId="{D74C6DB2-E1DF-3141-8CB8-A742C7756810}" srcOrd="0" destOrd="0" presId="urn:microsoft.com/office/officeart/2009/3/layout/DescendingProcess"/>
    <dgm:cxn modelId="{06BAB040-A235-4BC6-AA2D-4F366A8D7E71}" type="presOf" srcId="{5143695D-C75C-0640-A284-16F3238DEA62}" destId="{FE90B873-29D5-4F44-96D2-8F2F82EEBFD4}" srcOrd="0" destOrd="0" presId="urn:microsoft.com/office/officeart/2009/3/layout/DescendingProcess"/>
    <dgm:cxn modelId="{1F973779-2171-4DE8-BFCC-7A4A0ECCD205}" type="presOf" srcId="{6CCD7CCF-2AE2-AC45-8CEB-6A753BEE0789}" destId="{B7F1BD3F-D037-864D-9E54-AA7FC80F4AE8}" srcOrd="0" destOrd="0" presId="urn:microsoft.com/office/officeart/2009/3/layout/DescendingProcess"/>
    <dgm:cxn modelId="{1D017D73-D8B2-A543-B8DF-3C910F0E3ED0}" srcId="{5143695D-C75C-0640-A284-16F3238DEA62}" destId="{4C54E679-AAA0-9B49-8961-B80B933ADDB8}" srcOrd="5" destOrd="0" parTransId="{77BAB1D0-91E9-D745-A2D8-F8398085D4E3}" sibTransId="{B99997F2-028B-CD4B-9FB8-FE9F79BBDB45}"/>
    <dgm:cxn modelId="{BB627AA9-A6AD-417C-9411-80BBF4457476}" type="presOf" srcId="{4C54E679-AAA0-9B49-8961-B80B933ADDB8}" destId="{5E3D5ED3-5D41-E34A-9997-A49E4B79CC01}" srcOrd="0" destOrd="0" presId="urn:microsoft.com/office/officeart/2009/3/layout/DescendingProcess"/>
    <dgm:cxn modelId="{E585C75D-F950-4DCD-9AEE-06AFFFB03854}" type="presOf" srcId="{4B4B9F12-2A0A-8348-8AF2-2F7648663F77}" destId="{31C8E9A5-3420-D847-829A-A9750779D9E5}" srcOrd="0" destOrd="0" presId="urn:microsoft.com/office/officeart/2009/3/layout/DescendingProcess"/>
    <dgm:cxn modelId="{F30BCBBA-10F1-B24C-A1BF-203B5C0D9D74}" srcId="{5143695D-C75C-0640-A284-16F3238DEA62}" destId="{4B4B9F12-2A0A-8348-8AF2-2F7648663F77}" srcOrd="0" destOrd="0" parTransId="{F9C40B59-7862-F94B-A0C0-57F479A0EE40}" sibTransId="{F922EEED-5D70-5E43-A822-0A9A157EA8CB}"/>
    <dgm:cxn modelId="{D7E13536-E18D-4F97-A2BF-A34183F1A5FD}" type="presOf" srcId="{A8C7BC36-C61C-2349-9B89-DD0037FBFFA5}" destId="{C0E14792-3A44-0B49-92BF-92541BA074DB}" srcOrd="0" destOrd="0" presId="urn:microsoft.com/office/officeart/2009/3/layout/DescendingProcess"/>
    <dgm:cxn modelId="{69F54D2F-2FFB-4DAB-8CA4-89A1765482B4}" type="presOf" srcId="{5690535D-42A0-694D-B3DA-613AD902B17E}" destId="{026822B7-633F-9D4C-AE1F-6498A4CAAC84}" srcOrd="0" destOrd="0" presId="urn:microsoft.com/office/officeart/2009/3/layout/DescendingProcess"/>
    <dgm:cxn modelId="{B068B7BD-6A60-7C4C-A6E8-D519C61EA1D5}" srcId="{5143695D-C75C-0640-A284-16F3238DEA62}" destId="{DB171E44-247D-F540-B3CD-7502494B7163}" srcOrd="1" destOrd="0" parTransId="{B12A1666-D2E9-C547-A89D-8066E1D55D5D}" sibTransId="{77037305-04F1-A542-83B2-E5EEF5A5DDDF}"/>
    <dgm:cxn modelId="{B81ED93C-D497-4E05-9310-A0EE95925FED}" type="presOf" srcId="{2655FCDC-6322-BA4B-B910-12736EDCB3F3}" destId="{4C464124-4010-6042-BFB1-BE61E6D9E53A}" srcOrd="0" destOrd="0" presId="urn:microsoft.com/office/officeart/2009/3/layout/DescendingProcess"/>
    <dgm:cxn modelId="{E1B7BE6F-5D91-C94F-9CE3-0C5E278CFF76}" srcId="{5143695D-C75C-0640-A284-16F3238DEA62}" destId="{D6EFBB4D-4491-224B-9213-CAEB9618EA4C}" srcOrd="3" destOrd="0" parTransId="{1A774F0C-F044-3D46-BA71-941BBBA84F3F}" sibTransId="{6CCD7CCF-2AE2-AC45-8CEB-6A753BEE0789}"/>
    <dgm:cxn modelId="{42FB6773-B4BD-CD43-A08D-7AFCE12AE0D4}" srcId="{5143695D-C75C-0640-A284-16F3238DEA62}" destId="{2655FCDC-6322-BA4B-B910-12736EDCB3F3}" srcOrd="2" destOrd="0" parTransId="{AE9AFDA7-F67C-8340-B844-C2DC00BB3C0A}" sibTransId="{F8FB4C3B-FFB2-E64A-B3F4-4792A7302471}"/>
    <dgm:cxn modelId="{82F9B1E0-684B-4F3D-A197-F1A1E90BD954}" type="presParOf" srcId="{FE90B873-29D5-4F44-96D2-8F2F82EEBFD4}" destId="{7FED1190-96FF-AD49-9F15-5EB77121E2B4}" srcOrd="0" destOrd="0" presId="urn:microsoft.com/office/officeart/2009/3/layout/DescendingProcess"/>
    <dgm:cxn modelId="{58A9D9DA-082D-448C-9BFE-0AB9B46DB7F9}" type="presParOf" srcId="{FE90B873-29D5-4F44-96D2-8F2F82EEBFD4}" destId="{31C8E9A5-3420-D847-829A-A9750779D9E5}" srcOrd="1" destOrd="0" presId="urn:microsoft.com/office/officeart/2009/3/layout/DescendingProcess"/>
    <dgm:cxn modelId="{F7EABE35-623A-494E-8B49-AF8D384AFF4E}" type="presParOf" srcId="{FE90B873-29D5-4F44-96D2-8F2F82EEBFD4}" destId="{9789A9DB-2893-BE4F-BF7E-0BADE69849DA}" srcOrd="2" destOrd="0" presId="urn:microsoft.com/office/officeart/2009/3/layout/DescendingProcess"/>
    <dgm:cxn modelId="{74378806-727D-454D-B16B-EAE85EC8058A}" type="presParOf" srcId="{FE90B873-29D5-4F44-96D2-8F2F82EEBFD4}" destId="{8AB4FF2D-32CD-FB4D-B10F-722819BC67DE}" srcOrd="3" destOrd="0" presId="urn:microsoft.com/office/officeart/2009/3/layout/DescendingProcess"/>
    <dgm:cxn modelId="{AAC71698-7245-41FC-BEDB-AB97CD673301}" type="presParOf" srcId="{8AB4FF2D-32CD-FB4D-B10F-722819BC67DE}" destId="{D74C6DB2-E1DF-3141-8CB8-A742C7756810}" srcOrd="0" destOrd="0" presId="urn:microsoft.com/office/officeart/2009/3/layout/DescendingProcess"/>
    <dgm:cxn modelId="{A07A4A98-3353-4DF0-8A98-5EB18C00B397}" type="presParOf" srcId="{FE90B873-29D5-4F44-96D2-8F2F82EEBFD4}" destId="{4C464124-4010-6042-BFB1-BE61E6D9E53A}" srcOrd="4" destOrd="0" presId="urn:microsoft.com/office/officeart/2009/3/layout/DescendingProcess"/>
    <dgm:cxn modelId="{7D320F9B-80E1-4E17-A8B4-B8BC928B8F9C}" type="presParOf" srcId="{FE90B873-29D5-4F44-96D2-8F2F82EEBFD4}" destId="{200DA768-8088-454D-86E9-3508FE1BBFA4}" srcOrd="5" destOrd="0" presId="urn:microsoft.com/office/officeart/2009/3/layout/DescendingProcess"/>
    <dgm:cxn modelId="{AF844123-E377-4013-95CD-55BD837C01C5}" type="presParOf" srcId="{200DA768-8088-454D-86E9-3508FE1BBFA4}" destId="{1DD1D10A-8463-C84B-9862-25F355577F31}" srcOrd="0" destOrd="0" presId="urn:microsoft.com/office/officeart/2009/3/layout/DescendingProcess"/>
    <dgm:cxn modelId="{04C04F13-8D7E-4D4E-976A-21C6F6F22CD2}" type="presParOf" srcId="{FE90B873-29D5-4F44-96D2-8F2F82EEBFD4}" destId="{95516FEF-C8BE-FE43-8530-12BA366C84E8}" srcOrd="6" destOrd="0" presId="urn:microsoft.com/office/officeart/2009/3/layout/DescendingProcess"/>
    <dgm:cxn modelId="{94BCB45D-1CAB-4BCB-98DC-52B43A027196}" type="presParOf" srcId="{FE90B873-29D5-4F44-96D2-8F2F82EEBFD4}" destId="{644866B7-6548-7F4E-B3E0-FCDE45D48997}" srcOrd="7" destOrd="0" presId="urn:microsoft.com/office/officeart/2009/3/layout/DescendingProcess"/>
    <dgm:cxn modelId="{20A4DC74-484A-4075-83F0-91812B6D7F89}" type="presParOf" srcId="{644866B7-6548-7F4E-B3E0-FCDE45D48997}" destId="{B7F1BD3F-D037-864D-9E54-AA7FC80F4AE8}" srcOrd="0" destOrd="0" presId="urn:microsoft.com/office/officeart/2009/3/layout/DescendingProcess"/>
    <dgm:cxn modelId="{DFCFF473-53A8-4601-A9EC-3B1E2544D7A5}" type="presParOf" srcId="{FE90B873-29D5-4F44-96D2-8F2F82EEBFD4}" destId="{0C1FAEE6-96A6-B846-8026-348ADA27E9CF}" srcOrd="8" destOrd="0" presId="urn:microsoft.com/office/officeart/2009/3/layout/DescendingProcess"/>
    <dgm:cxn modelId="{856556D8-3E7E-42F6-ACE3-20B866B85680}" type="presParOf" srcId="{FE90B873-29D5-4F44-96D2-8F2F82EEBFD4}" destId="{190B3526-FF9F-E941-A02E-5D4EBBA6985B}" srcOrd="9" destOrd="0" presId="urn:microsoft.com/office/officeart/2009/3/layout/DescendingProcess"/>
    <dgm:cxn modelId="{DA516F8F-ED76-4D78-9FBA-42FC52213F81}" type="presParOf" srcId="{190B3526-FF9F-E941-A02E-5D4EBBA6985B}" destId="{C0E14792-3A44-0B49-92BF-92541BA074DB}" srcOrd="0" destOrd="0" presId="urn:microsoft.com/office/officeart/2009/3/layout/DescendingProcess"/>
    <dgm:cxn modelId="{0449CF33-E71B-42AB-B4E9-071924E95783}" type="presParOf" srcId="{FE90B873-29D5-4F44-96D2-8F2F82EEBFD4}" destId="{5E3D5ED3-5D41-E34A-9997-A49E4B79CC01}" srcOrd="10" destOrd="0" presId="urn:microsoft.com/office/officeart/2009/3/layout/DescendingProcess"/>
    <dgm:cxn modelId="{7AF2E99D-4585-4937-ADA0-1E48CF9E31CC}" type="presParOf" srcId="{FE90B873-29D5-4F44-96D2-8F2F82EEBFD4}" destId="{BA5EABD0-C254-D240-AA0A-4944E3093170}" srcOrd="11" destOrd="0" presId="urn:microsoft.com/office/officeart/2009/3/layout/DescendingProcess"/>
    <dgm:cxn modelId="{2FFD11CB-4AE1-40CA-B792-5844B08385C7}" type="presParOf" srcId="{BA5EABD0-C254-D240-AA0A-4944E3093170}" destId="{54E3CAF7-F631-3544-9A78-FDE00DD79E39}" srcOrd="0" destOrd="0" presId="urn:microsoft.com/office/officeart/2009/3/layout/DescendingProcess"/>
    <dgm:cxn modelId="{0AAC39B2-F80B-4F45-9BD1-5AD5440059A0}" type="presParOf" srcId="{FE90B873-29D5-4F44-96D2-8F2F82EEBFD4}" destId="{026822B7-633F-9D4C-AE1F-6498A4CAAC84}" srcOrd="12"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44D367-5C3C-5845-97ED-8E662E6EA6D8}" type="doc">
      <dgm:prSet loTypeId="urn:microsoft.com/office/officeart/2005/8/layout/radial1" loCatId="" qsTypeId="urn:microsoft.com/office/officeart/2005/8/quickstyle/3D5" qsCatId="3D" csTypeId="urn:microsoft.com/office/officeart/2005/8/colors/colorful1#4" csCatId="colorful" phldr="1"/>
      <dgm:spPr/>
      <dgm:t>
        <a:bodyPr/>
        <a:lstStyle/>
        <a:p>
          <a:endParaRPr lang="en-US"/>
        </a:p>
      </dgm:t>
    </dgm:pt>
    <dgm:pt modelId="{59DE51A4-63DE-B14E-81A3-B73FA3530250}">
      <dgm:prSet phldrT="[Text]" custT="1"/>
      <dgm:spPr>
        <a:solidFill>
          <a:schemeClr val="bg2">
            <a:lumMod val="50000"/>
          </a:schemeClr>
        </a:solidFill>
      </dgm:spPr>
      <dgm:t>
        <a:bodyPr/>
        <a:lstStyle/>
        <a:p>
          <a:r>
            <a:rPr lang="en-US" sz="1600" b="1" dirty="0">
              <a:solidFill>
                <a:srgbClr val="000000"/>
              </a:solidFill>
            </a:rPr>
            <a:t>DEMP</a:t>
          </a:r>
        </a:p>
      </dgm:t>
    </dgm:pt>
    <dgm:pt modelId="{1BBAB929-6AC0-8348-B541-B648212B7694}" type="parTrans" cxnId="{9410CE64-BB74-674B-A00A-EEBD3095702E}">
      <dgm:prSet/>
      <dgm:spPr/>
      <dgm:t>
        <a:bodyPr/>
        <a:lstStyle/>
        <a:p>
          <a:endParaRPr lang="en-US" sz="1600" b="1">
            <a:solidFill>
              <a:srgbClr val="000000"/>
            </a:solidFill>
          </a:endParaRPr>
        </a:p>
      </dgm:t>
    </dgm:pt>
    <dgm:pt modelId="{BFF2D9B7-3BC5-C645-836C-E67986B7477D}" type="sibTrans" cxnId="{9410CE64-BB74-674B-A00A-EEBD3095702E}">
      <dgm:prSet/>
      <dgm:spPr/>
      <dgm:t>
        <a:bodyPr/>
        <a:lstStyle/>
        <a:p>
          <a:endParaRPr lang="en-US" sz="1600" b="1">
            <a:solidFill>
              <a:srgbClr val="000000"/>
            </a:solidFill>
          </a:endParaRPr>
        </a:p>
      </dgm:t>
    </dgm:pt>
    <dgm:pt modelId="{8FD55EE9-45B5-EA4D-873C-5FE5746FEED9}">
      <dgm:prSet phldrT="[Text]" custT="1"/>
      <dgm:spPr>
        <a:solidFill>
          <a:schemeClr val="bg2">
            <a:lumMod val="50000"/>
          </a:schemeClr>
        </a:solidFill>
      </dgm:spPr>
      <dgm:t>
        <a:bodyPr/>
        <a:lstStyle/>
        <a:p>
          <a:r>
            <a:rPr lang="en-US" sz="1600" b="1" dirty="0">
              <a:solidFill>
                <a:srgbClr val="000000"/>
              </a:solidFill>
            </a:rPr>
            <a:t>Transport  &amp; Movement Plan</a:t>
          </a:r>
        </a:p>
      </dgm:t>
    </dgm:pt>
    <dgm:pt modelId="{F1C92B40-9659-8244-91EC-39903CF96E55}" type="parTrans" cxnId="{7903E6F1-0F40-4C4B-B14E-718B87BF2F14}">
      <dgm:prSet custT="1"/>
      <dgm:spPr/>
      <dgm:t>
        <a:bodyPr/>
        <a:lstStyle/>
        <a:p>
          <a:endParaRPr lang="en-US" sz="1600" b="1">
            <a:solidFill>
              <a:srgbClr val="000000"/>
            </a:solidFill>
          </a:endParaRPr>
        </a:p>
      </dgm:t>
    </dgm:pt>
    <dgm:pt modelId="{5B0303B1-09CD-E049-8185-1E58B3ECB82A}" type="sibTrans" cxnId="{7903E6F1-0F40-4C4B-B14E-718B87BF2F14}">
      <dgm:prSet/>
      <dgm:spPr/>
      <dgm:t>
        <a:bodyPr/>
        <a:lstStyle/>
        <a:p>
          <a:endParaRPr lang="en-US" sz="1600" b="1">
            <a:solidFill>
              <a:srgbClr val="000000"/>
            </a:solidFill>
          </a:endParaRPr>
        </a:p>
      </dgm:t>
    </dgm:pt>
    <dgm:pt modelId="{B9085B85-E45E-A148-A278-43FEFCBF9B9B}">
      <dgm:prSet phldrT="[Text]" custT="1"/>
      <dgm:spPr>
        <a:solidFill>
          <a:schemeClr val="bg2">
            <a:lumMod val="50000"/>
          </a:schemeClr>
        </a:solidFill>
      </dgm:spPr>
      <dgm:t>
        <a:bodyPr/>
        <a:lstStyle/>
        <a:p>
          <a:r>
            <a:rPr lang="en-US" sz="1600" b="1" dirty="0">
              <a:solidFill>
                <a:srgbClr val="000000"/>
              </a:solidFill>
            </a:rPr>
            <a:t>Complaint </a:t>
          </a:r>
          <a:r>
            <a:rPr lang="en-US" sz="1600" b="1" dirty="0" err="1">
              <a:solidFill>
                <a:srgbClr val="000000"/>
              </a:solidFill>
            </a:rPr>
            <a:t>Redressal</a:t>
          </a:r>
          <a:endParaRPr lang="en-US" sz="1600" b="1" dirty="0">
            <a:solidFill>
              <a:srgbClr val="000000"/>
            </a:solidFill>
          </a:endParaRPr>
        </a:p>
      </dgm:t>
    </dgm:pt>
    <dgm:pt modelId="{FC8973B8-169E-DD4D-AA11-1A33BB9DA3DB}" type="parTrans" cxnId="{BC5B06E2-49AC-B644-8FB2-68402C3ABB6B}">
      <dgm:prSet custT="1"/>
      <dgm:spPr/>
      <dgm:t>
        <a:bodyPr/>
        <a:lstStyle/>
        <a:p>
          <a:endParaRPr lang="en-US" sz="1600" b="1">
            <a:solidFill>
              <a:srgbClr val="000000"/>
            </a:solidFill>
          </a:endParaRPr>
        </a:p>
      </dgm:t>
    </dgm:pt>
    <dgm:pt modelId="{E50C9DDA-8D3B-A14C-98C5-3D5620895009}" type="sibTrans" cxnId="{BC5B06E2-49AC-B644-8FB2-68402C3ABB6B}">
      <dgm:prSet/>
      <dgm:spPr/>
      <dgm:t>
        <a:bodyPr/>
        <a:lstStyle/>
        <a:p>
          <a:endParaRPr lang="en-US" sz="1600" b="1">
            <a:solidFill>
              <a:srgbClr val="000000"/>
            </a:solidFill>
          </a:endParaRPr>
        </a:p>
      </dgm:t>
    </dgm:pt>
    <dgm:pt modelId="{07D11844-D771-F848-B8D1-6A832737B868}">
      <dgm:prSet phldrT="[Text]" custT="1"/>
      <dgm:spPr>
        <a:solidFill>
          <a:schemeClr val="bg2">
            <a:lumMod val="50000"/>
          </a:schemeClr>
        </a:solidFill>
      </dgm:spPr>
      <dgm:t>
        <a:bodyPr/>
        <a:lstStyle/>
        <a:p>
          <a:r>
            <a:rPr lang="en-US" sz="1600" b="1" dirty="0">
              <a:solidFill>
                <a:srgbClr val="000000"/>
              </a:solidFill>
            </a:rPr>
            <a:t>SVEEP</a:t>
          </a:r>
        </a:p>
      </dgm:t>
    </dgm:pt>
    <dgm:pt modelId="{DCEC7AC6-D897-D547-84BC-E34BCED69D29}" type="parTrans" cxnId="{959BEBC4-4851-B64E-BB59-AAF62AB73736}">
      <dgm:prSet custT="1"/>
      <dgm:spPr/>
      <dgm:t>
        <a:bodyPr/>
        <a:lstStyle/>
        <a:p>
          <a:endParaRPr lang="en-US" sz="1600" b="1">
            <a:solidFill>
              <a:srgbClr val="000000"/>
            </a:solidFill>
          </a:endParaRPr>
        </a:p>
      </dgm:t>
    </dgm:pt>
    <dgm:pt modelId="{79B5DF3C-6D1D-4A4B-973B-02277C0DE783}" type="sibTrans" cxnId="{959BEBC4-4851-B64E-BB59-AAF62AB73736}">
      <dgm:prSet/>
      <dgm:spPr/>
      <dgm:t>
        <a:bodyPr/>
        <a:lstStyle/>
        <a:p>
          <a:endParaRPr lang="en-US" sz="1600" b="1">
            <a:solidFill>
              <a:srgbClr val="000000"/>
            </a:solidFill>
          </a:endParaRPr>
        </a:p>
      </dgm:t>
    </dgm:pt>
    <dgm:pt modelId="{29CE405A-782D-BA45-9017-6381998AACF1}">
      <dgm:prSet phldrT="[Text]" custT="1"/>
      <dgm:spPr>
        <a:solidFill>
          <a:schemeClr val="bg2">
            <a:lumMod val="50000"/>
          </a:schemeClr>
        </a:solidFill>
      </dgm:spPr>
      <dgm:t>
        <a:bodyPr/>
        <a:lstStyle/>
        <a:p>
          <a:r>
            <a:rPr lang="en-US" sz="1600" b="1" dirty="0">
              <a:solidFill>
                <a:srgbClr val="000000"/>
              </a:solidFill>
            </a:rPr>
            <a:t>Training &amp; Awareness  Plan</a:t>
          </a:r>
        </a:p>
      </dgm:t>
    </dgm:pt>
    <dgm:pt modelId="{655CF169-D10B-A247-A3A4-C2FC05DA964A}" type="parTrans" cxnId="{22ADBADF-6299-0A48-9AF8-46381A41DECA}">
      <dgm:prSet custT="1"/>
      <dgm:spPr/>
      <dgm:t>
        <a:bodyPr/>
        <a:lstStyle/>
        <a:p>
          <a:endParaRPr lang="en-US" sz="1600" b="1">
            <a:solidFill>
              <a:srgbClr val="000000"/>
            </a:solidFill>
          </a:endParaRPr>
        </a:p>
      </dgm:t>
    </dgm:pt>
    <dgm:pt modelId="{FD630F14-6666-2A4C-9029-2E7EAAC30734}" type="sibTrans" cxnId="{22ADBADF-6299-0A48-9AF8-46381A41DECA}">
      <dgm:prSet/>
      <dgm:spPr/>
      <dgm:t>
        <a:bodyPr/>
        <a:lstStyle/>
        <a:p>
          <a:endParaRPr lang="en-US" sz="1600" b="1">
            <a:solidFill>
              <a:srgbClr val="000000"/>
            </a:solidFill>
          </a:endParaRPr>
        </a:p>
      </dgm:t>
    </dgm:pt>
    <dgm:pt modelId="{115AB4E9-76F4-6840-A31C-800037DDA35A}">
      <dgm:prSet phldrT="[Text]" custT="1"/>
      <dgm:spPr>
        <a:solidFill>
          <a:schemeClr val="bg2">
            <a:lumMod val="50000"/>
          </a:schemeClr>
        </a:solidFill>
      </dgm:spPr>
      <dgm:t>
        <a:bodyPr/>
        <a:lstStyle/>
        <a:p>
          <a:r>
            <a:rPr lang="en-US" sz="1600" b="1" dirty="0">
              <a:solidFill>
                <a:srgbClr val="000000"/>
              </a:solidFill>
            </a:rPr>
            <a:t>Counting Plan</a:t>
          </a:r>
        </a:p>
      </dgm:t>
    </dgm:pt>
    <dgm:pt modelId="{DA2A8008-82BE-0946-84B9-C3B7194B68A9}" type="parTrans" cxnId="{5175CF33-AF4A-2340-9620-AAFED02DB9D5}">
      <dgm:prSet custT="1"/>
      <dgm:spPr/>
      <dgm:t>
        <a:bodyPr/>
        <a:lstStyle/>
        <a:p>
          <a:endParaRPr lang="en-US" sz="1600" b="1">
            <a:solidFill>
              <a:srgbClr val="000000"/>
            </a:solidFill>
          </a:endParaRPr>
        </a:p>
      </dgm:t>
    </dgm:pt>
    <dgm:pt modelId="{3C4EFC34-2ED3-FC46-A915-ECCB1F6F42D8}" type="sibTrans" cxnId="{5175CF33-AF4A-2340-9620-AAFED02DB9D5}">
      <dgm:prSet/>
      <dgm:spPr/>
      <dgm:t>
        <a:bodyPr/>
        <a:lstStyle/>
        <a:p>
          <a:endParaRPr lang="en-US" sz="1600" b="1">
            <a:solidFill>
              <a:srgbClr val="000000"/>
            </a:solidFill>
          </a:endParaRPr>
        </a:p>
      </dgm:t>
    </dgm:pt>
    <dgm:pt modelId="{BE6E7E71-B931-CF47-8EB2-3DC4C0EC3645}">
      <dgm:prSet phldrT="[Text]" custT="1"/>
      <dgm:spPr>
        <a:solidFill>
          <a:schemeClr val="bg2">
            <a:lumMod val="50000"/>
          </a:schemeClr>
        </a:solidFill>
      </dgm:spPr>
      <dgm:t>
        <a:bodyPr/>
        <a:lstStyle/>
        <a:p>
          <a:r>
            <a:rPr lang="en-US" sz="1600" b="1" dirty="0">
              <a:solidFill>
                <a:srgbClr val="000000"/>
              </a:solidFill>
            </a:rPr>
            <a:t>Material Management Plan</a:t>
          </a:r>
        </a:p>
      </dgm:t>
    </dgm:pt>
    <dgm:pt modelId="{9124B0E2-ABFA-BC47-A070-8CF632AB4007}" type="parTrans" cxnId="{B7143432-1AD2-4D42-BE3F-9E98139A58A8}">
      <dgm:prSet custT="1"/>
      <dgm:spPr/>
      <dgm:t>
        <a:bodyPr/>
        <a:lstStyle/>
        <a:p>
          <a:endParaRPr lang="en-US" sz="1600" b="1">
            <a:solidFill>
              <a:srgbClr val="000000"/>
            </a:solidFill>
          </a:endParaRPr>
        </a:p>
      </dgm:t>
    </dgm:pt>
    <dgm:pt modelId="{70BCB222-BA1B-224E-9819-EC7DBE91C061}" type="sibTrans" cxnId="{B7143432-1AD2-4D42-BE3F-9E98139A58A8}">
      <dgm:prSet/>
      <dgm:spPr/>
      <dgm:t>
        <a:bodyPr/>
        <a:lstStyle/>
        <a:p>
          <a:endParaRPr lang="en-US" sz="1600" b="1">
            <a:solidFill>
              <a:srgbClr val="000000"/>
            </a:solidFill>
          </a:endParaRPr>
        </a:p>
      </dgm:t>
    </dgm:pt>
    <dgm:pt modelId="{2920CB7C-0D49-FA4F-8BFF-B872A58662A6}">
      <dgm:prSet phldrT="[Text]" custT="1"/>
      <dgm:spPr>
        <a:solidFill>
          <a:schemeClr val="bg2">
            <a:lumMod val="50000"/>
          </a:schemeClr>
        </a:solidFill>
      </dgm:spPr>
      <dgm:t>
        <a:bodyPr/>
        <a:lstStyle/>
        <a:p>
          <a:r>
            <a:rPr lang="en-US" sz="1600" b="1" dirty="0">
              <a:solidFill>
                <a:srgbClr val="000000"/>
              </a:solidFill>
            </a:rPr>
            <a:t>IT Plan</a:t>
          </a:r>
        </a:p>
      </dgm:t>
    </dgm:pt>
    <dgm:pt modelId="{260988A4-6B89-A547-AEA3-D44DBAC7BDBE}" type="parTrans" cxnId="{3EAC8175-0CAE-E843-80EE-F02341EF13C7}">
      <dgm:prSet custT="1"/>
      <dgm:spPr/>
      <dgm:t>
        <a:bodyPr/>
        <a:lstStyle/>
        <a:p>
          <a:endParaRPr lang="en-US" sz="1600" b="1">
            <a:solidFill>
              <a:srgbClr val="000000"/>
            </a:solidFill>
          </a:endParaRPr>
        </a:p>
      </dgm:t>
    </dgm:pt>
    <dgm:pt modelId="{93FBE355-C768-1642-B6F2-B9C85D0CB43D}" type="sibTrans" cxnId="{3EAC8175-0CAE-E843-80EE-F02341EF13C7}">
      <dgm:prSet/>
      <dgm:spPr/>
      <dgm:t>
        <a:bodyPr/>
        <a:lstStyle/>
        <a:p>
          <a:endParaRPr lang="en-US" sz="1600" b="1">
            <a:solidFill>
              <a:srgbClr val="000000"/>
            </a:solidFill>
          </a:endParaRPr>
        </a:p>
      </dgm:t>
    </dgm:pt>
    <dgm:pt modelId="{24BF7A9F-7CE6-AA4E-AF42-3BFF4AD6BDF3}">
      <dgm:prSet phldrT="[Text]" custT="1"/>
      <dgm:spPr>
        <a:solidFill>
          <a:schemeClr val="bg2">
            <a:lumMod val="50000"/>
          </a:schemeClr>
        </a:solidFill>
      </dgm:spPr>
      <dgm:t>
        <a:bodyPr/>
        <a:lstStyle/>
        <a:p>
          <a:r>
            <a:rPr lang="en-US" sz="1600" b="1" dirty="0">
              <a:solidFill>
                <a:srgbClr val="000000"/>
              </a:solidFill>
            </a:rPr>
            <a:t>Voter Assistance &amp; Facilitation </a:t>
          </a:r>
        </a:p>
      </dgm:t>
    </dgm:pt>
    <dgm:pt modelId="{DED218E5-08E2-7D4C-A130-E9632E83CB43}" type="parTrans" cxnId="{82501B1D-A8D7-3E4E-B95F-FDE5045BC15D}">
      <dgm:prSet custT="1"/>
      <dgm:spPr/>
      <dgm:t>
        <a:bodyPr/>
        <a:lstStyle/>
        <a:p>
          <a:endParaRPr lang="en-US" sz="1600" b="1">
            <a:solidFill>
              <a:srgbClr val="000000"/>
            </a:solidFill>
          </a:endParaRPr>
        </a:p>
      </dgm:t>
    </dgm:pt>
    <dgm:pt modelId="{C9CDAEF6-2260-E149-923C-39B6AE86E204}" type="sibTrans" cxnId="{82501B1D-A8D7-3E4E-B95F-FDE5045BC15D}">
      <dgm:prSet/>
      <dgm:spPr/>
      <dgm:t>
        <a:bodyPr/>
        <a:lstStyle/>
        <a:p>
          <a:endParaRPr lang="en-US" sz="1600" b="1">
            <a:solidFill>
              <a:srgbClr val="000000"/>
            </a:solidFill>
          </a:endParaRPr>
        </a:p>
      </dgm:t>
    </dgm:pt>
    <dgm:pt modelId="{8A842767-8CA8-8B4E-8BE1-4C8F5FBB8D92}">
      <dgm:prSet phldrT="[Text]" custT="1"/>
      <dgm:spPr>
        <a:solidFill>
          <a:schemeClr val="bg2">
            <a:lumMod val="50000"/>
          </a:schemeClr>
        </a:solidFill>
      </dgm:spPr>
      <dgm:t>
        <a:bodyPr/>
        <a:lstStyle/>
        <a:p>
          <a:r>
            <a:rPr lang="en-US" sz="1400" b="1" dirty="0">
              <a:solidFill>
                <a:srgbClr val="000000"/>
              </a:solidFill>
            </a:rPr>
            <a:t>PWD </a:t>
          </a:r>
          <a:r>
            <a:rPr lang="en-US" sz="1400" b="1" dirty="0" err="1">
              <a:solidFill>
                <a:srgbClr val="000000"/>
              </a:solidFill>
            </a:rPr>
            <a:t>Factilites</a:t>
          </a:r>
          <a:endParaRPr lang="en-US" sz="1400" b="1" dirty="0">
            <a:solidFill>
              <a:srgbClr val="000000"/>
            </a:solidFill>
          </a:endParaRPr>
        </a:p>
      </dgm:t>
    </dgm:pt>
    <dgm:pt modelId="{F2CBA7F6-5BF1-ED48-B64A-348C142BD157}" type="parTrans" cxnId="{4A16EF6F-4E75-8D4F-8914-808DED6F64B7}">
      <dgm:prSet custT="1"/>
      <dgm:spPr/>
      <dgm:t>
        <a:bodyPr/>
        <a:lstStyle/>
        <a:p>
          <a:endParaRPr lang="en-US" sz="1600" b="1">
            <a:solidFill>
              <a:srgbClr val="000000"/>
            </a:solidFill>
          </a:endParaRPr>
        </a:p>
      </dgm:t>
    </dgm:pt>
    <dgm:pt modelId="{4EE10138-1E64-C643-9EF4-E8E2E51CDD20}" type="sibTrans" cxnId="{4A16EF6F-4E75-8D4F-8914-808DED6F64B7}">
      <dgm:prSet/>
      <dgm:spPr/>
      <dgm:t>
        <a:bodyPr/>
        <a:lstStyle/>
        <a:p>
          <a:endParaRPr lang="en-US" sz="1600" b="1">
            <a:solidFill>
              <a:srgbClr val="000000"/>
            </a:solidFill>
          </a:endParaRPr>
        </a:p>
      </dgm:t>
    </dgm:pt>
    <dgm:pt modelId="{1A60471D-6A57-CE41-820E-47D47845B03F}">
      <dgm:prSet phldrT="[Text]" custT="1"/>
      <dgm:spPr>
        <a:solidFill>
          <a:schemeClr val="bg2">
            <a:lumMod val="50000"/>
          </a:schemeClr>
        </a:solidFill>
      </dgm:spPr>
      <dgm:t>
        <a:bodyPr/>
        <a:lstStyle/>
        <a:p>
          <a:r>
            <a:rPr lang="en-US" sz="1600" b="1" dirty="0">
              <a:solidFill>
                <a:srgbClr val="000000"/>
              </a:solidFill>
            </a:rPr>
            <a:t>Interface with Political Parties</a:t>
          </a:r>
        </a:p>
      </dgm:t>
    </dgm:pt>
    <dgm:pt modelId="{4A1857AC-DE03-F048-8489-7BCB504AFF36}" type="parTrans" cxnId="{054169B4-B9C1-454F-94D3-5B7C06852C62}">
      <dgm:prSet custT="1"/>
      <dgm:spPr/>
      <dgm:t>
        <a:bodyPr/>
        <a:lstStyle/>
        <a:p>
          <a:endParaRPr lang="en-US" sz="1600"/>
        </a:p>
      </dgm:t>
    </dgm:pt>
    <dgm:pt modelId="{0D41110E-4F83-7845-9F43-40FBDED7B640}" type="sibTrans" cxnId="{054169B4-B9C1-454F-94D3-5B7C06852C62}">
      <dgm:prSet/>
      <dgm:spPr/>
      <dgm:t>
        <a:bodyPr/>
        <a:lstStyle/>
        <a:p>
          <a:endParaRPr lang="en-US" sz="1600"/>
        </a:p>
      </dgm:t>
    </dgm:pt>
    <dgm:pt modelId="{46F384D1-0F5D-5542-8D23-FB3B53A1F6C6}" type="pres">
      <dgm:prSet presAssocID="{7944D367-5C3C-5845-97ED-8E662E6EA6D8}" presName="cycle" presStyleCnt="0">
        <dgm:presLayoutVars>
          <dgm:chMax val="1"/>
          <dgm:dir/>
          <dgm:animLvl val="ctr"/>
          <dgm:resizeHandles val="exact"/>
        </dgm:presLayoutVars>
      </dgm:prSet>
      <dgm:spPr/>
      <dgm:t>
        <a:bodyPr/>
        <a:lstStyle/>
        <a:p>
          <a:endParaRPr lang="en-US"/>
        </a:p>
      </dgm:t>
    </dgm:pt>
    <dgm:pt modelId="{625B8DCA-AD22-414F-A576-A02AA876D5FD}" type="pres">
      <dgm:prSet presAssocID="{59DE51A4-63DE-B14E-81A3-B73FA3530250}" presName="centerShape" presStyleLbl="node0" presStyleIdx="0" presStyleCnt="1"/>
      <dgm:spPr/>
      <dgm:t>
        <a:bodyPr/>
        <a:lstStyle/>
        <a:p>
          <a:endParaRPr lang="en-US"/>
        </a:p>
      </dgm:t>
    </dgm:pt>
    <dgm:pt modelId="{FD26BE89-9443-A742-B270-5E04CD147797}" type="pres">
      <dgm:prSet presAssocID="{F1C92B40-9659-8244-91EC-39903CF96E55}" presName="Name9" presStyleLbl="parChTrans1D2" presStyleIdx="0" presStyleCnt="10"/>
      <dgm:spPr/>
      <dgm:t>
        <a:bodyPr/>
        <a:lstStyle/>
        <a:p>
          <a:endParaRPr lang="en-US"/>
        </a:p>
      </dgm:t>
    </dgm:pt>
    <dgm:pt modelId="{74E10265-4E1E-0744-BD76-DB51E73F23A3}" type="pres">
      <dgm:prSet presAssocID="{F1C92B40-9659-8244-91EC-39903CF96E55}" presName="connTx" presStyleLbl="parChTrans1D2" presStyleIdx="0" presStyleCnt="10"/>
      <dgm:spPr/>
      <dgm:t>
        <a:bodyPr/>
        <a:lstStyle/>
        <a:p>
          <a:endParaRPr lang="en-US"/>
        </a:p>
      </dgm:t>
    </dgm:pt>
    <dgm:pt modelId="{B16541E7-5CE5-194E-AEF1-724243D6692E}" type="pres">
      <dgm:prSet presAssocID="{8FD55EE9-45B5-EA4D-873C-5FE5746FEED9}" presName="node" presStyleLbl="node1" presStyleIdx="0" presStyleCnt="10">
        <dgm:presLayoutVars>
          <dgm:bulletEnabled val="1"/>
        </dgm:presLayoutVars>
      </dgm:prSet>
      <dgm:spPr/>
      <dgm:t>
        <a:bodyPr/>
        <a:lstStyle/>
        <a:p>
          <a:endParaRPr lang="en-US"/>
        </a:p>
      </dgm:t>
    </dgm:pt>
    <dgm:pt modelId="{DCD9E453-FD12-5C4B-B56F-E85C0DEC5BDB}" type="pres">
      <dgm:prSet presAssocID="{FC8973B8-169E-DD4D-AA11-1A33BB9DA3DB}" presName="Name9" presStyleLbl="parChTrans1D2" presStyleIdx="1" presStyleCnt="10"/>
      <dgm:spPr/>
      <dgm:t>
        <a:bodyPr/>
        <a:lstStyle/>
        <a:p>
          <a:endParaRPr lang="en-US"/>
        </a:p>
      </dgm:t>
    </dgm:pt>
    <dgm:pt modelId="{FA2116D4-D489-E74B-9C22-E89A65F1822F}" type="pres">
      <dgm:prSet presAssocID="{FC8973B8-169E-DD4D-AA11-1A33BB9DA3DB}" presName="connTx" presStyleLbl="parChTrans1D2" presStyleIdx="1" presStyleCnt="10"/>
      <dgm:spPr/>
      <dgm:t>
        <a:bodyPr/>
        <a:lstStyle/>
        <a:p>
          <a:endParaRPr lang="en-US"/>
        </a:p>
      </dgm:t>
    </dgm:pt>
    <dgm:pt modelId="{80B38894-60F5-B24C-BCD1-F4215F129F8A}" type="pres">
      <dgm:prSet presAssocID="{B9085B85-E45E-A148-A278-43FEFCBF9B9B}" presName="node" presStyleLbl="node1" presStyleIdx="1" presStyleCnt="10">
        <dgm:presLayoutVars>
          <dgm:bulletEnabled val="1"/>
        </dgm:presLayoutVars>
      </dgm:prSet>
      <dgm:spPr/>
      <dgm:t>
        <a:bodyPr/>
        <a:lstStyle/>
        <a:p>
          <a:endParaRPr lang="en-US"/>
        </a:p>
      </dgm:t>
    </dgm:pt>
    <dgm:pt modelId="{F6214D60-4099-B94C-A4DC-5D73B9F6D91D}" type="pres">
      <dgm:prSet presAssocID="{DCEC7AC6-D897-D547-84BC-E34BCED69D29}" presName="Name9" presStyleLbl="parChTrans1D2" presStyleIdx="2" presStyleCnt="10"/>
      <dgm:spPr/>
      <dgm:t>
        <a:bodyPr/>
        <a:lstStyle/>
        <a:p>
          <a:endParaRPr lang="en-US"/>
        </a:p>
      </dgm:t>
    </dgm:pt>
    <dgm:pt modelId="{3EC6B886-D487-6846-A62F-D8E743F14E5E}" type="pres">
      <dgm:prSet presAssocID="{DCEC7AC6-D897-D547-84BC-E34BCED69D29}" presName="connTx" presStyleLbl="parChTrans1D2" presStyleIdx="2" presStyleCnt="10"/>
      <dgm:spPr/>
      <dgm:t>
        <a:bodyPr/>
        <a:lstStyle/>
        <a:p>
          <a:endParaRPr lang="en-US"/>
        </a:p>
      </dgm:t>
    </dgm:pt>
    <dgm:pt modelId="{8238430D-88C3-3445-8E55-A4640E3C1858}" type="pres">
      <dgm:prSet presAssocID="{07D11844-D771-F848-B8D1-6A832737B868}" presName="node" presStyleLbl="node1" presStyleIdx="2" presStyleCnt="10">
        <dgm:presLayoutVars>
          <dgm:bulletEnabled val="1"/>
        </dgm:presLayoutVars>
      </dgm:prSet>
      <dgm:spPr/>
      <dgm:t>
        <a:bodyPr/>
        <a:lstStyle/>
        <a:p>
          <a:endParaRPr lang="en-US"/>
        </a:p>
      </dgm:t>
    </dgm:pt>
    <dgm:pt modelId="{B432DD28-7444-0945-9331-36AD3C556405}" type="pres">
      <dgm:prSet presAssocID="{655CF169-D10B-A247-A3A4-C2FC05DA964A}" presName="Name9" presStyleLbl="parChTrans1D2" presStyleIdx="3" presStyleCnt="10"/>
      <dgm:spPr/>
      <dgm:t>
        <a:bodyPr/>
        <a:lstStyle/>
        <a:p>
          <a:endParaRPr lang="en-US"/>
        </a:p>
      </dgm:t>
    </dgm:pt>
    <dgm:pt modelId="{D8284D02-4753-814A-9765-9E16DF31CB12}" type="pres">
      <dgm:prSet presAssocID="{655CF169-D10B-A247-A3A4-C2FC05DA964A}" presName="connTx" presStyleLbl="parChTrans1D2" presStyleIdx="3" presStyleCnt="10"/>
      <dgm:spPr/>
      <dgm:t>
        <a:bodyPr/>
        <a:lstStyle/>
        <a:p>
          <a:endParaRPr lang="en-US"/>
        </a:p>
      </dgm:t>
    </dgm:pt>
    <dgm:pt modelId="{0014ADAA-403C-6C46-95D4-321F490992C1}" type="pres">
      <dgm:prSet presAssocID="{29CE405A-782D-BA45-9017-6381998AACF1}" presName="node" presStyleLbl="node1" presStyleIdx="3" presStyleCnt="10" custRadScaleRad="102433" custRadScaleInc="-4435">
        <dgm:presLayoutVars>
          <dgm:bulletEnabled val="1"/>
        </dgm:presLayoutVars>
      </dgm:prSet>
      <dgm:spPr/>
      <dgm:t>
        <a:bodyPr/>
        <a:lstStyle/>
        <a:p>
          <a:endParaRPr lang="en-US"/>
        </a:p>
      </dgm:t>
    </dgm:pt>
    <dgm:pt modelId="{1E4B979A-044C-144E-BA4D-60DE1E4620D3}" type="pres">
      <dgm:prSet presAssocID="{DA2A8008-82BE-0946-84B9-C3B7194B68A9}" presName="Name9" presStyleLbl="parChTrans1D2" presStyleIdx="4" presStyleCnt="10"/>
      <dgm:spPr/>
      <dgm:t>
        <a:bodyPr/>
        <a:lstStyle/>
        <a:p>
          <a:endParaRPr lang="en-US"/>
        </a:p>
      </dgm:t>
    </dgm:pt>
    <dgm:pt modelId="{725BACEE-406A-3C42-8C88-AFD749AD919F}" type="pres">
      <dgm:prSet presAssocID="{DA2A8008-82BE-0946-84B9-C3B7194B68A9}" presName="connTx" presStyleLbl="parChTrans1D2" presStyleIdx="4" presStyleCnt="10"/>
      <dgm:spPr/>
      <dgm:t>
        <a:bodyPr/>
        <a:lstStyle/>
        <a:p>
          <a:endParaRPr lang="en-US"/>
        </a:p>
      </dgm:t>
    </dgm:pt>
    <dgm:pt modelId="{21AA1FEB-44D2-3B45-BA1E-5FD0450AD611}" type="pres">
      <dgm:prSet presAssocID="{115AB4E9-76F4-6840-A31C-800037DDA35A}" presName="node" presStyleLbl="node1" presStyleIdx="4" presStyleCnt="10">
        <dgm:presLayoutVars>
          <dgm:bulletEnabled val="1"/>
        </dgm:presLayoutVars>
      </dgm:prSet>
      <dgm:spPr/>
      <dgm:t>
        <a:bodyPr/>
        <a:lstStyle/>
        <a:p>
          <a:endParaRPr lang="en-US"/>
        </a:p>
      </dgm:t>
    </dgm:pt>
    <dgm:pt modelId="{768B7C34-5F9F-CE44-A320-2FCE4C8FFC0F}" type="pres">
      <dgm:prSet presAssocID="{9124B0E2-ABFA-BC47-A070-8CF632AB4007}" presName="Name9" presStyleLbl="parChTrans1D2" presStyleIdx="5" presStyleCnt="10"/>
      <dgm:spPr/>
      <dgm:t>
        <a:bodyPr/>
        <a:lstStyle/>
        <a:p>
          <a:endParaRPr lang="en-US"/>
        </a:p>
      </dgm:t>
    </dgm:pt>
    <dgm:pt modelId="{A46CCD21-F2E1-A743-8F36-FCBB65F16C82}" type="pres">
      <dgm:prSet presAssocID="{9124B0E2-ABFA-BC47-A070-8CF632AB4007}" presName="connTx" presStyleLbl="parChTrans1D2" presStyleIdx="5" presStyleCnt="10"/>
      <dgm:spPr/>
      <dgm:t>
        <a:bodyPr/>
        <a:lstStyle/>
        <a:p>
          <a:endParaRPr lang="en-US"/>
        </a:p>
      </dgm:t>
    </dgm:pt>
    <dgm:pt modelId="{9734B6EC-DCF7-8346-AEBC-15E5EBFFB799}" type="pres">
      <dgm:prSet presAssocID="{BE6E7E71-B931-CF47-8EB2-3DC4C0EC3645}" presName="node" presStyleLbl="node1" presStyleIdx="5" presStyleCnt="10">
        <dgm:presLayoutVars>
          <dgm:bulletEnabled val="1"/>
        </dgm:presLayoutVars>
      </dgm:prSet>
      <dgm:spPr/>
      <dgm:t>
        <a:bodyPr/>
        <a:lstStyle/>
        <a:p>
          <a:endParaRPr lang="en-US"/>
        </a:p>
      </dgm:t>
    </dgm:pt>
    <dgm:pt modelId="{A62915E9-C22D-6146-9341-E449B53EE6C0}" type="pres">
      <dgm:prSet presAssocID="{260988A4-6B89-A547-AEA3-D44DBAC7BDBE}" presName="Name9" presStyleLbl="parChTrans1D2" presStyleIdx="6" presStyleCnt="10"/>
      <dgm:spPr/>
      <dgm:t>
        <a:bodyPr/>
        <a:lstStyle/>
        <a:p>
          <a:endParaRPr lang="en-US"/>
        </a:p>
      </dgm:t>
    </dgm:pt>
    <dgm:pt modelId="{217A24AC-7833-1B48-978A-B1F22B4E693E}" type="pres">
      <dgm:prSet presAssocID="{260988A4-6B89-A547-AEA3-D44DBAC7BDBE}" presName="connTx" presStyleLbl="parChTrans1D2" presStyleIdx="6" presStyleCnt="10"/>
      <dgm:spPr/>
      <dgm:t>
        <a:bodyPr/>
        <a:lstStyle/>
        <a:p>
          <a:endParaRPr lang="en-US"/>
        </a:p>
      </dgm:t>
    </dgm:pt>
    <dgm:pt modelId="{02B8390F-6946-2E48-9D0F-4AD83AE5B8BF}" type="pres">
      <dgm:prSet presAssocID="{2920CB7C-0D49-FA4F-8BFF-B872A58662A6}" presName="node" presStyleLbl="node1" presStyleIdx="6" presStyleCnt="10">
        <dgm:presLayoutVars>
          <dgm:bulletEnabled val="1"/>
        </dgm:presLayoutVars>
      </dgm:prSet>
      <dgm:spPr/>
      <dgm:t>
        <a:bodyPr/>
        <a:lstStyle/>
        <a:p>
          <a:endParaRPr lang="en-US"/>
        </a:p>
      </dgm:t>
    </dgm:pt>
    <dgm:pt modelId="{4363C611-B184-6C4F-97CD-141197A44A2E}" type="pres">
      <dgm:prSet presAssocID="{DED218E5-08E2-7D4C-A130-E9632E83CB43}" presName="Name9" presStyleLbl="parChTrans1D2" presStyleIdx="7" presStyleCnt="10"/>
      <dgm:spPr/>
      <dgm:t>
        <a:bodyPr/>
        <a:lstStyle/>
        <a:p>
          <a:endParaRPr lang="en-US"/>
        </a:p>
      </dgm:t>
    </dgm:pt>
    <dgm:pt modelId="{3B99184B-6870-F34C-AB67-751AC346C5EC}" type="pres">
      <dgm:prSet presAssocID="{DED218E5-08E2-7D4C-A130-E9632E83CB43}" presName="connTx" presStyleLbl="parChTrans1D2" presStyleIdx="7" presStyleCnt="10"/>
      <dgm:spPr/>
      <dgm:t>
        <a:bodyPr/>
        <a:lstStyle/>
        <a:p>
          <a:endParaRPr lang="en-US"/>
        </a:p>
      </dgm:t>
    </dgm:pt>
    <dgm:pt modelId="{2B9D8D9E-BAB0-D24A-A922-C6F1FACF3B0E}" type="pres">
      <dgm:prSet presAssocID="{24BF7A9F-7CE6-AA4E-AF42-3BFF4AD6BDF3}" presName="node" presStyleLbl="node1" presStyleIdx="7" presStyleCnt="10">
        <dgm:presLayoutVars>
          <dgm:bulletEnabled val="1"/>
        </dgm:presLayoutVars>
      </dgm:prSet>
      <dgm:spPr/>
      <dgm:t>
        <a:bodyPr/>
        <a:lstStyle/>
        <a:p>
          <a:endParaRPr lang="en-US"/>
        </a:p>
      </dgm:t>
    </dgm:pt>
    <dgm:pt modelId="{AEAAF836-782C-0842-920B-B8EB9FBBC98C}" type="pres">
      <dgm:prSet presAssocID="{F2CBA7F6-5BF1-ED48-B64A-348C142BD157}" presName="Name9" presStyleLbl="parChTrans1D2" presStyleIdx="8" presStyleCnt="10"/>
      <dgm:spPr/>
      <dgm:t>
        <a:bodyPr/>
        <a:lstStyle/>
        <a:p>
          <a:endParaRPr lang="en-US"/>
        </a:p>
      </dgm:t>
    </dgm:pt>
    <dgm:pt modelId="{6A7D2631-105A-AC4A-8B4E-4ADB4EFE0A0F}" type="pres">
      <dgm:prSet presAssocID="{F2CBA7F6-5BF1-ED48-B64A-348C142BD157}" presName="connTx" presStyleLbl="parChTrans1D2" presStyleIdx="8" presStyleCnt="10"/>
      <dgm:spPr/>
      <dgm:t>
        <a:bodyPr/>
        <a:lstStyle/>
        <a:p>
          <a:endParaRPr lang="en-US"/>
        </a:p>
      </dgm:t>
    </dgm:pt>
    <dgm:pt modelId="{57B24A0E-457A-684C-88B3-14A9AC77EFFA}" type="pres">
      <dgm:prSet presAssocID="{8A842767-8CA8-8B4E-8BE1-4C8F5FBB8D92}" presName="node" presStyleLbl="node1" presStyleIdx="8" presStyleCnt="10">
        <dgm:presLayoutVars>
          <dgm:bulletEnabled val="1"/>
        </dgm:presLayoutVars>
      </dgm:prSet>
      <dgm:spPr/>
      <dgm:t>
        <a:bodyPr/>
        <a:lstStyle/>
        <a:p>
          <a:endParaRPr lang="en-US"/>
        </a:p>
      </dgm:t>
    </dgm:pt>
    <dgm:pt modelId="{ACF0961E-AE8B-9E44-AAAD-1E88B405F63F}" type="pres">
      <dgm:prSet presAssocID="{4A1857AC-DE03-F048-8489-7BCB504AFF36}" presName="Name9" presStyleLbl="parChTrans1D2" presStyleIdx="9" presStyleCnt="10"/>
      <dgm:spPr/>
      <dgm:t>
        <a:bodyPr/>
        <a:lstStyle/>
        <a:p>
          <a:endParaRPr lang="en-US"/>
        </a:p>
      </dgm:t>
    </dgm:pt>
    <dgm:pt modelId="{27760D55-189D-FF4C-9DAE-C77C25143479}" type="pres">
      <dgm:prSet presAssocID="{4A1857AC-DE03-F048-8489-7BCB504AFF36}" presName="connTx" presStyleLbl="parChTrans1D2" presStyleIdx="9" presStyleCnt="10"/>
      <dgm:spPr/>
      <dgm:t>
        <a:bodyPr/>
        <a:lstStyle/>
        <a:p>
          <a:endParaRPr lang="en-US"/>
        </a:p>
      </dgm:t>
    </dgm:pt>
    <dgm:pt modelId="{93A2055E-9615-0145-977E-4A639C07F258}" type="pres">
      <dgm:prSet presAssocID="{1A60471D-6A57-CE41-820E-47D47845B03F}" presName="node" presStyleLbl="node1" presStyleIdx="9" presStyleCnt="10">
        <dgm:presLayoutVars>
          <dgm:bulletEnabled val="1"/>
        </dgm:presLayoutVars>
      </dgm:prSet>
      <dgm:spPr/>
      <dgm:t>
        <a:bodyPr/>
        <a:lstStyle/>
        <a:p>
          <a:endParaRPr lang="en-US"/>
        </a:p>
      </dgm:t>
    </dgm:pt>
  </dgm:ptLst>
  <dgm:cxnLst>
    <dgm:cxn modelId="{BC5B06E2-49AC-B644-8FB2-68402C3ABB6B}" srcId="{59DE51A4-63DE-B14E-81A3-B73FA3530250}" destId="{B9085B85-E45E-A148-A278-43FEFCBF9B9B}" srcOrd="1" destOrd="0" parTransId="{FC8973B8-169E-DD4D-AA11-1A33BB9DA3DB}" sibTransId="{E50C9DDA-8D3B-A14C-98C5-3D5620895009}"/>
    <dgm:cxn modelId="{D963AF6E-8D7A-446A-BE9F-3765CF8E233A}" type="presOf" srcId="{07D11844-D771-F848-B8D1-6A832737B868}" destId="{8238430D-88C3-3445-8E55-A4640E3C1858}" srcOrd="0" destOrd="0" presId="urn:microsoft.com/office/officeart/2005/8/layout/radial1"/>
    <dgm:cxn modelId="{DC9C8FB5-DEFF-4AEB-A1D2-1013913F65B9}" type="presOf" srcId="{DED218E5-08E2-7D4C-A130-E9632E83CB43}" destId="{3B99184B-6870-F34C-AB67-751AC346C5EC}" srcOrd="1" destOrd="0" presId="urn:microsoft.com/office/officeart/2005/8/layout/radial1"/>
    <dgm:cxn modelId="{22ADBADF-6299-0A48-9AF8-46381A41DECA}" srcId="{59DE51A4-63DE-B14E-81A3-B73FA3530250}" destId="{29CE405A-782D-BA45-9017-6381998AACF1}" srcOrd="3" destOrd="0" parTransId="{655CF169-D10B-A247-A3A4-C2FC05DA964A}" sibTransId="{FD630F14-6666-2A4C-9029-2E7EAAC30734}"/>
    <dgm:cxn modelId="{9242D45E-FAF7-4B82-8B32-E097058F807C}" type="presOf" srcId="{9124B0E2-ABFA-BC47-A070-8CF632AB4007}" destId="{A46CCD21-F2E1-A743-8F36-FCBB65F16C82}" srcOrd="1" destOrd="0" presId="urn:microsoft.com/office/officeart/2005/8/layout/radial1"/>
    <dgm:cxn modelId="{82501B1D-A8D7-3E4E-B95F-FDE5045BC15D}" srcId="{59DE51A4-63DE-B14E-81A3-B73FA3530250}" destId="{24BF7A9F-7CE6-AA4E-AF42-3BFF4AD6BDF3}" srcOrd="7" destOrd="0" parTransId="{DED218E5-08E2-7D4C-A130-E9632E83CB43}" sibTransId="{C9CDAEF6-2260-E149-923C-39B6AE86E204}"/>
    <dgm:cxn modelId="{F1866DF2-915C-4776-BF66-F395012D0465}" type="presOf" srcId="{DED218E5-08E2-7D4C-A130-E9632E83CB43}" destId="{4363C611-B184-6C4F-97CD-141197A44A2E}" srcOrd="0" destOrd="0" presId="urn:microsoft.com/office/officeart/2005/8/layout/radial1"/>
    <dgm:cxn modelId="{938FD4E4-4AD3-4306-B236-AD1FAC8BFC37}" type="presOf" srcId="{655CF169-D10B-A247-A3A4-C2FC05DA964A}" destId="{D8284D02-4753-814A-9765-9E16DF31CB12}" srcOrd="1" destOrd="0" presId="urn:microsoft.com/office/officeart/2005/8/layout/radial1"/>
    <dgm:cxn modelId="{EF06982F-BE6A-44B1-804C-E90A23D52F4B}" type="presOf" srcId="{59DE51A4-63DE-B14E-81A3-B73FA3530250}" destId="{625B8DCA-AD22-414F-A576-A02AA876D5FD}" srcOrd="0" destOrd="0" presId="urn:microsoft.com/office/officeart/2005/8/layout/radial1"/>
    <dgm:cxn modelId="{50BF8E5C-7D2A-4D55-8BB3-C304BA2CFB7C}" type="presOf" srcId="{2920CB7C-0D49-FA4F-8BFF-B872A58662A6}" destId="{02B8390F-6946-2E48-9D0F-4AD83AE5B8BF}" srcOrd="0" destOrd="0" presId="urn:microsoft.com/office/officeart/2005/8/layout/radial1"/>
    <dgm:cxn modelId="{9FA74122-1461-465E-8D08-D5FCF4518D7C}" type="presOf" srcId="{655CF169-D10B-A247-A3A4-C2FC05DA964A}" destId="{B432DD28-7444-0945-9331-36AD3C556405}" srcOrd="0" destOrd="0" presId="urn:microsoft.com/office/officeart/2005/8/layout/radial1"/>
    <dgm:cxn modelId="{56D00A6F-7A62-4CA5-A4CB-6A90C29452F7}" type="presOf" srcId="{4A1857AC-DE03-F048-8489-7BCB504AFF36}" destId="{27760D55-189D-FF4C-9DAE-C77C25143479}" srcOrd="1" destOrd="0" presId="urn:microsoft.com/office/officeart/2005/8/layout/radial1"/>
    <dgm:cxn modelId="{9410CE64-BB74-674B-A00A-EEBD3095702E}" srcId="{7944D367-5C3C-5845-97ED-8E662E6EA6D8}" destId="{59DE51A4-63DE-B14E-81A3-B73FA3530250}" srcOrd="0" destOrd="0" parTransId="{1BBAB929-6AC0-8348-B541-B648212B7694}" sibTransId="{BFF2D9B7-3BC5-C645-836C-E67986B7477D}"/>
    <dgm:cxn modelId="{ABC49CAF-DB60-45C5-A8F2-E1C6C9C4271A}" type="presOf" srcId="{DA2A8008-82BE-0946-84B9-C3B7194B68A9}" destId="{725BACEE-406A-3C42-8C88-AFD749AD919F}" srcOrd="1" destOrd="0" presId="urn:microsoft.com/office/officeart/2005/8/layout/radial1"/>
    <dgm:cxn modelId="{08B6EC78-D002-46EC-94CB-B73120F39C28}" type="presOf" srcId="{DCEC7AC6-D897-D547-84BC-E34BCED69D29}" destId="{3EC6B886-D487-6846-A62F-D8E743F14E5E}" srcOrd="1" destOrd="0" presId="urn:microsoft.com/office/officeart/2005/8/layout/radial1"/>
    <dgm:cxn modelId="{7370DDDA-19B4-4C2A-94B0-598D90A6B35B}" type="presOf" srcId="{DA2A8008-82BE-0946-84B9-C3B7194B68A9}" destId="{1E4B979A-044C-144E-BA4D-60DE1E4620D3}" srcOrd="0" destOrd="0" presId="urn:microsoft.com/office/officeart/2005/8/layout/radial1"/>
    <dgm:cxn modelId="{FC022453-0F4B-4A69-8C8B-09B40AA18AB4}" type="presOf" srcId="{29CE405A-782D-BA45-9017-6381998AACF1}" destId="{0014ADAA-403C-6C46-95D4-321F490992C1}" srcOrd="0" destOrd="0" presId="urn:microsoft.com/office/officeart/2005/8/layout/radial1"/>
    <dgm:cxn modelId="{84DAFC28-B0D9-4D67-B76D-AFCD95F27DF3}" type="presOf" srcId="{8FD55EE9-45B5-EA4D-873C-5FE5746FEED9}" destId="{B16541E7-5CE5-194E-AEF1-724243D6692E}" srcOrd="0" destOrd="0" presId="urn:microsoft.com/office/officeart/2005/8/layout/radial1"/>
    <dgm:cxn modelId="{054169B4-B9C1-454F-94D3-5B7C06852C62}" srcId="{59DE51A4-63DE-B14E-81A3-B73FA3530250}" destId="{1A60471D-6A57-CE41-820E-47D47845B03F}" srcOrd="9" destOrd="0" parTransId="{4A1857AC-DE03-F048-8489-7BCB504AFF36}" sibTransId="{0D41110E-4F83-7845-9F43-40FBDED7B640}"/>
    <dgm:cxn modelId="{D07AAA72-268F-472B-95E5-ED38BF4935FC}" type="presOf" srcId="{F1C92B40-9659-8244-91EC-39903CF96E55}" destId="{74E10265-4E1E-0744-BD76-DB51E73F23A3}" srcOrd="1" destOrd="0" presId="urn:microsoft.com/office/officeart/2005/8/layout/radial1"/>
    <dgm:cxn modelId="{AD9037CD-F2D2-463E-8047-38C60629A781}" type="presOf" srcId="{260988A4-6B89-A547-AEA3-D44DBAC7BDBE}" destId="{A62915E9-C22D-6146-9341-E449B53EE6C0}" srcOrd="0" destOrd="0" presId="urn:microsoft.com/office/officeart/2005/8/layout/radial1"/>
    <dgm:cxn modelId="{A1263A15-CF41-41FE-9D41-399D219F1BA5}" type="presOf" srcId="{8A842767-8CA8-8B4E-8BE1-4C8F5FBB8D92}" destId="{57B24A0E-457A-684C-88B3-14A9AC77EFFA}" srcOrd="0" destOrd="0" presId="urn:microsoft.com/office/officeart/2005/8/layout/radial1"/>
    <dgm:cxn modelId="{0A4DA87F-6BA6-4579-88A5-3CCFA4928057}" type="presOf" srcId="{7944D367-5C3C-5845-97ED-8E662E6EA6D8}" destId="{46F384D1-0F5D-5542-8D23-FB3B53A1F6C6}" srcOrd="0" destOrd="0" presId="urn:microsoft.com/office/officeart/2005/8/layout/radial1"/>
    <dgm:cxn modelId="{959BEBC4-4851-B64E-BB59-AAF62AB73736}" srcId="{59DE51A4-63DE-B14E-81A3-B73FA3530250}" destId="{07D11844-D771-F848-B8D1-6A832737B868}" srcOrd="2" destOrd="0" parTransId="{DCEC7AC6-D897-D547-84BC-E34BCED69D29}" sibTransId="{79B5DF3C-6D1D-4A4B-973B-02277C0DE783}"/>
    <dgm:cxn modelId="{9D2694A6-B669-42DA-AAC3-840B7B545E42}" type="presOf" srcId="{BE6E7E71-B931-CF47-8EB2-3DC4C0EC3645}" destId="{9734B6EC-DCF7-8346-AEBC-15E5EBFFB799}" srcOrd="0" destOrd="0" presId="urn:microsoft.com/office/officeart/2005/8/layout/radial1"/>
    <dgm:cxn modelId="{F55D5F30-D0BB-4356-844B-5455AA377B65}" type="presOf" srcId="{F2CBA7F6-5BF1-ED48-B64A-348C142BD157}" destId="{AEAAF836-782C-0842-920B-B8EB9FBBC98C}" srcOrd="0" destOrd="0" presId="urn:microsoft.com/office/officeart/2005/8/layout/radial1"/>
    <dgm:cxn modelId="{0BC49DF6-8171-4CC1-BCD0-8105B1494BBD}" type="presOf" srcId="{F2CBA7F6-5BF1-ED48-B64A-348C142BD157}" destId="{6A7D2631-105A-AC4A-8B4E-4ADB4EFE0A0F}" srcOrd="1" destOrd="0" presId="urn:microsoft.com/office/officeart/2005/8/layout/radial1"/>
    <dgm:cxn modelId="{F34045AC-4064-4BBD-97B3-391AF69D099A}" type="presOf" srcId="{115AB4E9-76F4-6840-A31C-800037DDA35A}" destId="{21AA1FEB-44D2-3B45-BA1E-5FD0450AD611}" srcOrd="0" destOrd="0" presId="urn:microsoft.com/office/officeart/2005/8/layout/radial1"/>
    <dgm:cxn modelId="{B3A58261-F40D-432F-B263-28D326A35E4F}" type="presOf" srcId="{F1C92B40-9659-8244-91EC-39903CF96E55}" destId="{FD26BE89-9443-A742-B270-5E04CD147797}" srcOrd="0" destOrd="0" presId="urn:microsoft.com/office/officeart/2005/8/layout/radial1"/>
    <dgm:cxn modelId="{CB36CB24-E8A5-4551-AD59-8794FEEB416F}" type="presOf" srcId="{1A60471D-6A57-CE41-820E-47D47845B03F}" destId="{93A2055E-9615-0145-977E-4A639C07F258}" srcOrd="0" destOrd="0" presId="urn:microsoft.com/office/officeart/2005/8/layout/radial1"/>
    <dgm:cxn modelId="{7903E6F1-0F40-4C4B-B14E-718B87BF2F14}" srcId="{59DE51A4-63DE-B14E-81A3-B73FA3530250}" destId="{8FD55EE9-45B5-EA4D-873C-5FE5746FEED9}" srcOrd="0" destOrd="0" parTransId="{F1C92B40-9659-8244-91EC-39903CF96E55}" sibTransId="{5B0303B1-09CD-E049-8185-1E58B3ECB82A}"/>
    <dgm:cxn modelId="{E866803A-1B62-4ADF-A4DA-F5D5D0C94A28}" type="presOf" srcId="{FC8973B8-169E-DD4D-AA11-1A33BB9DA3DB}" destId="{DCD9E453-FD12-5C4B-B56F-E85C0DEC5BDB}" srcOrd="0" destOrd="0" presId="urn:microsoft.com/office/officeart/2005/8/layout/radial1"/>
    <dgm:cxn modelId="{67309DA0-B7D7-4D5D-8629-CCCAEFF8761C}" type="presOf" srcId="{DCEC7AC6-D897-D547-84BC-E34BCED69D29}" destId="{F6214D60-4099-B94C-A4DC-5D73B9F6D91D}" srcOrd="0" destOrd="0" presId="urn:microsoft.com/office/officeart/2005/8/layout/radial1"/>
    <dgm:cxn modelId="{3EAC8175-0CAE-E843-80EE-F02341EF13C7}" srcId="{59DE51A4-63DE-B14E-81A3-B73FA3530250}" destId="{2920CB7C-0D49-FA4F-8BFF-B872A58662A6}" srcOrd="6" destOrd="0" parTransId="{260988A4-6B89-A547-AEA3-D44DBAC7BDBE}" sibTransId="{93FBE355-C768-1642-B6F2-B9C85D0CB43D}"/>
    <dgm:cxn modelId="{B7143432-1AD2-4D42-BE3F-9E98139A58A8}" srcId="{59DE51A4-63DE-B14E-81A3-B73FA3530250}" destId="{BE6E7E71-B931-CF47-8EB2-3DC4C0EC3645}" srcOrd="5" destOrd="0" parTransId="{9124B0E2-ABFA-BC47-A070-8CF632AB4007}" sibTransId="{70BCB222-BA1B-224E-9819-EC7DBE91C061}"/>
    <dgm:cxn modelId="{4AF5857D-C217-4103-9CA5-568FA97BFEA9}" type="presOf" srcId="{FC8973B8-169E-DD4D-AA11-1A33BB9DA3DB}" destId="{FA2116D4-D489-E74B-9C22-E89A65F1822F}" srcOrd="1" destOrd="0" presId="urn:microsoft.com/office/officeart/2005/8/layout/radial1"/>
    <dgm:cxn modelId="{64960FD4-E6FC-4FDC-9462-C3A372DAFC6D}" type="presOf" srcId="{260988A4-6B89-A547-AEA3-D44DBAC7BDBE}" destId="{217A24AC-7833-1B48-978A-B1F22B4E693E}" srcOrd="1" destOrd="0" presId="urn:microsoft.com/office/officeart/2005/8/layout/radial1"/>
    <dgm:cxn modelId="{5175CF33-AF4A-2340-9620-AAFED02DB9D5}" srcId="{59DE51A4-63DE-B14E-81A3-B73FA3530250}" destId="{115AB4E9-76F4-6840-A31C-800037DDA35A}" srcOrd="4" destOrd="0" parTransId="{DA2A8008-82BE-0946-84B9-C3B7194B68A9}" sibTransId="{3C4EFC34-2ED3-FC46-A915-ECCB1F6F42D8}"/>
    <dgm:cxn modelId="{C542C60D-C558-451C-9BD9-75CACC7EB07D}" type="presOf" srcId="{B9085B85-E45E-A148-A278-43FEFCBF9B9B}" destId="{80B38894-60F5-B24C-BCD1-F4215F129F8A}" srcOrd="0" destOrd="0" presId="urn:microsoft.com/office/officeart/2005/8/layout/radial1"/>
    <dgm:cxn modelId="{22EF0ACB-1682-47D7-8B3C-E694C7DACD83}" type="presOf" srcId="{4A1857AC-DE03-F048-8489-7BCB504AFF36}" destId="{ACF0961E-AE8B-9E44-AAAD-1E88B405F63F}" srcOrd="0" destOrd="0" presId="urn:microsoft.com/office/officeart/2005/8/layout/radial1"/>
    <dgm:cxn modelId="{E6209F2E-CCFE-4B7F-A35B-300EF766B0B4}" type="presOf" srcId="{24BF7A9F-7CE6-AA4E-AF42-3BFF4AD6BDF3}" destId="{2B9D8D9E-BAB0-D24A-A922-C6F1FACF3B0E}" srcOrd="0" destOrd="0" presId="urn:microsoft.com/office/officeart/2005/8/layout/radial1"/>
    <dgm:cxn modelId="{1066418C-329B-4995-8D9B-05379CDCA15D}" type="presOf" srcId="{9124B0E2-ABFA-BC47-A070-8CF632AB4007}" destId="{768B7C34-5F9F-CE44-A320-2FCE4C8FFC0F}" srcOrd="0" destOrd="0" presId="urn:microsoft.com/office/officeart/2005/8/layout/radial1"/>
    <dgm:cxn modelId="{4A16EF6F-4E75-8D4F-8914-808DED6F64B7}" srcId="{59DE51A4-63DE-B14E-81A3-B73FA3530250}" destId="{8A842767-8CA8-8B4E-8BE1-4C8F5FBB8D92}" srcOrd="8" destOrd="0" parTransId="{F2CBA7F6-5BF1-ED48-B64A-348C142BD157}" sibTransId="{4EE10138-1E64-C643-9EF4-E8E2E51CDD20}"/>
    <dgm:cxn modelId="{C2963885-5B6E-4CB1-96A0-D9B50F6BDFFF}" type="presParOf" srcId="{46F384D1-0F5D-5542-8D23-FB3B53A1F6C6}" destId="{625B8DCA-AD22-414F-A576-A02AA876D5FD}" srcOrd="0" destOrd="0" presId="urn:microsoft.com/office/officeart/2005/8/layout/radial1"/>
    <dgm:cxn modelId="{00160AC5-0291-4939-B478-C7E2020510BD}" type="presParOf" srcId="{46F384D1-0F5D-5542-8D23-FB3B53A1F6C6}" destId="{FD26BE89-9443-A742-B270-5E04CD147797}" srcOrd="1" destOrd="0" presId="urn:microsoft.com/office/officeart/2005/8/layout/radial1"/>
    <dgm:cxn modelId="{7CE6D429-0948-448E-9DBF-399B1AFB1334}" type="presParOf" srcId="{FD26BE89-9443-A742-B270-5E04CD147797}" destId="{74E10265-4E1E-0744-BD76-DB51E73F23A3}" srcOrd="0" destOrd="0" presId="urn:microsoft.com/office/officeart/2005/8/layout/radial1"/>
    <dgm:cxn modelId="{5F68A987-5FD8-4C05-9BBF-BE89EDDBBC4A}" type="presParOf" srcId="{46F384D1-0F5D-5542-8D23-FB3B53A1F6C6}" destId="{B16541E7-5CE5-194E-AEF1-724243D6692E}" srcOrd="2" destOrd="0" presId="urn:microsoft.com/office/officeart/2005/8/layout/radial1"/>
    <dgm:cxn modelId="{35F8C2CB-E27C-4E1A-A48C-E42BD737D000}" type="presParOf" srcId="{46F384D1-0F5D-5542-8D23-FB3B53A1F6C6}" destId="{DCD9E453-FD12-5C4B-B56F-E85C0DEC5BDB}" srcOrd="3" destOrd="0" presId="urn:microsoft.com/office/officeart/2005/8/layout/radial1"/>
    <dgm:cxn modelId="{ECB774B9-535D-4BE8-95E7-3CE2CF8BEBD7}" type="presParOf" srcId="{DCD9E453-FD12-5C4B-B56F-E85C0DEC5BDB}" destId="{FA2116D4-D489-E74B-9C22-E89A65F1822F}" srcOrd="0" destOrd="0" presId="urn:microsoft.com/office/officeart/2005/8/layout/radial1"/>
    <dgm:cxn modelId="{E1C93820-A929-484E-8613-A5C1E314972F}" type="presParOf" srcId="{46F384D1-0F5D-5542-8D23-FB3B53A1F6C6}" destId="{80B38894-60F5-B24C-BCD1-F4215F129F8A}" srcOrd="4" destOrd="0" presId="urn:microsoft.com/office/officeart/2005/8/layout/radial1"/>
    <dgm:cxn modelId="{95FFAF85-A86B-4636-858F-50936EED8FDC}" type="presParOf" srcId="{46F384D1-0F5D-5542-8D23-FB3B53A1F6C6}" destId="{F6214D60-4099-B94C-A4DC-5D73B9F6D91D}" srcOrd="5" destOrd="0" presId="urn:microsoft.com/office/officeart/2005/8/layout/radial1"/>
    <dgm:cxn modelId="{80227C2B-392E-4230-B50D-7A3B44F6919D}" type="presParOf" srcId="{F6214D60-4099-B94C-A4DC-5D73B9F6D91D}" destId="{3EC6B886-D487-6846-A62F-D8E743F14E5E}" srcOrd="0" destOrd="0" presId="urn:microsoft.com/office/officeart/2005/8/layout/radial1"/>
    <dgm:cxn modelId="{958D7726-236B-41B4-BA88-C354508CA7E6}" type="presParOf" srcId="{46F384D1-0F5D-5542-8D23-FB3B53A1F6C6}" destId="{8238430D-88C3-3445-8E55-A4640E3C1858}" srcOrd="6" destOrd="0" presId="urn:microsoft.com/office/officeart/2005/8/layout/radial1"/>
    <dgm:cxn modelId="{3B554088-2FCB-4704-BFB3-9197C72604A7}" type="presParOf" srcId="{46F384D1-0F5D-5542-8D23-FB3B53A1F6C6}" destId="{B432DD28-7444-0945-9331-36AD3C556405}" srcOrd="7" destOrd="0" presId="urn:microsoft.com/office/officeart/2005/8/layout/radial1"/>
    <dgm:cxn modelId="{D1602EC0-821B-46E4-9D36-BD4F74A90129}" type="presParOf" srcId="{B432DD28-7444-0945-9331-36AD3C556405}" destId="{D8284D02-4753-814A-9765-9E16DF31CB12}" srcOrd="0" destOrd="0" presId="urn:microsoft.com/office/officeart/2005/8/layout/radial1"/>
    <dgm:cxn modelId="{4EEFCD8E-BF13-4353-BE27-34BFF8C039F2}" type="presParOf" srcId="{46F384D1-0F5D-5542-8D23-FB3B53A1F6C6}" destId="{0014ADAA-403C-6C46-95D4-321F490992C1}" srcOrd="8" destOrd="0" presId="urn:microsoft.com/office/officeart/2005/8/layout/radial1"/>
    <dgm:cxn modelId="{134D9B1E-F32E-48E4-9B49-8E548EC6DB2E}" type="presParOf" srcId="{46F384D1-0F5D-5542-8D23-FB3B53A1F6C6}" destId="{1E4B979A-044C-144E-BA4D-60DE1E4620D3}" srcOrd="9" destOrd="0" presId="urn:microsoft.com/office/officeart/2005/8/layout/radial1"/>
    <dgm:cxn modelId="{27715C1F-C082-4E8D-B6B8-0B064D15FC34}" type="presParOf" srcId="{1E4B979A-044C-144E-BA4D-60DE1E4620D3}" destId="{725BACEE-406A-3C42-8C88-AFD749AD919F}" srcOrd="0" destOrd="0" presId="urn:microsoft.com/office/officeart/2005/8/layout/radial1"/>
    <dgm:cxn modelId="{ADD33BC2-54D2-4358-A2D0-97F19D7939AA}" type="presParOf" srcId="{46F384D1-0F5D-5542-8D23-FB3B53A1F6C6}" destId="{21AA1FEB-44D2-3B45-BA1E-5FD0450AD611}" srcOrd="10" destOrd="0" presId="urn:microsoft.com/office/officeart/2005/8/layout/radial1"/>
    <dgm:cxn modelId="{B643794C-E533-43E7-95D2-BF4DFCF6428A}" type="presParOf" srcId="{46F384D1-0F5D-5542-8D23-FB3B53A1F6C6}" destId="{768B7C34-5F9F-CE44-A320-2FCE4C8FFC0F}" srcOrd="11" destOrd="0" presId="urn:microsoft.com/office/officeart/2005/8/layout/radial1"/>
    <dgm:cxn modelId="{2ED7D324-A67E-427F-B7FD-FB097F84A41F}" type="presParOf" srcId="{768B7C34-5F9F-CE44-A320-2FCE4C8FFC0F}" destId="{A46CCD21-F2E1-A743-8F36-FCBB65F16C82}" srcOrd="0" destOrd="0" presId="urn:microsoft.com/office/officeart/2005/8/layout/radial1"/>
    <dgm:cxn modelId="{309DDD6B-D3A6-4DBE-806C-3DAB5CB949F6}" type="presParOf" srcId="{46F384D1-0F5D-5542-8D23-FB3B53A1F6C6}" destId="{9734B6EC-DCF7-8346-AEBC-15E5EBFFB799}" srcOrd="12" destOrd="0" presId="urn:microsoft.com/office/officeart/2005/8/layout/radial1"/>
    <dgm:cxn modelId="{50509346-0DB7-4F69-987E-83576C8BD508}" type="presParOf" srcId="{46F384D1-0F5D-5542-8D23-FB3B53A1F6C6}" destId="{A62915E9-C22D-6146-9341-E449B53EE6C0}" srcOrd="13" destOrd="0" presId="urn:microsoft.com/office/officeart/2005/8/layout/radial1"/>
    <dgm:cxn modelId="{7A8E9287-AA5C-43AA-A3CD-56692C1C9931}" type="presParOf" srcId="{A62915E9-C22D-6146-9341-E449B53EE6C0}" destId="{217A24AC-7833-1B48-978A-B1F22B4E693E}" srcOrd="0" destOrd="0" presId="urn:microsoft.com/office/officeart/2005/8/layout/radial1"/>
    <dgm:cxn modelId="{9678A39F-5E8B-4B55-972D-6AB0100A4406}" type="presParOf" srcId="{46F384D1-0F5D-5542-8D23-FB3B53A1F6C6}" destId="{02B8390F-6946-2E48-9D0F-4AD83AE5B8BF}" srcOrd="14" destOrd="0" presId="urn:microsoft.com/office/officeart/2005/8/layout/radial1"/>
    <dgm:cxn modelId="{8B291D4D-4D64-4354-8584-DACC01DFEC7A}" type="presParOf" srcId="{46F384D1-0F5D-5542-8D23-FB3B53A1F6C6}" destId="{4363C611-B184-6C4F-97CD-141197A44A2E}" srcOrd="15" destOrd="0" presId="urn:microsoft.com/office/officeart/2005/8/layout/radial1"/>
    <dgm:cxn modelId="{6448DE43-F51E-4353-B61E-95A17DE06085}" type="presParOf" srcId="{4363C611-B184-6C4F-97CD-141197A44A2E}" destId="{3B99184B-6870-F34C-AB67-751AC346C5EC}" srcOrd="0" destOrd="0" presId="urn:microsoft.com/office/officeart/2005/8/layout/radial1"/>
    <dgm:cxn modelId="{86197871-71B4-4E21-953B-246DF642CC88}" type="presParOf" srcId="{46F384D1-0F5D-5542-8D23-FB3B53A1F6C6}" destId="{2B9D8D9E-BAB0-D24A-A922-C6F1FACF3B0E}" srcOrd="16" destOrd="0" presId="urn:microsoft.com/office/officeart/2005/8/layout/radial1"/>
    <dgm:cxn modelId="{16971A11-B70B-4E61-9F49-79B0C016516B}" type="presParOf" srcId="{46F384D1-0F5D-5542-8D23-FB3B53A1F6C6}" destId="{AEAAF836-782C-0842-920B-B8EB9FBBC98C}" srcOrd="17" destOrd="0" presId="urn:microsoft.com/office/officeart/2005/8/layout/radial1"/>
    <dgm:cxn modelId="{3F69E897-A471-47DF-A0E3-9824D8D39D22}" type="presParOf" srcId="{AEAAF836-782C-0842-920B-B8EB9FBBC98C}" destId="{6A7D2631-105A-AC4A-8B4E-4ADB4EFE0A0F}" srcOrd="0" destOrd="0" presId="urn:microsoft.com/office/officeart/2005/8/layout/radial1"/>
    <dgm:cxn modelId="{6D44B44F-EE99-497A-905E-15950272A3F4}" type="presParOf" srcId="{46F384D1-0F5D-5542-8D23-FB3B53A1F6C6}" destId="{57B24A0E-457A-684C-88B3-14A9AC77EFFA}" srcOrd="18" destOrd="0" presId="urn:microsoft.com/office/officeart/2005/8/layout/radial1"/>
    <dgm:cxn modelId="{229492AB-AB33-4A2E-AB7D-16D4A5DFED10}" type="presParOf" srcId="{46F384D1-0F5D-5542-8D23-FB3B53A1F6C6}" destId="{ACF0961E-AE8B-9E44-AAAD-1E88B405F63F}" srcOrd="19" destOrd="0" presId="urn:microsoft.com/office/officeart/2005/8/layout/radial1"/>
    <dgm:cxn modelId="{288081DD-0BCB-4436-A488-59449FB4B74F}" type="presParOf" srcId="{ACF0961E-AE8B-9E44-AAAD-1E88B405F63F}" destId="{27760D55-189D-FF4C-9DAE-C77C25143479}" srcOrd="0" destOrd="0" presId="urn:microsoft.com/office/officeart/2005/8/layout/radial1"/>
    <dgm:cxn modelId="{C3B80CBA-AA18-4148-B92C-CAA6086FAEC1}" type="presParOf" srcId="{46F384D1-0F5D-5542-8D23-FB3B53A1F6C6}" destId="{93A2055E-9615-0145-977E-4A639C07F258}" srcOrd="2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877605-D76A-B642-91A7-EE686B111168}" type="doc">
      <dgm:prSet loTypeId="urn:microsoft.com/office/officeart/2005/8/layout/hList1" loCatId="" qsTypeId="urn:microsoft.com/office/officeart/2005/8/quickstyle/simple4" qsCatId="simple" csTypeId="urn:microsoft.com/office/officeart/2005/8/colors/colorful4" csCatId="colorful" phldr="1"/>
      <dgm:spPr/>
      <dgm:t>
        <a:bodyPr/>
        <a:lstStyle/>
        <a:p>
          <a:endParaRPr lang="en-US"/>
        </a:p>
      </dgm:t>
    </dgm:pt>
    <dgm:pt modelId="{C2D2A290-8E7C-C64E-A325-AA36F84F9310}">
      <dgm:prSet phldrT="[Text]"/>
      <dgm:spPr>
        <a:noFill/>
        <a:ln>
          <a:solidFill>
            <a:schemeClr val="tx1"/>
          </a:solidFill>
        </a:ln>
      </dgm:spPr>
      <dgm:t>
        <a:bodyPr/>
        <a:lstStyle/>
        <a:p>
          <a:r>
            <a:rPr lang="en-US" dirty="0">
              <a:solidFill>
                <a:schemeClr val="tx1"/>
              </a:solidFill>
            </a:rPr>
            <a:t>Polling Stations</a:t>
          </a:r>
        </a:p>
      </dgm:t>
    </dgm:pt>
    <dgm:pt modelId="{B58F468B-7C14-794E-B214-9817C86231C5}" type="parTrans" cxnId="{81EAFC24-F885-A740-9CF5-7BCD470A5C3F}">
      <dgm:prSet/>
      <dgm:spPr/>
      <dgm:t>
        <a:bodyPr/>
        <a:lstStyle/>
        <a:p>
          <a:endParaRPr lang="en-US"/>
        </a:p>
      </dgm:t>
    </dgm:pt>
    <dgm:pt modelId="{EA50C571-C738-1443-ADBA-98AAF953B158}" type="sibTrans" cxnId="{81EAFC24-F885-A740-9CF5-7BCD470A5C3F}">
      <dgm:prSet/>
      <dgm:spPr/>
      <dgm:t>
        <a:bodyPr/>
        <a:lstStyle/>
        <a:p>
          <a:endParaRPr lang="en-US"/>
        </a:p>
      </dgm:t>
    </dgm:pt>
    <dgm:pt modelId="{58E1BE36-CB3E-DB4E-ABAF-8B5192BDE295}">
      <dgm:prSet phldrT="[Text]"/>
      <dgm:spPr>
        <a:noFill/>
        <a:ln>
          <a:solidFill>
            <a:schemeClr val="tx1"/>
          </a:solidFill>
        </a:ln>
      </dgm:spPr>
      <dgm:t>
        <a:bodyPr/>
        <a:lstStyle/>
        <a:p>
          <a:r>
            <a:rPr lang="en-US" dirty="0">
              <a:solidFill>
                <a:schemeClr val="tx1"/>
              </a:solidFill>
            </a:rPr>
            <a:t>Constituency wise no. of polling stations and communication plan</a:t>
          </a:r>
        </a:p>
      </dgm:t>
    </dgm:pt>
    <dgm:pt modelId="{D53C7D51-F495-DD4A-AE49-0F9BB05722D9}" type="parTrans" cxnId="{3890FBBB-7600-0347-ABD9-BD75E3408C00}">
      <dgm:prSet/>
      <dgm:spPr/>
      <dgm:t>
        <a:bodyPr/>
        <a:lstStyle/>
        <a:p>
          <a:endParaRPr lang="en-US"/>
        </a:p>
      </dgm:t>
    </dgm:pt>
    <dgm:pt modelId="{308C4034-692C-B34F-9958-315FB6BCC19E}" type="sibTrans" cxnId="{3890FBBB-7600-0347-ABD9-BD75E3408C00}">
      <dgm:prSet/>
      <dgm:spPr/>
      <dgm:t>
        <a:bodyPr/>
        <a:lstStyle/>
        <a:p>
          <a:endParaRPr lang="en-US"/>
        </a:p>
      </dgm:t>
    </dgm:pt>
    <dgm:pt modelId="{34AEC824-C832-E346-A600-D391DDB5A2C5}">
      <dgm:prSet phldrT="[Text]"/>
      <dgm:spPr>
        <a:noFill/>
        <a:ln>
          <a:solidFill>
            <a:schemeClr val="tx1"/>
          </a:solidFill>
        </a:ln>
      </dgm:spPr>
      <dgm:t>
        <a:bodyPr/>
        <a:lstStyle/>
        <a:p>
          <a:r>
            <a:rPr lang="en-US" dirty="0">
              <a:solidFill>
                <a:schemeClr val="tx1"/>
              </a:solidFill>
            </a:rPr>
            <a:t>Polling stations categorized by no. of voters</a:t>
          </a:r>
        </a:p>
      </dgm:t>
    </dgm:pt>
    <dgm:pt modelId="{0DB35913-CDDA-BF48-97CD-E6BA5B3F0315}" type="parTrans" cxnId="{51B09033-5532-9F47-BC08-8FF18CB489C9}">
      <dgm:prSet/>
      <dgm:spPr/>
      <dgm:t>
        <a:bodyPr/>
        <a:lstStyle/>
        <a:p>
          <a:endParaRPr lang="en-US"/>
        </a:p>
      </dgm:t>
    </dgm:pt>
    <dgm:pt modelId="{58CDFEC5-76A6-804F-9DC4-14D15A744D12}" type="sibTrans" cxnId="{51B09033-5532-9F47-BC08-8FF18CB489C9}">
      <dgm:prSet/>
      <dgm:spPr/>
      <dgm:t>
        <a:bodyPr/>
        <a:lstStyle/>
        <a:p>
          <a:endParaRPr lang="en-US"/>
        </a:p>
      </dgm:t>
    </dgm:pt>
    <dgm:pt modelId="{CD5783DA-6ED2-2249-88E0-118805E79C3E}">
      <dgm:prSet phldrT="[Text]"/>
      <dgm:spPr>
        <a:noFill/>
        <a:ln>
          <a:solidFill>
            <a:schemeClr val="tx1"/>
          </a:solidFill>
        </a:ln>
      </dgm:spPr>
      <dgm:t>
        <a:bodyPr/>
        <a:lstStyle/>
        <a:p>
          <a:r>
            <a:rPr lang="en-US" dirty="0">
              <a:solidFill>
                <a:schemeClr val="tx1"/>
              </a:solidFill>
            </a:rPr>
            <a:t>Human Resources and Logistic Plan</a:t>
          </a:r>
        </a:p>
      </dgm:t>
    </dgm:pt>
    <dgm:pt modelId="{ED967194-5A0F-E543-9845-D08E7D472984}" type="parTrans" cxnId="{DD9A91E2-1EB7-EE4E-B51E-EFC3333936F5}">
      <dgm:prSet/>
      <dgm:spPr/>
      <dgm:t>
        <a:bodyPr/>
        <a:lstStyle/>
        <a:p>
          <a:endParaRPr lang="en-US"/>
        </a:p>
      </dgm:t>
    </dgm:pt>
    <dgm:pt modelId="{091A92C5-E98F-FE40-AF1E-D1F40FDCEA1F}" type="sibTrans" cxnId="{DD9A91E2-1EB7-EE4E-B51E-EFC3333936F5}">
      <dgm:prSet/>
      <dgm:spPr/>
      <dgm:t>
        <a:bodyPr/>
        <a:lstStyle/>
        <a:p>
          <a:endParaRPr lang="en-US"/>
        </a:p>
      </dgm:t>
    </dgm:pt>
    <dgm:pt modelId="{BAC213C3-3ABD-CC40-B185-E818CAF9296B}">
      <dgm:prSet phldrT="[Text]"/>
      <dgm:spPr>
        <a:noFill/>
        <a:ln>
          <a:solidFill>
            <a:schemeClr val="tx1"/>
          </a:solidFill>
        </a:ln>
      </dgm:spPr>
      <dgm:t>
        <a:bodyPr/>
        <a:lstStyle/>
        <a:p>
          <a:r>
            <a:rPr lang="en-US" dirty="0">
              <a:solidFill>
                <a:schemeClr val="tx1"/>
              </a:solidFill>
            </a:rPr>
            <a:t>Assess manpower requirement at various levels</a:t>
          </a:r>
        </a:p>
      </dgm:t>
    </dgm:pt>
    <dgm:pt modelId="{CBF39F84-3449-4542-9EB7-B99E0A2C2406}" type="parTrans" cxnId="{FA146647-00FA-7543-9192-C69750F60B99}">
      <dgm:prSet/>
      <dgm:spPr/>
      <dgm:t>
        <a:bodyPr/>
        <a:lstStyle/>
        <a:p>
          <a:endParaRPr lang="en-US"/>
        </a:p>
      </dgm:t>
    </dgm:pt>
    <dgm:pt modelId="{346CE203-964A-D74C-A8CE-9FD164200E1B}" type="sibTrans" cxnId="{FA146647-00FA-7543-9192-C69750F60B99}">
      <dgm:prSet/>
      <dgm:spPr/>
      <dgm:t>
        <a:bodyPr/>
        <a:lstStyle/>
        <a:p>
          <a:endParaRPr lang="en-US"/>
        </a:p>
      </dgm:t>
    </dgm:pt>
    <dgm:pt modelId="{96BFF33C-01E5-8F48-9DDF-8C9C8ED4678D}">
      <dgm:prSet phldrT="[Text]"/>
      <dgm:spPr>
        <a:noFill/>
        <a:ln>
          <a:solidFill>
            <a:schemeClr val="tx1"/>
          </a:solidFill>
        </a:ln>
      </dgm:spPr>
      <dgm:t>
        <a:bodyPr/>
        <a:lstStyle/>
        <a:p>
          <a:r>
            <a:rPr lang="en-US" dirty="0">
              <a:solidFill>
                <a:schemeClr val="tx1"/>
              </a:solidFill>
            </a:rPr>
            <a:t>No. of eligible personnel and no. of personnel required.</a:t>
          </a:r>
        </a:p>
      </dgm:t>
    </dgm:pt>
    <dgm:pt modelId="{671D5816-C49B-8244-AE4A-E2C40A3B77B8}" type="parTrans" cxnId="{B938BD67-9DD5-574B-BCD5-D92044BEE4DE}">
      <dgm:prSet/>
      <dgm:spPr/>
      <dgm:t>
        <a:bodyPr/>
        <a:lstStyle/>
        <a:p>
          <a:endParaRPr lang="en-US"/>
        </a:p>
      </dgm:t>
    </dgm:pt>
    <dgm:pt modelId="{43CBBF95-205F-0A47-8767-B58E12E397C3}" type="sibTrans" cxnId="{B938BD67-9DD5-574B-BCD5-D92044BEE4DE}">
      <dgm:prSet/>
      <dgm:spPr/>
      <dgm:t>
        <a:bodyPr/>
        <a:lstStyle/>
        <a:p>
          <a:endParaRPr lang="en-US"/>
        </a:p>
      </dgm:t>
    </dgm:pt>
    <dgm:pt modelId="{ECD56D77-CA61-A949-AF43-ED2194185D8F}">
      <dgm:prSet phldrT="[Text]"/>
      <dgm:spPr>
        <a:noFill/>
        <a:ln>
          <a:solidFill>
            <a:schemeClr val="tx1"/>
          </a:solidFill>
        </a:ln>
      </dgm:spPr>
      <dgm:t>
        <a:bodyPr/>
        <a:lstStyle/>
        <a:p>
          <a:r>
            <a:rPr lang="en-US" dirty="0">
              <a:solidFill>
                <a:schemeClr val="tx1"/>
              </a:solidFill>
            </a:rPr>
            <a:t>Movement Plan</a:t>
          </a:r>
        </a:p>
      </dgm:t>
    </dgm:pt>
    <dgm:pt modelId="{326D35D9-A843-1941-8088-28B4752D52FF}" type="parTrans" cxnId="{FB761237-21FE-1F4A-B347-D3EEEF619690}">
      <dgm:prSet/>
      <dgm:spPr/>
      <dgm:t>
        <a:bodyPr/>
        <a:lstStyle/>
        <a:p>
          <a:endParaRPr lang="en-US"/>
        </a:p>
      </dgm:t>
    </dgm:pt>
    <dgm:pt modelId="{1DC225BC-FCFF-C54F-BA71-BDD36C6E924A}" type="sibTrans" cxnId="{FB761237-21FE-1F4A-B347-D3EEEF619690}">
      <dgm:prSet/>
      <dgm:spPr/>
      <dgm:t>
        <a:bodyPr/>
        <a:lstStyle/>
        <a:p>
          <a:endParaRPr lang="en-US"/>
        </a:p>
      </dgm:t>
    </dgm:pt>
    <dgm:pt modelId="{72C8E9EF-E2B1-384E-83AE-CC2956092A4A}">
      <dgm:prSet phldrT="[Text]"/>
      <dgm:spPr>
        <a:noFill/>
        <a:ln>
          <a:solidFill>
            <a:schemeClr val="tx1"/>
          </a:solidFill>
        </a:ln>
      </dgm:spPr>
      <dgm:t>
        <a:bodyPr/>
        <a:lstStyle/>
        <a:p>
          <a:r>
            <a:rPr lang="en-US" dirty="0">
              <a:solidFill>
                <a:schemeClr val="tx1"/>
              </a:solidFill>
            </a:rPr>
            <a:t>Polling Stations accessible by vehicles</a:t>
          </a:r>
        </a:p>
      </dgm:t>
    </dgm:pt>
    <dgm:pt modelId="{6A4CFCFB-BC51-C143-A4F9-3C5AE6A109CB}" type="parTrans" cxnId="{59A61E98-B267-8143-AFC7-E3B54E7FDC70}">
      <dgm:prSet/>
      <dgm:spPr/>
      <dgm:t>
        <a:bodyPr/>
        <a:lstStyle/>
        <a:p>
          <a:endParaRPr lang="en-US"/>
        </a:p>
      </dgm:t>
    </dgm:pt>
    <dgm:pt modelId="{91AB7FC4-BBEA-7443-A83F-C178D42FC4D2}" type="sibTrans" cxnId="{59A61E98-B267-8143-AFC7-E3B54E7FDC70}">
      <dgm:prSet/>
      <dgm:spPr/>
      <dgm:t>
        <a:bodyPr/>
        <a:lstStyle/>
        <a:p>
          <a:endParaRPr lang="en-US"/>
        </a:p>
      </dgm:t>
    </dgm:pt>
    <dgm:pt modelId="{7BEF41C8-3A1C-1D49-B0EB-C3C61767BE11}">
      <dgm:prSet phldrT="[Text]"/>
      <dgm:spPr>
        <a:noFill/>
        <a:ln>
          <a:solidFill>
            <a:schemeClr val="tx1"/>
          </a:solidFill>
        </a:ln>
      </dgm:spPr>
      <dgm:t>
        <a:bodyPr/>
        <a:lstStyle/>
        <a:p>
          <a:r>
            <a:rPr lang="en-US" dirty="0">
              <a:solidFill>
                <a:schemeClr val="tx1"/>
              </a:solidFill>
            </a:rPr>
            <a:t>Polling Stations without telephone lines.</a:t>
          </a:r>
        </a:p>
      </dgm:t>
    </dgm:pt>
    <dgm:pt modelId="{396F7680-EC67-4A4B-BAC1-03CF60E984CE}" type="parTrans" cxnId="{76A8F453-E145-3C47-843B-4A5B1D4F5350}">
      <dgm:prSet/>
      <dgm:spPr/>
      <dgm:t>
        <a:bodyPr/>
        <a:lstStyle/>
        <a:p>
          <a:endParaRPr lang="en-US"/>
        </a:p>
      </dgm:t>
    </dgm:pt>
    <dgm:pt modelId="{A23D49CD-0443-6E41-BDDC-87E49F2B94A1}" type="sibTrans" cxnId="{76A8F453-E145-3C47-843B-4A5B1D4F5350}">
      <dgm:prSet/>
      <dgm:spPr/>
      <dgm:t>
        <a:bodyPr/>
        <a:lstStyle/>
        <a:p>
          <a:endParaRPr lang="en-US"/>
        </a:p>
      </dgm:t>
    </dgm:pt>
    <dgm:pt modelId="{435E452F-B54D-FB49-A721-AAF377DFF71B}">
      <dgm:prSet phldrT="[Text]"/>
      <dgm:spPr>
        <a:noFill/>
        <a:ln>
          <a:solidFill>
            <a:schemeClr val="tx1"/>
          </a:solidFill>
        </a:ln>
      </dgm:spPr>
      <dgm:t>
        <a:bodyPr/>
        <a:lstStyle/>
        <a:p>
          <a:r>
            <a:rPr lang="en-US" dirty="0">
              <a:solidFill>
                <a:schemeClr val="tx1"/>
              </a:solidFill>
            </a:rPr>
            <a:t>Compilation of particulars of officials/officers working at govt. offices/ PSUs</a:t>
          </a:r>
        </a:p>
      </dgm:t>
    </dgm:pt>
    <dgm:pt modelId="{1111BEA3-4239-6D4E-BEC1-AB721B493DFA}" type="parTrans" cxnId="{BBB360E3-9E04-A14D-A5E2-CD7E56FFA070}">
      <dgm:prSet/>
      <dgm:spPr/>
      <dgm:t>
        <a:bodyPr/>
        <a:lstStyle/>
        <a:p>
          <a:endParaRPr lang="en-US"/>
        </a:p>
      </dgm:t>
    </dgm:pt>
    <dgm:pt modelId="{3B984762-8674-1348-A4E3-71A735D39B41}" type="sibTrans" cxnId="{BBB360E3-9E04-A14D-A5E2-CD7E56FFA070}">
      <dgm:prSet/>
      <dgm:spPr/>
      <dgm:t>
        <a:bodyPr/>
        <a:lstStyle/>
        <a:p>
          <a:endParaRPr lang="en-US"/>
        </a:p>
      </dgm:t>
    </dgm:pt>
    <dgm:pt modelId="{5DBC2B8E-F93C-EB42-B809-169214B8BACF}">
      <dgm:prSet phldrT="[Text]"/>
      <dgm:spPr>
        <a:noFill/>
        <a:ln>
          <a:solidFill>
            <a:schemeClr val="tx1"/>
          </a:solidFill>
        </a:ln>
      </dgm:spPr>
      <dgm:t>
        <a:bodyPr/>
        <a:lstStyle/>
        <a:p>
          <a:r>
            <a:rPr lang="en-US" dirty="0">
              <a:solidFill>
                <a:schemeClr val="tx1"/>
              </a:solidFill>
            </a:rPr>
            <a:t>Movement plan for polling parties with route charts, sector wise</a:t>
          </a:r>
        </a:p>
      </dgm:t>
    </dgm:pt>
    <dgm:pt modelId="{E1BD6619-4351-6644-9C07-28224B5A39EB}" type="parTrans" cxnId="{9C0BD1C0-853C-A040-98A4-0F343B24D34F}">
      <dgm:prSet/>
      <dgm:spPr/>
      <dgm:t>
        <a:bodyPr/>
        <a:lstStyle/>
        <a:p>
          <a:endParaRPr lang="en-US"/>
        </a:p>
      </dgm:t>
    </dgm:pt>
    <dgm:pt modelId="{D286720A-AD95-1245-9F33-FAE66080FCF9}" type="sibTrans" cxnId="{9C0BD1C0-853C-A040-98A4-0F343B24D34F}">
      <dgm:prSet/>
      <dgm:spPr/>
      <dgm:t>
        <a:bodyPr/>
        <a:lstStyle/>
        <a:p>
          <a:endParaRPr lang="en-US"/>
        </a:p>
      </dgm:t>
    </dgm:pt>
    <dgm:pt modelId="{7D49A5DA-9045-D241-B0B2-38989A9C175C}">
      <dgm:prSet phldrT="[Text]"/>
      <dgm:spPr>
        <a:noFill/>
        <a:ln>
          <a:solidFill>
            <a:schemeClr val="tx1"/>
          </a:solidFill>
        </a:ln>
      </dgm:spPr>
      <dgm:t>
        <a:bodyPr/>
        <a:lstStyle/>
        <a:p>
          <a:r>
            <a:rPr lang="en-US" dirty="0">
              <a:solidFill>
                <a:schemeClr val="tx1"/>
              </a:solidFill>
            </a:rPr>
            <a:t>Sketch Map of Constituency showing sector routes</a:t>
          </a:r>
        </a:p>
      </dgm:t>
    </dgm:pt>
    <dgm:pt modelId="{D0B66D31-13D0-534D-88D3-F0D623A772AB}" type="parTrans" cxnId="{91DFF595-3F3C-174A-9AEE-3C244BB57B38}">
      <dgm:prSet/>
      <dgm:spPr/>
      <dgm:t>
        <a:bodyPr/>
        <a:lstStyle/>
        <a:p>
          <a:endParaRPr lang="en-US"/>
        </a:p>
      </dgm:t>
    </dgm:pt>
    <dgm:pt modelId="{69B4F91A-FC25-754B-8DFB-200AA701AE90}" type="sibTrans" cxnId="{91DFF595-3F3C-174A-9AEE-3C244BB57B38}">
      <dgm:prSet/>
      <dgm:spPr/>
      <dgm:t>
        <a:bodyPr/>
        <a:lstStyle/>
        <a:p>
          <a:endParaRPr lang="en-US"/>
        </a:p>
      </dgm:t>
    </dgm:pt>
    <dgm:pt modelId="{83D60C58-B862-AC41-87F3-432EF093D102}">
      <dgm:prSet phldrT="[Text]"/>
      <dgm:spPr>
        <a:noFill/>
        <a:ln>
          <a:solidFill>
            <a:schemeClr val="tx1"/>
          </a:solidFill>
        </a:ln>
      </dgm:spPr>
      <dgm:t>
        <a:bodyPr/>
        <a:lstStyle/>
        <a:p>
          <a:r>
            <a:rPr lang="en-US" dirty="0">
              <a:solidFill>
                <a:schemeClr val="tx1"/>
              </a:solidFill>
            </a:rPr>
            <a:t>Assessment of vehicle requirements</a:t>
          </a:r>
        </a:p>
      </dgm:t>
    </dgm:pt>
    <dgm:pt modelId="{EF55ECA6-7419-494C-81F4-32425B702FCD}" type="parTrans" cxnId="{58452998-AAB1-734F-873D-0FA7097FA90E}">
      <dgm:prSet/>
      <dgm:spPr/>
      <dgm:t>
        <a:bodyPr/>
        <a:lstStyle/>
        <a:p>
          <a:endParaRPr lang="en-US"/>
        </a:p>
      </dgm:t>
    </dgm:pt>
    <dgm:pt modelId="{CCA04AB7-558F-8A46-92BB-E4D8AEBB1E8C}" type="sibTrans" cxnId="{58452998-AAB1-734F-873D-0FA7097FA90E}">
      <dgm:prSet/>
      <dgm:spPr/>
      <dgm:t>
        <a:bodyPr/>
        <a:lstStyle/>
        <a:p>
          <a:endParaRPr lang="en-US"/>
        </a:p>
      </dgm:t>
    </dgm:pt>
    <dgm:pt modelId="{4772D04F-CF71-49B2-B455-2435412AEE35}">
      <dgm:prSet phldrT="[Text]"/>
      <dgm:spPr>
        <a:noFill/>
        <a:ln>
          <a:solidFill>
            <a:schemeClr val="tx1"/>
          </a:solidFill>
        </a:ln>
      </dgm:spPr>
      <dgm:t>
        <a:bodyPr/>
        <a:lstStyle/>
        <a:p>
          <a:r>
            <a:rPr lang="en-US" dirty="0">
              <a:solidFill>
                <a:schemeClr val="tx1"/>
              </a:solidFill>
            </a:rPr>
            <a:t>Publication of PS list after approval of ECI</a:t>
          </a:r>
        </a:p>
      </dgm:t>
    </dgm:pt>
    <dgm:pt modelId="{2912BEF6-DC47-440B-B3FB-97FAB01440FD}" type="parTrans" cxnId="{5651B8D8-0614-44DE-9816-590A44CF86CB}">
      <dgm:prSet/>
      <dgm:spPr/>
      <dgm:t>
        <a:bodyPr/>
        <a:lstStyle/>
        <a:p>
          <a:endParaRPr lang="en-US"/>
        </a:p>
      </dgm:t>
    </dgm:pt>
    <dgm:pt modelId="{9224D720-EDD3-4676-B241-6ADD3C6EC40B}" type="sibTrans" cxnId="{5651B8D8-0614-44DE-9816-590A44CF86CB}">
      <dgm:prSet/>
      <dgm:spPr/>
      <dgm:t>
        <a:bodyPr/>
        <a:lstStyle/>
        <a:p>
          <a:endParaRPr lang="en-US"/>
        </a:p>
      </dgm:t>
    </dgm:pt>
    <dgm:pt modelId="{8084797B-17C4-4BF9-B663-83EE98C65F80}">
      <dgm:prSet phldrT="[Text]"/>
      <dgm:spPr>
        <a:noFill/>
        <a:ln>
          <a:solidFill>
            <a:schemeClr val="tx1"/>
          </a:solidFill>
        </a:ln>
      </dgm:spPr>
      <dgm:t>
        <a:bodyPr/>
        <a:lstStyle/>
        <a:p>
          <a:r>
            <a:rPr lang="en-US" dirty="0">
              <a:solidFill>
                <a:schemeClr val="tx1"/>
              </a:solidFill>
            </a:rPr>
            <a:t>Polling stations , buildings, infrastructure and AMF facilities.</a:t>
          </a:r>
        </a:p>
      </dgm:t>
    </dgm:pt>
    <dgm:pt modelId="{A233C24E-05C7-4A0B-9614-10B98F3D834E}" type="parTrans" cxnId="{1C417FDA-A265-40E7-AEF0-E5CC95374094}">
      <dgm:prSet/>
      <dgm:spPr/>
      <dgm:t>
        <a:bodyPr/>
        <a:lstStyle/>
        <a:p>
          <a:endParaRPr lang="en-US"/>
        </a:p>
      </dgm:t>
    </dgm:pt>
    <dgm:pt modelId="{6A7C478F-BD9E-4698-8D06-936EC778AC05}" type="sibTrans" cxnId="{1C417FDA-A265-40E7-AEF0-E5CC95374094}">
      <dgm:prSet/>
      <dgm:spPr/>
      <dgm:t>
        <a:bodyPr/>
        <a:lstStyle/>
        <a:p>
          <a:endParaRPr lang="en-US"/>
        </a:p>
      </dgm:t>
    </dgm:pt>
    <dgm:pt modelId="{7E2AE32F-9B92-4945-BA29-59E4C0DD2490}">
      <dgm:prSet phldrT="[Text]"/>
      <dgm:spPr>
        <a:noFill/>
        <a:ln>
          <a:solidFill>
            <a:schemeClr val="tx1"/>
          </a:solidFill>
        </a:ln>
      </dgm:spPr>
      <dgm:t>
        <a:bodyPr/>
        <a:lstStyle/>
        <a:p>
          <a:r>
            <a:rPr lang="en-US" dirty="0">
              <a:solidFill>
                <a:schemeClr val="tx1"/>
              </a:solidFill>
            </a:rPr>
            <a:t>Appointment of poll personnel for the poll</a:t>
          </a:r>
        </a:p>
      </dgm:t>
    </dgm:pt>
    <dgm:pt modelId="{D46EECD9-076A-4BBF-886F-3EF8DE0D5DE2}" type="parTrans" cxnId="{3D038198-7BE4-493C-A617-4727AAC4A760}">
      <dgm:prSet/>
      <dgm:spPr/>
      <dgm:t>
        <a:bodyPr/>
        <a:lstStyle/>
        <a:p>
          <a:endParaRPr lang="en-US"/>
        </a:p>
      </dgm:t>
    </dgm:pt>
    <dgm:pt modelId="{E499BEFE-C594-4335-96B7-8668A693BF2D}" type="sibTrans" cxnId="{3D038198-7BE4-493C-A617-4727AAC4A760}">
      <dgm:prSet/>
      <dgm:spPr/>
      <dgm:t>
        <a:bodyPr/>
        <a:lstStyle/>
        <a:p>
          <a:endParaRPr lang="en-US"/>
        </a:p>
      </dgm:t>
    </dgm:pt>
    <dgm:pt modelId="{407BE044-A210-2244-8056-97F372519D4E}" type="pres">
      <dgm:prSet presAssocID="{44877605-D76A-B642-91A7-EE686B111168}" presName="Name0" presStyleCnt="0">
        <dgm:presLayoutVars>
          <dgm:dir/>
          <dgm:animLvl val="lvl"/>
          <dgm:resizeHandles val="exact"/>
        </dgm:presLayoutVars>
      </dgm:prSet>
      <dgm:spPr/>
      <dgm:t>
        <a:bodyPr/>
        <a:lstStyle/>
        <a:p>
          <a:endParaRPr lang="en-US"/>
        </a:p>
      </dgm:t>
    </dgm:pt>
    <dgm:pt modelId="{0053249A-C2A1-FF43-B164-5BD650FA7484}" type="pres">
      <dgm:prSet presAssocID="{C2D2A290-8E7C-C64E-A325-AA36F84F9310}" presName="composite" presStyleCnt="0"/>
      <dgm:spPr/>
    </dgm:pt>
    <dgm:pt modelId="{4CDCF550-9B6B-1645-BC8E-F862D00E3A61}" type="pres">
      <dgm:prSet presAssocID="{C2D2A290-8E7C-C64E-A325-AA36F84F9310}" presName="parTx" presStyleLbl="alignNode1" presStyleIdx="0" presStyleCnt="3">
        <dgm:presLayoutVars>
          <dgm:chMax val="0"/>
          <dgm:chPref val="0"/>
          <dgm:bulletEnabled val="1"/>
        </dgm:presLayoutVars>
      </dgm:prSet>
      <dgm:spPr/>
      <dgm:t>
        <a:bodyPr/>
        <a:lstStyle/>
        <a:p>
          <a:endParaRPr lang="en-US"/>
        </a:p>
      </dgm:t>
    </dgm:pt>
    <dgm:pt modelId="{BDDFE23B-6087-6B49-93A2-C7511882FA5D}" type="pres">
      <dgm:prSet presAssocID="{C2D2A290-8E7C-C64E-A325-AA36F84F9310}" presName="desTx" presStyleLbl="alignAccFollowNode1" presStyleIdx="0" presStyleCnt="3">
        <dgm:presLayoutVars>
          <dgm:bulletEnabled val="1"/>
        </dgm:presLayoutVars>
      </dgm:prSet>
      <dgm:spPr/>
      <dgm:t>
        <a:bodyPr/>
        <a:lstStyle/>
        <a:p>
          <a:endParaRPr lang="en-US"/>
        </a:p>
      </dgm:t>
    </dgm:pt>
    <dgm:pt modelId="{A2226F44-7738-184B-8C23-AEEA2AE98979}" type="pres">
      <dgm:prSet presAssocID="{EA50C571-C738-1443-ADBA-98AAF953B158}" presName="space" presStyleCnt="0"/>
      <dgm:spPr/>
    </dgm:pt>
    <dgm:pt modelId="{06EA5386-FB5D-1348-8661-5B7C7912910E}" type="pres">
      <dgm:prSet presAssocID="{CD5783DA-6ED2-2249-88E0-118805E79C3E}" presName="composite" presStyleCnt="0"/>
      <dgm:spPr/>
    </dgm:pt>
    <dgm:pt modelId="{BECC5E1D-FAA7-B443-8E5A-82F87608D439}" type="pres">
      <dgm:prSet presAssocID="{CD5783DA-6ED2-2249-88E0-118805E79C3E}" presName="parTx" presStyleLbl="alignNode1" presStyleIdx="1" presStyleCnt="3" custLinFactNeighborX="-6744">
        <dgm:presLayoutVars>
          <dgm:chMax val="0"/>
          <dgm:chPref val="0"/>
          <dgm:bulletEnabled val="1"/>
        </dgm:presLayoutVars>
      </dgm:prSet>
      <dgm:spPr/>
      <dgm:t>
        <a:bodyPr/>
        <a:lstStyle/>
        <a:p>
          <a:endParaRPr lang="en-US"/>
        </a:p>
      </dgm:t>
    </dgm:pt>
    <dgm:pt modelId="{99835CC1-01C8-D440-B247-AEEA9BD864FF}" type="pres">
      <dgm:prSet presAssocID="{CD5783DA-6ED2-2249-88E0-118805E79C3E}" presName="desTx" presStyleLbl="alignAccFollowNode1" presStyleIdx="1" presStyleCnt="3" custLinFactNeighborX="-6744">
        <dgm:presLayoutVars>
          <dgm:bulletEnabled val="1"/>
        </dgm:presLayoutVars>
      </dgm:prSet>
      <dgm:spPr/>
      <dgm:t>
        <a:bodyPr/>
        <a:lstStyle/>
        <a:p>
          <a:endParaRPr lang="en-US"/>
        </a:p>
      </dgm:t>
    </dgm:pt>
    <dgm:pt modelId="{6596BB19-CED2-3245-B8DC-AE785276A71F}" type="pres">
      <dgm:prSet presAssocID="{091A92C5-E98F-FE40-AF1E-D1F40FDCEA1F}" presName="space" presStyleCnt="0"/>
      <dgm:spPr/>
    </dgm:pt>
    <dgm:pt modelId="{2B335312-F3DF-9D46-986C-EE2210C29E71}" type="pres">
      <dgm:prSet presAssocID="{ECD56D77-CA61-A949-AF43-ED2194185D8F}" presName="composite" presStyleCnt="0"/>
      <dgm:spPr/>
    </dgm:pt>
    <dgm:pt modelId="{FCB9F1C0-58E8-5344-8A31-34BC4D470732}" type="pres">
      <dgm:prSet presAssocID="{ECD56D77-CA61-A949-AF43-ED2194185D8F}" presName="parTx" presStyleLbl="alignNode1" presStyleIdx="2" presStyleCnt="3" custLinFactNeighborX="-15174">
        <dgm:presLayoutVars>
          <dgm:chMax val="0"/>
          <dgm:chPref val="0"/>
          <dgm:bulletEnabled val="1"/>
        </dgm:presLayoutVars>
      </dgm:prSet>
      <dgm:spPr/>
      <dgm:t>
        <a:bodyPr/>
        <a:lstStyle/>
        <a:p>
          <a:endParaRPr lang="en-US"/>
        </a:p>
      </dgm:t>
    </dgm:pt>
    <dgm:pt modelId="{89353AA9-256B-1249-AA2B-65838120690C}" type="pres">
      <dgm:prSet presAssocID="{ECD56D77-CA61-A949-AF43-ED2194185D8F}" presName="desTx" presStyleLbl="alignAccFollowNode1" presStyleIdx="2" presStyleCnt="3" custLinFactNeighborX="-15174">
        <dgm:presLayoutVars>
          <dgm:bulletEnabled val="1"/>
        </dgm:presLayoutVars>
      </dgm:prSet>
      <dgm:spPr/>
      <dgm:t>
        <a:bodyPr/>
        <a:lstStyle/>
        <a:p>
          <a:endParaRPr lang="en-US"/>
        </a:p>
      </dgm:t>
    </dgm:pt>
  </dgm:ptLst>
  <dgm:cxnLst>
    <dgm:cxn modelId="{5651B8D8-0614-44DE-9816-590A44CF86CB}" srcId="{C2D2A290-8E7C-C64E-A325-AA36F84F9310}" destId="{4772D04F-CF71-49B2-B455-2435412AEE35}" srcOrd="5" destOrd="0" parTransId="{2912BEF6-DC47-440B-B3FB-97FAB01440FD}" sibTransId="{9224D720-EDD3-4676-B241-6ADD3C6EC40B}"/>
    <dgm:cxn modelId="{1C417FDA-A265-40E7-AEF0-E5CC95374094}" srcId="{C2D2A290-8E7C-C64E-A325-AA36F84F9310}" destId="{8084797B-17C4-4BF9-B663-83EE98C65F80}" srcOrd="0" destOrd="0" parTransId="{A233C24E-05C7-4A0B-9614-10B98F3D834E}" sibTransId="{6A7C478F-BD9E-4698-8D06-936EC778AC05}"/>
    <dgm:cxn modelId="{59A61E98-B267-8143-AFC7-E3B54E7FDC70}" srcId="{C2D2A290-8E7C-C64E-A325-AA36F84F9310}" destId="{72C8E9EF-E2B1-384E-83AE-CC2956092A4A}" srcOrd="3" destOrd="0" parTransId="{6A4CFCFB-BC51-C143-A4F9-3C5AE6A109CB}" sibTransId="{91AB7FC4-BBEA-7443-A83F-C178D42FC4D2}"/>
    <dgm:cxn modelId="{2AF5BC25-21DF-4C3C-BFFB-64536376F71A}" type="presOf" srcId="{BAC213C3-3ABD-CC40-B185-E818CAF9296B}" destId="{99835CC1-01C8-D440-B247-AEEA9BD864FF}" srcOrd="0" destOrd="0" presId="urn:microsoft.com/office/officeart/2005/8/layout/hList1"/>
    <dgm:cxn modelId="{CED1F43B-C8F0-4D6A-9B1C-A40E905CD3D4}" type="presOf" srcId="{72C8E9EF-E2B1-384E-83AE-CC2956092A4A}" destId="{BDDFE23B-6087-6B49-93A2-C7511882FA5D}" srcOrd="0" destOrd="3" presId="urn:microsoft.com/office/officeart/2005/8/layout/hList1"/>
    <dgm:cxn modelId="{E10699F2-F950-4616-AB8F-4EA9FC93BFD9}" type="presOf" srcId="{96BFF33C-01E5-8F48-9DDF-8C9C8ED4678D}" destId="{99835CC1-01C8-D440-B247-AEEA9BD864FF}" srcOrd="0" destOrd="2" presId="urn:microsoft.com/office/officeart/2005/8/layout/hList1"/>
    <dgm:cxn modelId="{C41B351C-9348-4F81-B360-95E638124A1F}" type="presOf" srcId="{5DBC2B8E-F93C-EB42-B809-169214B8BACF}" destId="{89353AA9-256B-1249-AA2B-65838120690C}" srcOrd="0" destOrd="0" presId="urn:microsoft.com/office/officeart/2005/8/layout/hList1"/>
    <dgm:cxn modelId="{76A8F453-E145-3C47-843B-4A5B1D4F5350}" srcId="{C2D2A290-8E7C-C64E-A325-AA36F84F9310}" destId="{7BEF41C8-3A1C-1D49-B0EB-C3C61767BE11}" srcOrd="4" destOrd="0" parTransId="{396F7680-EC67-4A4B-BAC1-03CF60E984CE}" sibTransId="{A23D49CD-0443-6E41-BDDC-87E49F2B94A1}"/>
    <dgm:cxn modelId="{FA146647-00FA-7543-9192-C69750F60B99}" srcId="{CD5783DA-6ED2-2249-88E0-118805E79C3E}" destId="{BAC213C3-3ABD-CC40-B185-E818CAF9296B}" srcOrd="0" destOrd="0" parTransId="{CBF39F84-3449-4542-9EB7-B99E0A2C2406}" sibTransId="{346CE203-964A-D74C-A8CE-9FD164200E1B}"/>
    <dgm:cxn modelId="{B938BD67-9DD5-574B-BCD5-D92044BEE4DE}" srcId="{CD5783DA-6ED2-2249-88E0-118805E79C3E}" destId="{96BFF33C-01E5-8F48-9DDF-8C9C8ED4678D}" srcOrd="2" destOrd="0" parTransId="{671D5816-C49B-8244-AE4A-E2C40A3B77B8}" sibTransId="{43CBBF95-205F-0A47-8767-B58E12E397C3}"/>
    <dgm:cxn modelId="{3D038198-7BE4-493C-A617-4727AAC4A760}" srcId="{CD5783DA-6ED2-2249-88E0-118805E79C3E}" destId="{7E2AE32F-9B92-4945-BA29-59E4C0DD2490}" srcOrd="3" destOrd="0" parTransId="{D46EECD9-076A-4BBF-886F-3EF8DE0D5DE2}" sibTransId="{E499BEFE-C594-4335-96B7-8668A693BF2D}"/>
    <dgm:cxn modelId="{5B1A82AE-7EC1-4BF4-AC6D-5C649C985B1D}" type="presOf" srcId="{ECD56D77-CA61-A949-AF43-ED2194185D8F}" destId="{FCB9F1C0-58E8-5344-8A31-34BC4D470732}" srcOrd="0" destOrd="0" presId="urn:microsoft.com/office/officeart/2005/8/layout/hList1"/>
    <dgm:cxn modelId="{9EBE774B-1019-4591-882C-9F856E3449CB}" type="presOf" srcId="{CD5783DA-6ED2-2249-88E0-118805E79C3E}" destId="{BECC5E1D-FAA7-B443-8E5A-82F87608D439}" srcOrd="0" destOrd="0" presId="urn:microsoft.com/office/officeart/2005/8/layout/hList1"/>
    <dgm:cxn modelId="{DA3A45A7-0A52-4C84-B4D9-F286BA3D3434}" type="presOf" srcId="{44877605-D76A-B642-91A7-EE686B111168}" destId="{407BE044-A210-2244-8056-97F372519D4E}" srcOrd="0" destOrd="0" presId="urn:microsoft.com/office/officeart/2005/8/layout/hList1"/>
    <dgm:cxn modelId="{5C99F752-7AEB-4297-809D-8019C995AE4F}" type="presOf" srcId="{7E2AE32F-9B92-4945-BA29-59E4C0DD2490}" destId="{99835CC1-01C8-D440-B247-AEEA9BD864FF}" srcOrd="0" destOrd="3" presId="urn:microsoft.com/office/officeart/2005/8/layout/hList1"/>
    <dgm:cxn modelId="{4E2402FD-4BC4-4BDC-83CF-32C7A05FB54F}" type="presOf" srcId="{8084797B-17C4-4BF9-B663-83EE98C65F80}" destId="{BDDFE23B-6087-6B49-93A2-C7511882FA5D}" srcOrd="0" destOrd="0" presId="urn:microsoft.com/office/officeart/2005/8/layout/hList1"/>
    <dgm:cxn modelId="{3890FBBB-7600-0347-ABD9-BD75E3408C00}" srcId="{C2D2A290-8E7C-C64E-A325-AA36F84F9310}" destId="{58E1BE36-CB3E-DB4E-ABAF-8B5192BDE295}" srcOrd="1" destOrd="0" parTransId="{D53C7D51-F495-DD4A-AE49-0F9BB05722D9}" sibTransId="{308C4034-692C-B34F-9958-315FB6BCC19E}"/>
    <dgm:cxn modelId="{58452998-AAB1-734F-873D-0FA7097FA90E}" srcId="{ECD56D77-CA61-A949-AF43-ED2194185D8F}" destId="{83D60C58-B862-AC41-87F3-432EF093D102}" srcOrd="2" destOrd="0" parTransId="{EF55ECA6-7419-494C-81F4-32425B702FCD}" sibTransId="{CCA04AB7-558F-8A46-92BB-E4D8AEBB1E8C}"/>
    <dgm:cxn modelId="{BBB360E3-9E04-A14D-A5E2-CD7E56FFA070}" srcId="{CD5783DA-6ED2-2249-88E0-118805E79C3E}" destId="{435E452F-B54D-FB49-A721-AAF377DFF71B}" srcOrd="1" destOrd="0" parTransId="{1111BEA3-4239-6D4E-BEC1-AB721B493DFA}" sibTransId="{3B984762-8674-1348-A4E3-71A735D39B41}"/>
    <dgm:cxn modelId="{DD9A91E2-1EB7-EE4E-B51E-EFC3333936F5}" srcId="{44877605-D76A-B642-91A7-EE686B111168}" destId="{CD5783DA-6ED2-2249-88E0-118805E79C3E}" srcOrd="1" destOrd="0" parTransId="{ED967194-5A0F-E543-9845-D08E7D472984}" sibTransId="{091A92C5-E98F-FE40-AF1E-D1F40FDCEA1F}"/>
    <dgm:cxn modelId="{FB761237-21FE-1F4A-B347-D3EEEF619690}" srcId="{44877605-D76A-B642-91A7-EE686B111168}" destId="{ECD56D77-CA61-A949-AF43-ED2194185D8F}" srcOrd="2" destOrd="0" parTransId="{326D35D9-A843-1941-8088-28B4752D52FF}" sibTransId="{1DC225BC-FCFF-C54F-BA71-BDD36C6E924A}"/>
    <dgm:cxn modelId="{9C0BD1C0-853C-A040-98A4-0F343B24D34F}" srcId="{ECD56D77-CA61-A949-AF43-ED2194185D8F}" destId="{5DBC2B8E-F93C-EB42-B809-169214B8BACF}" srcOrd="0" destOrd="0" parTransId="{E1BD6619-4351-6644-9C07-28224B5A39EB}" sibTransId="{D286720A-AD95-1245-9F33-FAE66080FCF9}"/>
    <dgm:cxn modelId="{E7159825-48B3-49F3-BA0F-A62E2F2AE92B}" type="presOf" srcId="{4772D04F-CF71-49B2-B455-2435412AEE35}" destId="{BDDFE23B-6087-6B49-93A2-C7511882FA5D}" srcOrd="0" destOrd="5" presId="urn:microsoft.com/office/officeart/2005/8/layout/hList1"/>
    <dgm:cxn modelId="{51B09033-5532-9F47-BC08-8FF18CB489C9}" srcId="{C2D2A290-8E7C-C64E-A325-AA36F84F9310}" destId="{34AEC824-C832-E346-A600-D391DDB5A2C5}" srcOrd="2" destOrd="0" parTransId="{0DB35913-CDDA-BF48-97CD-E6BA5B3F0315}" sibTransId="{58CDFEC5-76A6-804F-9DC4-14D15A744D12}"/>
    <dgm:cxn modelId="{4F63A804-073A-4AF3-885E-D5C5EBCD7C56}" type="presOf" srcId="{7BEF41C8-3A1C-1D49-B0EB-C3C61767BE11}" destId="{BDDFE23B-6087-6B49-93A2-C7511882FA5D}" srcOrd="0" destOrd="4" presId="urn:microsoft.com/office/officeart/2005/8/layout/hList1"/>
    <dgm:cxn modelId="{84F4DF82-E092-48FE-89A7-00606A0645AB}" type="presOf" srcId="{34AEC824-C832-E346-A600-D391DDB5A2C5}" destId="{BDDFE23B-6087-6B49-93A2-C7511882FA5D}" srcOrd="0" destOrd="2" presId="urn:microsoft.com/office/officeart/2005/8/layout/hList1"/>
    <dgm:cxn modelId="{D02CE4D8-F107-4731-8AAB-1FE0CC79433F}" type="presOf" srcId="{83D60C58-B862-AC41-87F3-432EF093D102}" destId="{89353AA9-256B-1249-AA2B-65838120690C}" srcOrd="0" destOrd="2" presId="urn:microsoft.com/office/officeart/2005/8/layout/hList1"/>
    <dgm:cxn modelId="{91DFF595-3F3C-174A-9AEE-3C244BB57B38}" srcId="{ECD56D77-CA61-A949-AF43-ED2194185D8F}" destId="{7D49A5DA-9045-D241-B0B2-38989A9C175C}" srcOrd="1" destOrd="0" parTransId="{D0B66D31-13D0-534D-88D3-F0D623A772AB}" sibTransId="{69B4F91A-FC25-754B-8DFB-200AA701AE90}"/>
    <dgm:cxn modelId="{F7639AA2-C0CA-4A7A-B3ED-4D03C522FA4E}" type="presOf" srcId="{58E1BE36-CB3E-DB4E-ABAF-8B5192BDE295}" destId="{BDDFE23B-6087-6B49-93A2-C7511882FA5D}" srcOrd="0" destOrd="1" presId="urn:microsoft.com/office/officeart/2005/8/layout/hList1"/>
    <dgm:cxn modelId="{81EAFC24-F885-A740-9CF5-7BCD470A5C3F}" srcId="{44877605-D76A-B642-91A7-EE686B111168}" destId="{C2D2A290-8E7C-C64E-A325-AA36F84F9310}" srcOrd="0" destOrd="0" parTransId="{B58F468B-7C14-794E-B214-9817C86231C5}" sibTransId="{EA50C571-C738-1443-ADBA-98AAF953B158}"/>
    <dgm:cxn modelId="{7BFA1A76-8E77-4368-A263-4DE947BE9A23}" type="presOf" srcId="{C2D2A290-8E7C-C64E-A325-AA36F84F9310}" destId="{4CDCF550-9B6B-1645-BC8E-F862D00E3A61}" srcOrd="0" destOrd="0" presId="urn:microsoft.com/office/officeart/2005/8/layout/hList1"/>
    <dgm:cxn modelId="{0141A9A9-35D7-4F57-808B-AA4CADFFE6C7}" type="presOf" srcId="{7D49A5DA-9045-D241-B0B2-38989A9C175C}" destId="{89353AA9-256B-1249-AA2B-65838120690C}" srcOrd="0" destOrd="1" presId="urn:microsoft.com/office/officeart/2005/8/layout/hList1"/>
    <dgm:cxn modelId="{E9BA30B7-5046-43B5-8333-00D883FEB3D2}" type="presOf" srcId="{435E452F-B54D-FB49-A721-AAF377DFF71B}" destId="{99835CC1-01C8-D440-B247-AEEA9BD864FF}" srcOrd="0" destOrd="1" presId="urn:microsoft.com/office/officeart/2005/8/layout/hList1"/>
    <dgm:cxn modelId="{F394492D-6E43-4107-9843-36D557BF944B}" type="presParOf" srcId="{407BE044-A210-2244-8056-97F372519D4E}" destId="{0053249A-C2A1-FF43-B164-5BD650FA7484}" srcOrd="0" destOrd="0" presId="urn:microsoft.com/office/officeart/2005/8/layout/hList1"/>
    <dgm:cxn modelId="{A36BD9D9-EAFA-4BC4-B018-B1165D3364BE}" type="presParOf" srcId="{0053249A-C2A1-FF43-B164-5BD650FA7484}" destId="{4CDCF550-9B6B-1645-BC8E-F862D00E3A61}" srcOrd="0" destOrd="0" presId="urn:microsoft.com/office/officeart/2005/8/layout/hList1"/>
    <dgm:cxn modelId="{BC4FEE22-1C91-454F-82A3-B6B0C864F29D}" type="presParOf" srcId="{0053249A-C2A1-FF43-B164-5BD650FA7484}" destId="{BDDFE23B-6087-6B49-93A2-C7511882FA5D}" srcOrd="1" destOrd="0" presId="urn:microsoft.com/office/officeart/2005/8/layout/hList1"/>
    <dgm:cxn modelId="{62F10B9C-7BD5-41F2-A4C3-8B74C348D23C}" type="presParOf" srcId="{407BE044-A210-2244-8056-97F372519D4E}" destId="{A2226F44-7738-184B-8C23-AEEA2AE98979}" srcOrd="1" destOrd="0" presId="urn:microsoft.com/office/officeart/2005/8/layout/hList1"/>
    <dgm:cxn modelId="{D2087FBB-6AE9-4CA4-898A-B5A6A5D63B6E}" type="presParOf" srcId="{407BE044-A210-2244-8056-97F372519D4E}" destId="{06EA5386-FB5D-1348-8661-5B7C7912910E}" srcOrd="2" destOrd="0" presId="urn:microsoft.com/office/officeart/2005/8/layout/hList1"/>
    <dgm:cxn modelId="{F7219EE0-6BF5-4330-AB52-3D7C8714E32E}" type="presParOf" srcId="{06EA5386-FB5D-1348-8661-5B7C7912910E}" destId="{BECC5E1D-FAA7-B443-8E5A-82F87608D439}" srcOrd="0" destOrd="0" presId="urn:microsoft.com/office/officeart/2005/8/layout/hList1"/>
    <dgm:cxn modelId="{7D1B0AC0-BD36-40A4-B2DE-FB7F617E05C3}" type="presParOf" srcId="{06EA5386-FB5D-1348-8661-5B7C7912910E}" destId="{99835CC1-01C8-D440-B247-AEEA9BD864FF}" srcOrd="1" destOrd="0" presId="urn:microsoft.com/office/officeart/2005/8/layout/hList1"/>
    <dgm:cxn modelId="{6C9DE847-235F-4F33-8FCF-4F45B788C8DF}" type="presParOf" srcId="{407BE044-A210-2244-8056-97F372519D4E}" destId="{6596BB19-CED2-3245-B8DC-AE785276A71F}" srcOrd="3" destOrd="0" presId="urn:microsoft.com/office/officeart/2005/8/layout/hList1"/>
    <dgm:cxn modelId="{8786F003-992C-4C34-8D04-47E8208563F1}" type="presParOf" srcId="{407BE044-A210-2244-8056-97F372519D4E}" destId="{2B335312-F3DF-9D46-986C-EE2210C29E71}" srcOrd="4" destOrd="0" presId="urn:microsoft.com/office/officeart/2005/8/layout/hList1"/>
    <dgm:cxn modelId="{0F2CECC0-4AFC-4461-8E38-8389C8FA6B48}" type="presParOf" srcId="{2B335312-F3DF-9D46-986C-EE2210C29E71}" destId="{FCB9F1C0-58E8-5344-8A31-34BC4D470732}" srcOrd="0" destOrd="0" presId="urn:microsoft.com/office/officeart/2005/8/layout/hList1"/>
    <dgm:cxn modelId="{A8CDCCCF-96D0-4327-9E9A-527379CA34BD}" type="presParOf" srcId="{2B335312-F3DF-9D46-986C-EE2210C29E71}" destId="{89353AA9-256B-1249-AA2B-65838120690C}" srcOrd="1" destOrd="0" presId="urn:microsoft.com/office/officeart/2005/8/layout/h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D1190-96FF-AD49-9F15-5EB77121E2B4}">
      <dsp:nvSpPr>
        <dsp:cNvPr id="0" name=""/>
        <dsp:cNvSpPr/>
      </dsp:nvSpPr>
      <dsp:spPr>
        <a:xfrm rot="4396374">
          <a:off x="1767464" y="1128842"/>
          <a:ext cx="4897095" cy="3415113"/>
        </a:xfrm>
        <a:prstGeom prst="swooshArrow">
          <a:avLst>
            <a:gd name="adj1" fmla="val 16310"/>
            <a:gd name="adj2" fmla="val 31370"/>
          </a:avLst>
        </a:prstGeom>
        <a:no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74C6DB2-E1DF-3141-8CB8-A742C7756810}">
      <dsp:nvSpPr>
        <dsp:cNvPr id="0" name=""/>
        <dsp:cNvSpPr/>
      </dsp:nvSpPr>
      <dsp:spPr>
        <a:xfrm>
          <a:off x="3436569" y="1465851"/>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DD1D10A-8463-C84B-9862-25F355577F31}">
      <dsp:nvSpPr>
        <dsp:cNvPr id="0" name=""/>
        <dsp:cNvSpPr/>
      </dsp:nvSpPr>
      <dsp:spPr>
        <a:xfrm>
          <a:off x="4029377" y="1880532"/>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B7F1BD3F-D037-864D-9E54-AA7FC80F4AE8}">
      <dsp:nvSpPr>
        <dsp:cNvPr id="0" name=""/>
        <dsp:cNvSpPr/>
      </dsp:nvSpPr>
      <dsp:spPr>
        <a:xfrm>
          <a:off x="4528583" y="2363854"/>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1C8E9A5-3420-D847-829A-A9750779D9E5}">
      <dsp:nvSpPr>
        <dsp:cNvPr id="0" name=""/>
        <dsp:cNvSpPr/>
      </dsp:nvSpPr>
      <dsp:spPr>
        <a:xfrm>
          <a:off x="789796" y="545119"/>
          <a:ext cx="2308828" cy="3657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lang="en-US" sz="2000" kern="1200" dirty="0"/>
            <a:t>SO collects field data</a:t>
          </a:r>
        </a:p>
      </dsp:txBody>
      <dsp:txXfrm>
        <a:off x="789796" y="545119"/>
        <a:ext cx="2308828" cy="365754"/>
      </dsp:txXfrm>
    </dsp:sp>
    <dsp:sp modelId="{9789A9DB-2893-BE4F-BF7E-0BADE69849DA}">
      <dsp:nvSpPr>
        <dsp:cNvPr id="0" name=""/>
        <dsp:cNvSpPr/>
      </dsp:nvSpPr>
      <dsp:spPr>
        <a:xfrm>
          <a:off x="4184811" y="1073860"/>
          <a:ext cx="3494443"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sz="2000" kern="1200" dirty="0"/>
            <a:t>ARO compiles the data</a:t>
          </a:r>
        </a:p>
      </dsp:txBody>
      <dsp:txXfrm>
        <a:off x="4184811" y="1073860"/>
        <a:ext cx="3494443" cy="907647"/>
      </dsp:txXfrm>
    </dsp:sp>
    <dsp:sp modelId="{4C464124-4010-6042-BFB1-BE61E6D9E53A}">
      <dsp:nvSpPr>
        <dsp:cNvPr id="0" name=""/>
        <dsp:cNvSpPr/>
      </dsp:nvSpPr>
      <dsp:spPr>
        <a:xfrm>
          <a:off x="1439177" y="1488542"/>
          <a:ext cx="2059225"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US" sz="2000" kern="1200" dirty="0"/>
            <a:t>ARO submits preliminary report to RO</a:t>
          </a:r>
        </a:p>
      </dsp:txBody>
      <dsp:txXfrm>
        <a:off x="1439177" y="1488542"/>
        <a:ext cx="2059225" cy="907647"/>
      </dsp:txXfrm>
    </dsp:sp>
    <dsp:sp modelId="{C0E14792-3A44-0B49-92BF-92541BA074DB}">
      <dsp:nvSpPr>
        <dsp:cNvPr id="0" name=""/>
        <dsp:cNvSpPr/>
      </dsp:nvSpPr>
      <dsp:spPr>
        <a:xfrm>
          <a:off x="4960396" y="2898232"/>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5516FEF-C8BE-FE43-8530-12BA366C84E8}">
      <dsp:nvSpPr>
        <dsp:cNvPr id="0" name=""/>
        <dsp:cNvSpPr/>
      </dsp:nvSpPr>
      <dsp:spPr>
        <a:xfrm>
          <a:off x="5245625" y="1971864"/>
          <a:ext cx="2433630"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sz="2000" kern="1200" dirty="0"/>
            <a:t>RO checks and makes modifications as required</a:t>
          </a:r>
        </a:p>
      </dsp:txBody>
      <dsp:txXfrm>
        <a:off x="5245625" y="1971864"/>
        <a:ext cx="2433630" cy="907647"/>
      </dsp:txXfrm>
    </dsp:sp>
    <dsp:sp modelId="{0C1FAEE6-96A6-B846-8026-348ADA27E9CF}">
      <dsp:nvSpPr>
        <dsp:cNvPr id="0" name=""/>
        <dsp:cNvSpPr/>
      </dsp:nvSpPr>
      <dsp:spPr>
        <a:xfrm>
          <a:off x="1439177" y="2506242"/>
          <a:ext cx="3120038"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US" sz="2000" kern="1200" dirty="0"/>
            <a:t>RO submits to DEO</a:t>
          </a:r>
        </a:p>
      </dsp:txBody>
      <dsp:txXfrm>
        <a:off x="1439177" y="2506242"/>
        <a:ext cx="3120038" cy="907647"/>
      </dsp:txXfrm>
    </dsp:sp>
    <dsp:sp modelId="{54E3CAF7-F631-3544-9A78-FDE00DD79E39}">
      <dsp:nvSpPr>
        <dsp:cNvPr id="0" name=""/>
        <dsp:cNvSpPr/>
      </dsp:nvSpPr>
      <dsp:spPr>
        <a:xfrm>
          <a:off x="5308593" y="3443388"/>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E3D5ED3-5D41-E34A-9997-A49E4B79CC01}">
      <dsp:nvSpPr>
        <dsp:cNvPr id="0" name=""/>
        <dsp:cNvSpPr/>
      </dsp:nvSpPr>
      <dsp:spPr>
        <a:xfrm>
          <a:off x="5669741" y="2937252"/>
          <a:ext cx="1809622"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sz="2000" kern="1200" dirty="0"/>
            <a:t>DEO finalizes the plan</a:t>
          </a:r>
        </a:p>
      </dsp:txBody>
      <dsp:txXfrm>
        <a:off x="5669741" y="2937252"/>
        <a:ext cx="1809622" cy="907647"/>
      </dsp:txXfrm>
    </dsp:sp>
    <dsp:sp modelId="{026822B7-633F-9D4C-AE1F-6498A4CAAC84}">
      <dsp:nvSpPr>
        <dsp:cNvPr id="0" name=""/>
        <dsp:cNvSpPr/>
      </dsp:nvSpPr>
      <dsp:spPr>
        <a:xfrm>
          <a:off x="4559216" y="4765150"/>
          <a:ext cx="3120038"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en-US" sz="2000" kern="1200" dirty="0"/>
            <a:t>DEMP sent to CEO who suggests changes, if any</a:t>
          </a:r>
        </a:p>
      </dsp:txBody>
      <dsp:txXfrm>
        <a:off x="4559216" y="4765150"/>
        <a:ext cx="3120038" cy="907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B8DCA-AD22-414F-A576-A02AA876D5FD}">
      <dsp:nvSpPr>
        <dsp:cNvPr id="0" name=""/>
        <dsp:cNvSpPr/>
      </dsp:nvSpPr>
      <dsp:spPr>
        <a:xfrm>
          <a:off x="3913479" y="2314782"/>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DEMP</a:t>
          </a:r>
        </a:p>
      </dsp:txBody>
      <dsp:txXfrm>
        <a:off x="4072877" y="2474180"/>
        <a:ext cx="769645" cy="769645"/>
      </dsp:txXfrm>
    </dsp:sp>
    <dsp:sp modelId="{FD26BE89-9443-A742-B270-5E04CD147797}">
      <dsp:nvSpPr>
        <dsp:cNvPr id="0" name=""/>
        <dsp:cNvSpPr/>
      </dsp:nvSpPr>
      <dsp:spPr>
        <a:xfrm rot="16200000">
          <a:off x="3855951" y="1702045"/>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4427612" y="1682946"/>
        <a:ext cx="60174" cy="60174"/>
      </dsp:txXfrm>
    </dsp:sp>
    <dsp:sp modelId="{B16541E7-5CE5-194E-AEF1-724243D6692E}">
      <dsp:nvSpPr>
        <dsp:cNvPr id="0" name=""/>
        <dsp:cNvSpPr/>
      </dsp:nvSpPr>
      <dsp:spPr>
        <a:xfrm>
          <a:off x="3913479" y="22843"/>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Transport  &amp; Movement Plan</a:t>
          </a:r>
        </a:p>
      </dsp:txBody>
      <dsp:txXfrm>
        <a:off x="4072877" y="182241"/>
        <a:ext cx="769645" cy="769645"/>
      </dsp:txXfrm>
    </dsp:sp>
    <dsp:sp modelId="{DCD9E453-FD12-5C4B-B56F-E85C0DEC5BDB}">
      <dsp:nvSpPr>
        <dsp:cNvPr id="0" name=""/>
        <dsp:cNvSpPr/>
      </dsp:nvSpPr>
      <dsp:spPr>
        <a:xfrm rot="18360000">
          <a:off x="4529535" y="1920906"/>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101196" y="1901806"/>
        <a:ext cx="60174" cy="60174"/>
      </dsp:txXfrm>
    </dsp:sp>
    <dsp:sp modelId="{80B38894-60F5-B24C-BCD1-F4215F129F8A}">
      <dsp:nvSpPr>
        <dsp:cNvPr id="0" name=""/>
        <dsp:cNvSpPr/>
      </dsp:nvSpPr>
      <dsp:spPr>
        <a:xfrm>
          <a:off x="5260646" y="46056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Complaint </a:t>
          </a:r>
          <a:r>
            <a:rPr lang="en-US" sz="1600" b="1" kern="1200" dirty="0" err="1">
              <a:solidFill>
                <a:srgbClr val="000000"/>
              </a:solidFill>
            </a:rPr>
            <a:t>Redressal</a:t>
          </a:r>
          <a:endParaRPr lang="en-US" sz="1600" b="1" kern="1200" dirty="0">
            <a:solidFill>
              <a:srgbClr val="000000"/>
            </a:solidFill>
          </a:endParaRPr>
        </a:p>
      </dsp:txBody>
      <dsp:txXfrm>
        <a:off x="5420044" y="619962"/>
        <a:ext cx="769645" cy="769645"/>
      </dsp:txXfrm>
    </dsp:sp>
    <dsp:sp modelId="{F6214D60-4099-B94C-A4DC-5D73B9F6D91D}">
      <dsp:nvSpPr>
        <dsp:cNvPr id="0" name=""/>
        <dsp:cNvSpPr/>
      </dsp:nvSpPr>
      <dsp:spPr>
        <a:xfrm rot="20520000">
          <a:off x="4945833" y="2493891"/>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517494" y="2474791"/>
        <a:ext cx="60174" cy="60174"/>
      </dsp:txXfrm>
    </dsp:sp>
    <dsp:sp modelId="{8238430D-88C3-3445-8E55-A4640E3C1858}">
      <dsp:nvSpPr>
        <dsp:cNvPr id="0" name=""/>
        <dsp:cNvSpPr/>
      </dsp:nvSpPr>
      <dsp:spPr>
        <a:xfrm>
          <a:off x="6093242" y="160653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SVEEP</a:t>
          </a:r>
        </a:p>
      </dsp:txBody>
      <dsp:txXfrm>
        <a:off x="6252640" y="1765932"/>
        <a:ext cx="769645" cy="769645"/>
      </dsp:txXfrm>
    </dsp:sp>
    <dsp:sp modelId="{B432DD28-7444-0945-9331-36AD3C556405}">
      <dsp:nvSpPr>
        <dsp:cNvPr id="0" name=""/>
        <dsp:cNvSpPr/>
      </dsp:nvSpPr>
      <dsp:spPr>
        <a:xfrm rot="1032102">
          <a:off x="4949414" y="3195165"/>
          <a:ext cx="1259259" cy="21975"/>
        </a:xfrm>
        <a:custGeom>
          <a:avLst/>
          <a:gdLst/>
          <a:ahLst/>
          <a:cxnLst/>
          <a:rect l="0" t="0" r="0" b="0"/>
          <a:pathLst>
            <a:path>
              <a:moveTo>
                <a:pt x="0" y="10987"/>
              </a:moveTo>
              <a:lnTo>
                <a:pt x="1259259"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547562" y="3174671"/>
        <a:ext cx="62962" cy="62962"/>
      </dsp:txXfrm>
    </dsp:sp>
    <dsp:sp modelId="{0014ADAA-403C-6C46-95D4-321F490992C1}">
      <dsp:nvSpPr>
        <dsp:cNvPr id="0" name=""/>
        <dsp:cNvSpPr/>
      </dsp:nvSpPr>
      <dsp:spPr>
        <a:xfrm>
          <a:off x="6156167" y="3009082"/>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Training &amp; Awareness  Plan</a:t>
          </a:r>
        </a:p>
      </dsp:txBody>
      <dsp:txXfrm>
        <a:off x="6315565" y="3168480"/>
        <a:ext cx="769645" cy="769645"/>
      </dsp:txXfrm>
    </dsp:sp>
    <dsp:sp modelId="{1E4B979A-044C-144E-BA4D-60DE1E4620D3}">
      <dsp:nvSpPr>
        <dsp:cNvPr id="0" name=""/>
        <dsp:cNvSpPr/>
      </dsp:nvSpPr>
      <dsp:spPr>
        <a:xfrm rot="3240000">
          <a:off x="4529535" y="3775123"/>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101196" y="3756024"/>
        <a:ext cx="60174" cy="60174"/>
      </dsp:txXfrm>
    </dsp:sp>
    <dsp:sp modelId="{21AA1FEB-44D2-3B45-BA1E-5FD0450AD611}">
      <dsp:nvSpPr>
        <dsp:cNvPr id="0" name=""/>
        <dsp:cNvSpPr/>
      </dsp:nvSpPr>
      <dsp:spPr>
        <a:xfrm>
          <a:off x="5260646" y="4168999"/>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Counting Plan</a:t>
          </a:r>
        </a:p>
      </dsp:txBody>
      <dsp:txXfrm>
        <a:off x="5420044" y="4328397"/>
        <a:ext cx="769645" cy="769645"/>
      </dsp:txXfrm>
    </dsp:sp>
    <dsp:sp modelId="{768B7C34-5F9F-CE44-A320-2FCE4C8FFC0F}">
      <dsp:nvSpPr>
        <dsp:cNvPr id="0" name=""/>
        <dsp:cNvSpPr/>
      </dsp:nvSpPr>
      <dsp:spPr>
        <a:xfrm rot="5400000">
          <a:off x="3855951" y="3993984"/>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4427612" y="3974884"/>
        <a:ext cx="60174" cy="60174"/>
      </dsp:txXfrm>
    </dsp:sp>
    <dsp:sp modelId="{9734B6EC-DCF7-8346-AEBC-15E5EBFFB799}">
      <dsp:nvSpPr>
        <dsp:cNvPr id="0" name=""/>
        <dsp:cNvSpPr/>
      </dsp:nvSpPr>
      <dsp:spPr>
        <a:xfrm>
          <a:off x="3913479" y="4606720"/>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Material Management Plan</a:t>
          </a:r>
        </a:p>
      </dsp:txBody>
      <dsp:txXfrm>
        <a:off x="4072877" y="4766118"/>
        <a:ext cx="769645" cy="769645"/>
      </dsp:txXfrm>
    </dsp:sp>
    <dsp:sp modelId="{A62915E9-C22D-6146-9341-E449B53EE6C0}">
      <dsp:nvSpPr>
        <dsp:cNvPr id="0" name=""/>
        <dsp:cNvSpPr/>
      </dsp:nvSpPr>
      <dsp:spPr>
        <a:xfrm rot="7560000">
          <a:off x="3182367" y="3775123"/>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rot="10800000">
        <a:off x="3754028" y="3756024"/>
        <a:ext cx="60174" cy="60174"/>
      </dsp:txXfrm>
    </dsp:sp>
    <dsp:sp modelId="{02B8390F-6946-2E48-9D0F-4AD83AE5B8BF}">
      <dsp:nvSpPr>
        <dsp:cNvPr id="0" name=""/>
        <dsp:cNvSpPr/>
      </dsp:nvSpPr>
      <dsp:spPr>
        <a:xfrm>
          <a:off x="2566311" y="4168999"/>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IT Plan</a:t>
          </a:r>
        </a:p>
      </dsp:txBody>
      <dsp:txXfrm>
        <a:off x="2725709" y="4328397"/>
        <a:ext cx="769645" cy="769645"/>
      </dsp:txXfrm>
    </dsp:sp>
    <dsp:sp modelId="{4363C611-B184-6C4F-97CD-141197A44A2E}">
      <dsp:nvSpPr>
        <dsp:cNvPr id="0" name=""/>
        <dsp:cNvSpPr/>
      </dsp:nvSpPr>
      <dsp:spPr>
        <a:xfrm rot="9720000">
          <a:off x="2766069" y="3202139"/>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rot="10800000">
        <a:off x="3337730" y="3183039"/>
        <a:ext cx="60174" cy="60174"/>
      </dsp:txXfrm>
    </dsp:sp>
    <dsp:sp modelId="{2B9D8D9E-BAB0-D24A-A922-C6F1FACF3B0E}">
      <dsp:nvSpPr>
        <dsp:cNvPr id="0" name=""/>
        <dsp:cNvSpPr/>
      </dsp:nvSpPr>
      <dsp:spPr>
        <a:xfrm>
          <a:off x="1733715" y="3023030"/>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Voter Assistance &amp; Facilitation </a:t>
          </a:r>
        </a:p>
      </dsp:txBody>
      <dsp:txXfrm>
        <a:off x="1893113" y="3182428"/>
        <a:ext cx="769645" cy="769645"/>
      </dsp:txXfrm>
    </dsp:sp>
    <dsp:sp modelId="{AEAAF836-782C-0842-920B-B8EB9FBBC98C}">
      <dsp:nvSpPr>
        <dsp:cNvPr id="0" name=""/>
        <dsp:cNvSpPr/>
      </dsp:nvSpPr>
      <dsp:spPr>
        <a:xfrm rot="11880000">
          <a:off x="2766069" y="2493891"/>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rot="10800000">
        <a:off x="3337730" y="2474791"/>
        <a:ext cx="60174" cy="60174"/>
      </dsp:txXfrm>
    </dsp:sp>
    <dsp:sp modelId="{57B24A0E-457A-684C-88B3-14A9AC77EFFA}">
      <dsp:nvSpPr>
        <dsp:cNvPr id="0" name=""/>
        <dsp:cNvSpPr/>
      </dsp:nvSpPr>
      <dsp:spPr>
        <a:xfrm>
          <a:off x="1733715" y="160653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a:solidFill>
                <a:srgbClr val="000000"/>
              </a:solidFill>
            </a:rPr>
            <a:t>PWD </a:t>
          </a:r>
          <a:r>
            <a:rPr lang="en-US" sz="1400" b="1" kern="1200" dirty="0" err="1">
              <a:solidFill>
                <a:srgbClr val="000000"/>
              </a:solidFill>
            </a:rPr>
            <a:t>Factilites</a:t>
          </a:r>
          <a:endParaRPr lang="en-US" sz="1400" b="1" kern="1200" dirty="0">
            <a:solidFill>
              <a:srgbClr val="000000"/>
            </a:solidFill>
          </a:endParaRPr>
        </a:p>
      </dsp:txBody>
      <dsp:txXfrm>
        <a:off x="1893113" y="1765932"/>
        <a:ext cx="769645" cy="769645"/>
      </dsp:txXfrm>
    </dsp:sp>
    <dsp:sp modelId="{ACF0961E-AE8B-9E44-AAAD-1E88B405F63F}">
      <dsp:nvSpPr>
        <dsp:cNvPr id="0" name=""/>
        <dsp:cNvSpPr/>
      </dsp:nvSpPr>
      <dsp:spPr>
        <a:xfrm rot="14040000">
          <a:off x="3182367" y="1920906"/>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3754028" y="1901806"/>
        <a:ext cx="60174" cy="60174"/>
      </dsp:txXfrm>
    </dsp:sp>
    <dsp:sp modelId="{93A2055E-9615-0145-977E-4A639C07F258}">
      <dsp:nvSpPr>
        <dsp:cNvPr id="0" name=""/>
        <dsp:cNvSpPr/>
      </dsp:nvSpPr>
      <dsp:spPr>
        <a:xfrm>
          <a:off x="2566311" y="46056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Interface with Political Parties</a:t>
          </a:r>
        </a:p>
      </dsp:txBody>
      <dsp:txXfrm>
        <a:off x="2725709" y="619962"/>
        <a:ext cx="769645" cy="7696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CF550-9B6B-1645-BC8E-F862D00E3A61}">
      <dsp:nvSpPr>
        <dsp:cNvPr id="0" name=""/>
        <dsp:cNvSpPr/>
      </dsp:nvSpPr>
      <dsp:spPr>
        <a:xfrm>
          <a:off x="2965" y="229500"/>
          <a:ext cx="2891556" cy="614666"/>
        </a:xfrm>
        <a:prstGeom prst="rect">
          <a:avLst/>
        </a:prstGeom>
        <a:noFill/>
        <a:ln w="6350" cap="flat" cmpd="sng" algn="ctr">
          <a:solidFill>
            <a:schemeClr val="tx1"/>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a:solidFill>
                <a:schemeClr val="tx1"/>
              </a:solidFill>
            </a:rPr>
            <a:t>Polling Stations</a:t>
          </a:r>
        </a:p>
      </dsp:txBody>
      <dsp:txXfrm>
        <a:off x="2965" y="229500"/>
        <a:ext cx="2891556" cy="614666"/>
      </dsp:txXfrm>
    </dsp:sp>
    <dsp:sp modelId="{BDDFE23B-6087-6B49-93A2-C7511882FA5D}">
      <dsp:nvSpPr>
        <dsp:cNvPr id="0" name=""/>
        <dsp:cNvSpPr/>
      </dsp:nvSpPr>
      <dsp:spPr>
        <a:xfrm>
          <a:off x="2965" y="844167"/>
          <a:ext cx="2891556" cy="3826530"/>
        </a:xfrm>
        <a:prstGeom prst="rect">
          <a:avLst/>
        </a:prstGeom>
        <a:no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1"/>
              </a:solidFill>
            </a:rPr>
            <a:t>Polling stations , buildings, infrastructure and AMF facilities.</a:t>
          </a:r>
        </a:p>
        <a:p>
          <a:pPr marL="171450" lvl="1" indent="-171450" algn="l" defTabSz="755650">
            <a:lnSpc>
              <a:spcPct val="90000"/>
            </a:lnSpc>
            <a:spcBef>
              <a:spcPct val="0"/>
            </a:spcBef>
            <a:spcAft>
              <a:spcPct val="15000"/>
            </a:spcAft>
            <a:buChar char="••"/>
          </a:pPr>
          <a:r>
            <a:rPr lang="en-US" sz="1700" kern="1200" dirty="0">
              <a:solidFill>
                <a:schemeClr val="tx1"/>
              </a:solidFill>
            </a:rPr>
            <a:t>Constituency wise no. of polling stations and communication plan</a:t>
          </a:r>
        </a:p>
        <a:p>
          <a:pPr marL="171450" lvl="1" indent="-171450" algn="l" defTabSz="755650">
            <a:lnSpc>
              <a:spcPct val="90000"/>
            </a:lnSpc>
            <a:spcBef>
              <a:spcPct val="0"/>
            </a:spcBef>
            <a:spcAft>
              <a:spcPct val="15000"/>
            </a:spcAft>
            <a:buChar char="••"/>
          </a:pPr>
          <a:r>
            <a:rPr lang="en-US" sz="1700" kern="1200" dirty="0">
              <a:solidFill>
                <a:schemeClr val="tx1"/>
              </a:solidFill>
            </a:rPr>
            <a:t>Polling stations categorized by no. of voters</a:t>
          </a:r>
        </a:p>
        <a:p>
          <a:pPr marL="171450" lvl="1" indent="-171450" algn="l" defTabSz="755650">
            <a:lnSpc>
              <a:spcPct val="90000"/>
            </a:lnSpc>
            <a:spcBef>
              <a:spcPct val="0"/>
            </a:spcBef>
            <a:spcAft>
              <a:spcPct val="15000"/>
            </a:spcAft>
            <a:buChar char="••"/>
          </a:pPr>
          <a:r>
            <a:rPr lang="en-US" sz="1700" kern="1200" dirty="0">
              <a:solidFill>
                <a:schemeClr val="tx1"/>
              </a:solidFill>
            </a:rPr>
            <a:t>Polling Stations accessible by vehicles</a:t>
          </a:r>
        </a:p>
        <a:p>
          <a:pPr marL="171450" lvl="1" indent="-171450" algn="l" defTabSz="755650">
            <a:lnSpc>
              <a:spcPct val="90000"/>
            </a:lnSpc>
            <a:spcBef>
              <a:spcPct val="0"/>
            </a:spcBef>
            <a:spcAft>
              <a:spcPct val="15000"/>
            </a:spcAft>
            <a:buChar char="••"/>
          </a:pPr>
          <a:r>
            <a:rPr lang="en-US" sz="1700" kern="1200" dirty="0">
              <a:solidFill>
                <a:schemeClr val="tx1"/>
              </a:solidFill>
            </a:rPr>
            <a:t>Polling Stations without telephone lines.</a:t>
          </a:r>
        </a:p>
        <a:p>
          <a:pPr marL="171450" lvl="1" indent="-171450" algn="l" defTabSz="755650">
            <a:lnSpc>
              <a:spcPct val="90000"/>
            </a:lnSpc>
            <a:spcBef>
              <a:spcPct val="0"/>
            </a:spcBef>
            <a:spcAft>
              <a:spcPct val="15000"/>
            </a:spcAft>
            <a:buChar char="••"/>
          </a:pPr>
          <a:r>
            <a:rPr lang="en-US" sz="1700" kern="1200" dirty="0">
              <a:solidFill>
                <a:schemeClr val="tx1"/>
              </a:solidFill>
            </a:rPr>
            <a:t>Publication of PS list after approval of ECI</a:t>
          </a:r>
        </a:p>
      </dsp:txBody>
      <dsp:txXfrm>
        <a:off x="2965" y="844167"/>
        <a:ext cx="2891556" cy="3826530"/>
      </dsp:txXfrm>
    </dsp:sp>
    <dsp:sp modelId="{BECC5E1D-FAA7-B443-8E5A-82F87608D439}">
      <dsp:nvSpPr>
        <dsp:cNvPr id="0" name=""/>
        <dsp:cNvSpPr/>
      </dsp:nvSpPr>
      <dsp:spPr>
        <a:xfrm>
          <a:off x="3104333" y="229500"/>
          <a:ext cx="2891556" cy="614666"/>
        </a:xfrm>
        <a:prstGeom prst="rect">
          <a:avLst/>
        </a:prstGeom>
        <a:noFill/>
        <a:ln w="6350" cap="flat" cmpd="sng" algn="ctr">
          <a:solidFill>
            <a:schemeClr val="tx1"/>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a:solidFill>
                <a:schemeClr val="tx1"/>
              </a:solidFill>
            </a:rPr>
            <a:t>Human Resources and Logistic Plan</a:t>
          </a:r>
        </a:p>
      </dsp:txBody>
      <dsp:txXfrm>
        <a:off x="3104333" y="229500"/>
        <a:ext cx="2891556" cy="614666"/>
      </dsp:txXfrm>
    </dsp:sp>
    <dsp:sp modelId="{99835CC1-01C8-D440-B247-AEEA9BD864FF}">
      <dsp:nvSpPr>
        <dsp:cNvPr id="0" name=""/>
        <dsp:cNvSpPr/>
      </dsp:nvSpPr>
      <dsp:spPr>
        <a:xfrm>
          <a:off x="3104333" y="844167"/>
          <a:ext cx="2891556" cy="3826530"/>
        </a:xfrm>
        <a:prstGeom prst="rect">
          <a:avLst/>
        </a:prstGeom>
        <a:no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1"/>
              </a:solidFill>
            </a:rPr>
            <a:t>Assess manpower requirement at various levels</a:t>
          </a:r>
        </a:p>
        <a:p>
          <a:pPr marL="171450" lvl="1" indent="-171450" algn="l" defTabSz="755650">
            <a:lnSpc>
              <a:spcPct val="90000"/>
            </a:lnSpc>
            <a:spcBef>
              <a:spcPct val="0"/>
            </a:spcBef>
            <a:spcAft>
              <a:spcPct val="15000"/>
            </a:spcAft>
            <a:buChar char="••"/>
          </a:pPr>
          <a:r>
            <a:rPr lang="en-US" sz="1700" kern="1200" dirty="0">
              <a:solidFill>
                <a:schemeClr val="tx1"/>
              </a:solidFill>
            </a:rPr>
            <a:t>Compilation of particulars of officials/officers working at govt. offices/ PSUs</a:t>
          </a:r>
        </a:p>
        <a:p>
          <a:pPr marL="171450" lvl="1" indent="-171450" algn="l" defTabSz="755650">
            <a:lnSpc>
              <a:spcPct val="90000"/>
            </a:lnSpc>
            <a:spcBef>
              <a:spcPct val="0"/>
            </a:spcBef>
            <a:spcAft>
              <a:spcPct val="15000"/>
            </a:spcAft>
            <a:buChar char="••"/>
          </a:pPr>
          <a:r>
            <a:rPr lang="en-US" sz="1700" kern="1200" dirty="0">
              <a:solidFill>
                <a:schemeClr val="tx1"/>
              </a:solidFill>
            </a:rPr>
            <a:t>No. of eligible personnel and no. of personnel required.</a:t>
          </a:r>
        </a:p>
        <a:p>
          <a:pPr marL="171450" lvl="1" indent="-171450" algn="l" defTabSz="755650">
            <a:lnSpc>
              <a:spcPct val="90000"/>
            </a:lnSpc>
            <a:spcBef>
              <a:spcPct val="0"/>
            </a:spcBef>
            <a:spcAft>
              <a:spcPct val="15000"/>
            </a:spcAft>
            <a:buChar char="••"/>
          </a:pPr>
          <a:r>
            <a:rPr lang="en-US" sz="1700" kern="1200" dirty="0">
              <a:solidFill>
                <a:schemeClr val="tx1"/>
              </a:solidFill>
            </a:rPr>
            <a:t>Appointment of poll personnel for the poll</a:t>
          </a:r>
        </a:p>
      </dsp:txBody>
      <dsp:txXfrm>
        <a:off x="3104333" y="844167"/>
        <a:ext cx="2891556" cy="3826530"/>
      </dsp:txXfrm>
    </dsp:sp>
    <dsp:sp modelId="{FCB9F1C0-58E8-5344-8A31-34BC4D470732}">
      <dsp:nvSpPr>
        <dsp:cNvPr id="0" name=""/>
        <dsp:cNvSpPr/>
      </dsp:nvSpPr>
      <dsp:spPr>
        <a:xfrm>
          <a:off x="6156949" y="229500"/>
          <a:ext cx="2891556" cy="614666"/>
        </a:xfrm>
        <a:prstGeom prst="rect">
          <a:avLst/>
        </a:prstGeom>
        <a:noFill/>
        <a:ln w="6350" cap="flat" cmpd="sng" algn="ctr">
          <a:solidFill>
            <a:schemeClr val="tx1"/>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kern="1200" dirty="0">
              <a:solidFill>
                <a:schemeClr val="tx1"/>
              </a:solidFill>
            </a:rPr>
            <a:t>Movement Plan</a:t>
          </a:r>
        </a:p>
      </dsp:txBody>
      <dsp:txXfrm>
        <a:off x="6156949" y="229500"/>
        <a:ext cx="2891556" cy="614666"/>
      </dsp:txXfrm>
    </dsp:sp>
    <dsp:sp modelId="{89353AA9-256B-1249-AA2B-65838120690C}">
      <dsp:nvSpPr>
        <dsp:cNvPr id="0" name=""/>
        <dsp:cNvSpPr/>
      </dsp:nvSpPr>
      <dsp:spPr>
        <a:xfrm>
          <a:off x="6156949" y="844167"/>
          <a:ext cx="2891556" cy="3826530"/>
        </a:xfrm>
        <a:prstGeom prst="rect">
          <a:avLst/>
        </a:prstGeom>
        <a:no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1"/>
              </a:solidFill>
            </a:rPr>
            <a:t>Movement plan for polling parties with route charts, sector wise</a:t>
          </a:r>
        </a:p>
        <a:p>
          <a:pPr marL="171450" lvl="1" indent="-171450" algn="l" defTabSz="755650">
            <a:lnSpc>
              <a:spcPct val="90000"/>
            </a:lnSpc>
            <a:spcBef>
              <a:spcPct val="0"/>
            </a:spcBef>
            <a:spcAft>
              <a:spcPct val="15000"/>
            </a:spcAft>
            <a:buChar char="••"/>
          </a:pPr>
          <a:r>
            <a:rPr lang="en-US" sz="1700" kern="1200" dirty="0">
              <a:solidFill>
                <a:schemeClr val="tx1"/>
              </a:solidFill>
            </a:rPr>
            <a:t>Sketch Map of Constituency showing sector routes</a:t>
          </a:r>
        </a:p>
        <a:p>
          <a:pPr marL="171450" lvl="1" indent="-171450" algn="l" defTabSz="755650">
            <a:lnSpc>
              <a:spcPct val="90000"/>
            </a:lnSpc>
            <a:spcBef>
              <a:spcPct val="0"/>
            </a:spcBef>
            <a:spcAft>
              <a:spcPct val="15000"/>
            </a:spcAft>
            <a:buChar char="••"/>
          </a:pPr>
          <a:r>
            <a:rPr lang="en-US" sz="1700" kern="1200" dirty="0">
              <a:solidFill>
                <a:schemeClr val="tx1"/>
              </a:solidFill>
            </a:rPr>
            <a:t>Assessment of vehicle requirements</a:t>
          </a:r>
        </a:p>
      </dsp:txBody>
      <dsp:txXfrm>
        <a:off x="6156949" y="844167"/>
        <a:ext cx="2891556" cy="3826530"/>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DC51313B-0027-4F69-9141-596A5D7DD8FE}" type="datetimeFigureOut">
              <a:rPr lang="en-IN" smtClean="0"/>
              <a:pPr/>
              <a:t>27-05-2023</a:t>
            </a:fld>
            <a:endParaRPr lang="en-IN"/>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F161EF58-C0CC-422A-A957-E2A7496F5366}" type="slidenum">
              <a:rPr lang="en-IN" smtClean="0"/>
              <a:pPr/>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2C498AD-F13D-40F6-82EA-94460F4FF0B9}" type="datetimeFigureOut">
              <a:rPr lang="en-IN"/>
              <a:pPr>
                <a:defRPr/>
              </a:pPr>
              <a:t>27-05-2023</a:t>
            </a:fld>
            <a:endParaRPr lang="en-IN"/>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CEDBEA8-4057-4CFD-9E59-44AA9C6E55D4}"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6539AC-C5B6-4FC8-8FBB-E7C2386EDE7B}" type="slidenum">
              <a:rPr lang="en-US"/>
              <a:pPr fontAlgn="base">
                <a:spcBef>
                  <a:spcPct val="0"/>
                </a:spcBef>
                <a:spcAft>
                  <a:spcPct val="0"/>
                </a:spcAft>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6539AC-C5B6-4FC8-8FBB-E7C2386EDE7B}" type="slidenum">
              <a:rPr lang="en-US"/>
              <a:pPr fontAlgn="base">
                <a:spcBef>
                  <a:spcPct val="0"/>
                </a:spcBef>
                <a:spcAft>
                  <a:spcPct val="0"/>
                </a:spcAft>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32615A3E-6BB6-4D8B-8939-51A90C746F1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F9849F2-2FDF-4F99-9428-58C090F16D6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1373F6E6-B504-43A9-8976-305FED5E8413}"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4B923637-B926-4867-A0A2-539BC37B4658}"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Title + 1 column" preserve="1" userDrawn="1">
  <p:cSld name="Title + 1 column">
    <p:spTree>
      <p:nvGrpSpPr>
        <p:cNvPr id="1" name="Shape 31"/>
        <p:cNvGrpSpPr/>
        <p:nvPr/>
      </p:nvGrpSpPr>
      <p:grpSpPr>
        <a:xfrm>
          <a:off x="0" y="0"/>
          <a:ext cx="0" cy="0"/>
          <a:chOff x="0" y="0"/>
          <a:chExt cx="0" cy="0"/>
        </a:xfrm>
      </p:grpSpPr>
      <p:sp>
        <p:nvSpPr>
          <p:cNvPr id="34" name="Google Shape;34;p5"/>
          <p:cNvSpPr/>
          <p:nvPr/>
        </p:nvSpPr>
        <p:spPr>
          <a:xfrm>
            <a:off x="9808488" y="6755100"/>
            <a:ext cx="1191600" cy="1028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5" name="Google Shape;35;p5"/>
          <p:cNvSpPr/>
          <p:nvPr/>
        </p:nvSpPr>
        <p:spPr>
          <a:xfrm>
            <a:off x="11000416" y="6755100"/>
            <a:ext cx="1191600" cy="1028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6" name="Google Shape;36;p5"/>
          <p:cNvSpPr/>
          <p:nvPr/>
        </p:nvSpPr>
        <p:spPr>
          <a:xfrm>
            <a:off x="0" y="6755100"/>
            <a:ext cx="1191600" cy="1028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7" name="Google Shape;37;p5"/>
          <p:cNvSpPr/>
          <p:nvPr/>
        </p:nvSpPr>
        <p:spPr>
          <a:xfrm>
            <a:off x="1191613" y="6755100"/>
            <a:ext cx="8616800" cy="1028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8" name="Google Shape;38;p5"/>
          <p:cNvSpPr txBox="1">
            <a:spLocks noGrp="1"/>
          </p:cNvSpPr>
          <p:nvPr>
            <p:ph type="sldNum" idx="12"/>
          </p:nvPr>
        </p:nvSpPr>
        <p:spPr>
          <a:xfrm>
            <a:off x="11307433" y="6262577"/>
            <a:ext cx="731600" cy="418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9752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18DE52E-6C9F-4003-ABB6-F1B5707A4F65}"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E715C53-7AA0-4BF4-8B72-817299606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78A330B-E3DA-472C-8F68-59E9B4C6356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C939737E-5FEB-4412-B881-A1AAB0238B3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3C94FB5-641D-4161-91A1-89CB923130F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B371B94-5AA7-41EB-BD97-958F5D92D85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5A2AE60-25F6-4814-89FC-90DFDE2BAD3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FB9C351-55F8-45AD-AD43-6CC2015D394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14A2229-55F2-4091-867A-8FD2F9194B6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85FAF8B-629C-4309-A4FF-4CE4269A74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8CB236F7-91E1-4CD1-A343-4052FCB2D2E8}"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4E25F255-A6AE-4EDE-8660-F6D59D6FC71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A239F4E-3C5C-4726-9AE9-6C682047C344}"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4F77BE6-6AAF-472D-B09E-DE21B5D3F95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68F61C6C-562D-467F-84A2-63125792496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5EDEF659-DD8C-4BAA-A960-5E821AEBD790}"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BCBFA1B-8E4A-40A1-94D5-CB0D35F1324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AC30A15-3D9D-434C-97E4-D7F31E9A9264}"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C85D6416-85D6-46D9-874C-91D80BDF8A07}"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AC064BD-0948-41D8-8823-8ECA98A721F1}"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FF51742-8CD3-4093-8F44-A23CC00737DD}"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9398783-10BC-4B7D-B3F0-5671626EF7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0E6E3326-64DB-42D2-8B09-6A6FA7879EA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013B8A8-3842-4827-B643-CB61B1BCDFC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7AC3274-2BE9-4174-A86E-E968ACD51BD3}"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903AE1F-6A70-4BBF-B843-5B3C0A6FC8DF}"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27D65CD-DBD9-4A65-8803-FD264539A5C8}"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64C46EC-DA90-4E7C-AEB6-CB7DE9AB3A76}"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4741E08-FB52-4ADF-93F9-D4F2DD168B89}"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74BF187-3811-4F19-8733-386C315BFC1E}"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546D987-5683-48CD-9B92-5B58D347C678}"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42D7DF2-2520-4FD7-9C2B-A7181798BD02}"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27AE7F0-14BA-4BD9-88C8-01CF2D7F9F7A}"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BA5E1A80-FAF6-4467-A18B-6E6E25CD00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DDCE0B2-4030-4C52-AF88-FB84129AD553}"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80040800-F4A6-4DEA-AF64-935F5EFC25FF}"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8EAD657-B1BE-4EDD-B786-564DF3E976E3}"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7AF629F-ABBF-46E0-9EB4-402FF1A6FD93}"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DEE42C8-EC51-443C-9404-06A95D263916}"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B9573D36-FC1B-49F7-9DD8-E80870524A7B}"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AA9E8D5-1D99-4BAF-8CC8-8DAD7B07D2FB}"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11E6B9E-C111-48F8-8684-3C279CD68E51}"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757C296-ACCE-4007-BEE8-DB5D1F489448}"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52D7EEB-6719-4F7D-8C19-4091627B8933}"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93931E0-6F9E-4C69-A38C-C506EE1BB9A2}"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D5FE318-F3FA-450A-9E79-C9C4072A28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A1C1F179-D256-456A-AB4E-607BD2B6B5B8}" type="datetime1">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727D5E5-83BE-4A1C-A612-9CBCF2F04B4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B12B439-36A6-4426-A359-A0B557A7C396}"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1486C2E-4A08-4B1D-BFA4-BD2A00BF0E84}"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283630C-9696-494B-95C7-91170B9ECB03}"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AF6D746-88E6-41B5-B9C0-F4FF5456B1A8}"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58229EA7-25FE-438E-B53F-01266237EBED}"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20B9D4A-102C-4B7C-84D4-CF5AA29FFD0A}"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B4E0D83F-C161-4CF8-97F0-B3A68C9DA9E6}" type="datetimeFigureOut">
              <a:rPr lang="en-IN"/>
              <a:pPr>
                <a:defRPr/>
              </a:pPr>
              <a:t>27-05-2023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98F6B302-C970-4B2F-ACE6-FDF4598F8C02}" type="slidenum">
              <a:rPr lang="en-IN"/>
              <a:pPr>
                <a:defRPr/>
              </a:pPr>
              <a:t>‹#›</a:t>
            </a:fld>
            <a:endParaRPr lang="en-IN"/>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1CB17B8A-B240-4F90-A4E9-EDE13BBF96B3}" type="datetimeFigureOut">
              <a:rPr lang="en-IN"/>
              <a:pPr>
                <a:defRPr/>
              </a:pPr>
              <a:t>27-05-2023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CE6CD622-9557-4548-89E0-0360FB463738}" type="slidenum">
              <a:rPr lang="en-IN"/>
              <a:pPr>
                <a:defRPr/>
              </a:pPr>
              <a:t>‹#›</a:t>
            </a:fld>
            <a:endParaRPr lang="en-IN"/>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7F21C95-07FD-4506-BC38-691DF1000B43}" type="datetimeFigureOut">
              <a:rPr lang="en-IN"/>
              <a:pPr>
                <a:defRPr/>
              </a:pPr>
              <a:t>27-05-2023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FCA301CF-B93F-4B6E-8E1E-66099EF7BE27}" type="slidenum">
              <a:rPr lang="en-IN"/>
              <a:pPr>
                <a:defRPr/>
              </a:pPr>
              <a:t>‹#›</a:t>
            </a:fld>
            <a:endParaRPr lang="en-IN"/>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3"/>
          <p:cNvSpPr>
            <a:spLocks noGrp="1"/>
          </p:cNvSpPr>
          <p:nvPr>
            <p:ph type="dt" sz="half" idx="10"/>
          </p:nvPr>
        </p:nvSpPr>
        <p:spPr/>
        <p:txBody>
          <a:bodyPr/>
          <a:lstStyle>
            <a:lvl1pPr>
              <a:defRPr/>
            </a:lvl1pPr>
          </a:lstStyle>
          <a:p>
            <a:pPr>
              <a:defRPr/>
            </a:pPr>
            <a:fld id="{4D17310B-1C63-4226-846B-B98FC6E64772}" type="datetimeFigureOut">
              <a:rPr lang="en-IN"/>
              <a:pPr>
                <a:defRPr/>
              </a:pPr>
              <a:t>27-05-2023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D7781574-11AC-4B78-A3C2-CEA653A8C46E}"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97FAEB52-0099-43A5-AB03-17D209A30120}" type="datetime1">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46F2B3D4-A7C0-4E35-94B5-13A7C38906DF}"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3"/>
          <p:cNvSpPr>
            <a:spLocks noGrp="1"/>
          </p:cNvSpPr>
          <p:nvPr>
            <p:ph type="dt" sz="half" idx="10"/>
          </p:nvPr>
        </p:nvSpPr>
        <p:spPr/>
        <p:txBody>
          <a:bodyPr/>
          <a:lstStyle>
            <a:lvl1pPr>
              <a:defRPr/>
            </a:lvl1pPr>
          </a:lstStyle>
          <a:p>
            <a:pPr>
              <a:defRPr/>
            </a:pPr>
            <a:fld id="{D7E1A68D-A1A2-4906-A848-02421C5105E4}" type="datetimeFigureOut">
              <a:rPr lang="en-IN"/>
              <a:pPr>
                <a:defRPr/>
              </a:pPr>
              <a:t>27-05-2023</a:t>
            </a:fld>
            <a:endParaRPr lang="en-IN"/>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pPr>
              <a:defRPr/>
            </a:pPr>
            <a:fld id="{6C04B11E-DDBF-4FC4-919B-0C8223505631}" type="slidenum">
              <a:rPr lang="en-IN"/>
              <a:pPr>
                <a:defRPr/>
              </a:pPr>
              <a:t>‹#›</a:t>
            </a:fld>
            <a:endParaRPr lang="en-IN"/>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DC4C4438-3D1F-42BD-A211-4D6174121AB4}" type="datetimeFigureOut">
              <a:rPr lang="en-IN"/>
              <a:pPr>
                <a:defRPr/>
              </a:pPr>
              <a:t>27-05-2023</a:t>
            </a:fld>
            <a:endParaRPr lang="en-IN"/>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pPr>
              <a:defRPr/>
            </a:pPr>
            <a:fld id="{5F6A46F7-B4CB-41AE-B88A-8784CAEBFA7A}" type="slidenum">
              <a:rPr lang="en-IN"/>
              <a:pPr>
                <a:defRPr/>
              </a:pPr>
              <a:t>‹#›</a:t>
            </a:fld>
            <a:endParaRPr lang="en-IN"/>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FC1E3D-ECFC-486C-B4B2-E0420906D7A0}" type="datetimeFigureOut">
              <a:rPr lang="en-IN"/>
              <a:pPr>
                <a:defRPr/>
              </a:pPr>
              <a:t>27-05-2023</a:t>
            </a:fld>
            <a:endParaRPr lang="en-IN"/>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pPr>
              <a:defRPr/>
            </a:pPr>
            <a:fld id="{42148062-6EB0-42B0-9CD4-0C34BF46E5F4}" type="slidenum">
              <a:rPr lang="en-IN"/>
              <a:pPr>
                <a:defRPr/>
              </a:pPr>
              <a:t>‹#›</a:t>
            </a:fld>
            <a:endParaRPr lang="en-IN"/>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0A3853C-837B-4271-BAFB-77A90A521424}" type="datetimeFigureOut">
              <a:rPr lang="en-IN"/>
              <a:pPr>
                <a:defRPr/>
              </a:pPr>
              <a:t>27-05-2023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4A3873C2-3072-4D0C-9E1C-6523C3DAFE60}" type="slidenum">
              <a:rPr lang="en-IN"/>
              <a:pPr>
                <a:defRPr/>
              </a:pPr>
              <a:t>‹#›</a:t>
            </a:fld>
            <a:endParaRPr lang="en-IN"/>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3267BE-8D8A-42DF-82AC-D1A3007F6292}" type="datetimeFigureOut">
              <a:rPr lang="en-IN"/>
              <a:pPr>
                <a:defRPr/>
              </a:pPr>
              <a:t>27-05-2023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ADD4C4E2-9ABB-4036-BC72-947056E13F23}" type="slidenum">
              <a:rPr lang="en-IN"/>
              <a:pPr>
                <a:defRPr/>
              </a:pPr>
              <a:t>‹#›</a:t>
            </a:fld>
            <a:endParaRPr lang="en-IN"/>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CDF1AB53-A5A0-40EB-9DAF-85D164DE8940}" type="datetimeFigureOut">
              <a:rPr lang="en-IN"/>
              <a:pPr>
                <a:defRPr/>
              </a:pPr>
              <a:t>27-05-2023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7EA43DA8-5094-4029-B409-4B12443D3BF6}" type="slidenum">
              <a:rPr lang="en-IN"/>
              <a:pPr>
                <a:defRPr/>
              </a:pPr>
              <a:t>‹#›</a:t>
            </a:fld>
            <a:endParaRPr lang="en-IN"/>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DD34E99A-056F-4A44-B26F-B0326A4D3F1B}" type="datetimeFigureOut">
              <a:rPr lang="en-IN"/>
              <a:pPr>
                <a:defRPr/>
              </a:pPr>
              <a:t>27-05-2023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F6419BDD-CE9D-4E0B-9127-C90F804B11F4}" type="slidenum">
              <a:rPr lang="en-IN"/>
              <a:pPr>
                <a:defRPr/>
              </a:pPr>
              <a:t>‹#›</a:t>
            </a:fld>
            <a:endParaRPr lang="en-IN"/>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519276F-24DE-4D64-B871-7311AD0E89BB}"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AE1E466-5504-4DEC-8217-40E6EFA974AE}"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273A38E-1DD0-46B3-9630-97DAD70DB0D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98A3344-A744-41D3-8B58-B8A71BBFAAF4}" type="datetime1">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8C839A8-F989-444C-8600-C891C241E26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2D6317E-3D3C-4BF6-BA7D-EA16446B048F}"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24DD113-80E2-4EC6-81AD-9802A4E3025E}"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91A15C8-7141-42DF-9E8F-9F448B0280C3}"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B459F71-DDC2-45A8-B5C0-234E72F99336}" type="slidenum">
              <a:rPr lang="en-US"/>
              <a:pPr>
                <a:defRPr/>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36627EA-98AB-40B4-9F59-C44BD2575B3B}" type="slidenum">
              <a:rPr lang="en-US"/>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ED7A87B-A051-4766-9399-B78E88CAEE09}" type="slidenum">
              <a:rPr lang="en-US"/>
              <a:pPr>
                <a:defRPr/>
              </a:pPr>
              <a:t>‹#›</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FA431D2-35F0-4CD4-BDAF-32C7DBA975BA}" type="slidenum">
              <a:rPr lang="en-US"/>
              <a:pPr>
                <a:defRPr/>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1FE3F17-25D2-45D4-97C1-B3736EC9F85C}" type="slidenum">
              <a:rPr lang="en-US"/>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C17A338-79F7-49B8-8795-B1F61BD0379A}" type="datetimeFigureOut">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87BCA6E-C752-4E61-B193-EA9D323F8256}" type="slidenum">
              <a:rPr lang="en-US"/>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2BFFB72-FBDC-4CFB-ADD7-6FB5E2719FB9}" type="datetimeFigureOut">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3AC46A0-1B1B-4076-9D50-D979740C618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6FC2564-3AF9-452D-998D-5E4BC0A15F2D}"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7A41C86-1631-4BED-9019-97361719BB8A}"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B5DDE3E-BBD9-472A-8017-E0269A1A3317}" type="datetimeFigureOut">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0B1350B-AFFB-45C7-8AC2-3DB95E628E43}" type="slidenum">
              <a:rPr lang="en-US"/>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40B95EC5-4704-429A-B478-55A0E6BC136E}" type="datetimeFigureOut">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8FE787D-2FFE-4636-B682-51153CEB8553}" type="slidenum">
              <a:rPr lang="en-US"/>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4AD9238-BD36-4855-A596-E98264CA2254}" type="datetimeFigureOut">
              <a:rPr lang="en-US"/>
              <a:pPr>
                <a:defRPr/>
              </a:pPr>
              <a:t>5/27/2023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3B31308-B2E1-43B2-A86C-23EABA3733A7}" type="slidenum">
              <a:rPr lang="en-US"/>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5A9CBF7-5818-48F9-9F13-F2B44F8ADAFD}" type="datetimeFigureOut">
              <a:rPr lang="en-US"/>
              <a:pPr>
                <a:defRPr/>
              </a:pPr>
              <a:t>5/27/2023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CA28BEC-8CBA-4F03-BBE3-F4DE352037A9}" type="slidenum">
              <a:rPr lang="en-US"/>
              <a:pPr>
                <a:defRPr/>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B0335F2-6040-43C5-BE95-229F6BA82B5E}" type="datetimeFigureOut">
              <a:rPr lang="en-US"/>
              <a:pPr>
                <a:defRPr/>
              </a:pPr>
              <a:t>5/27/2023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68D7F49B-4400-46BD-8BBB-5E73BE08F701}" type="slidenum">
              <a:rPr lang="en-US"/>
              <a:pPr>
                <a:defRPr/>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495543C0-9353-41D1-B48A-E8E64C448C6B}" type="datetimeFigureOut">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0B7788A-B843-48F1-AD75-61769F85B371}" type="slidenum">
              <a:rPr lang="en-US"/>
              <a:pPr>
                <a:defRPr/>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01AFA2-01B4-4BC0-BCE9-52CD72AA8521}" type="datetimeFigureOut">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864CA23-E06B-45D1-92F0-BC5973797271}" type="slidenum">
              <a:rPr lang="en-US"/>
              <a:pPr>
                <a:defRPr/>
              </a:pPr>
              <a:t>‹#›</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6396477-6633-4843-9EFD-68D0A76EFB6C}" type="datetimeFigureOut">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9A73A9F-7B02-4694-A9A0-5275361FAF6A}" type="slidenum">
              <a:rPr lang="en-US"/>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2512732-B394-41F6-B6E6-AB4304CD427C}" type="datetimeFigureOut">
              <a:rPr lang="en-US"/>
              <a:pPr>
                <a:defRPr/>
              </a:pPr>
              <a:t>5/27/2023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6D298B6-30D9-4984-A08C-3F6EB05CA18B}" type="slidenum">
              <a:rPr lang="en-US"/>
              <a:pPr>
                <a:defRPr/>
              </a:pPr>
              <a:t>‹#›</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89FB-4AAB-B8BE-B4E6-36E1A25A83F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DDB41E9-1E3B-7DAC-39F6-6FE97E39C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97BF897-4BA0-CC9E-5DDD-B55B98056DD8}"/>
              </a:ext>
            </a:extLst>
          </p:cNvPr>
          <p:cNvSpPr>
            <a:spLocks noGrp="1"/>
          </p:cNvSpPr>
          <p:nvPr>
            <p:ph type="dt" sz="half" idx="10"/>
          </p:nvPr>
        </p:nvSpPr>
        <p:spPr/>
        <p:txBody>
          <a:bodyPr/>
          <a:lstStyle/>
          <a:p>
            <a:pPr>
              <a:defRPr/>
            </a:pPr>
            <a:fld id="{474294FB-8AD9-4704-8B4A-3DF40F5147AC}" type="datetimeFigureOut">
              <a:rPr lang="en-IN" smtClean="0"/>
              <a:pPr>
                <a:defRPr/>
              </a:pPr>
              <a:t>27-05-2023</a:t>
            </a:fld>
            <a:endParaRPr lang="en-IN"/>
          </a:p>
        </p:txBody>
      </p:sp>
      <p:sp>
        <p:nvSpPr>
          <p:cNvPr id="5" name="Footer Placeholder 4">
            <a:extLst>
              <a:ext uri="{FF2B5EF4-FFF2-40B4-BE49-F238E27FC236}">
                <a16:creationId xmlns:a16="http://schemas.microsoft.com/office/drawing/2014/main" id="{6C72803A-C0EF-F869-D367-DA4498EE512D}"/>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4353F47F-6079-9C58-5031-5935E22B9BA7}"/>
              </a:ext>
            </a:extLst>
          </p:cNvPr>
          <p:cNvSpPr>
            <a:spLocks noGrp="1"/>
          </p:cNvSpPr>
          <p:nvPr>
            <p:ph type="sldNum" sz="quarter" idx="12"/>
          </p:nvPr>
        </p:nvSpPr>
        <p:spPr/>
        <p:txBody>
          <a:bodyPr/>
          <a:lstStyle/>
          <a:p>
            <a:pPr>
              <a:defRPr/>
            </a:pPr>
            <a:fld id="{740A19EC-3B78-4540-AC95-4BE1E46CA4A5}" type="slidenum">
              <a:rPr lang="en-IN" smtClean="0"/>
              <a:pPr>
                <a:defRPr/>
              </a:pPr>
              <a:t>‹#›</a:t>
            </a:fld>
            <a:endParaRPr lang="en-IN"/>
          </a:p>
        </p:txBody>
      </p:sp>
    </p:spTree>
    <p:extLst>
      <p:ext uri="{BB962C8B-B14F-4D97-AF65-F5344CB8AC3E}">
        <p14:creationId xmlns:p14="http://schemas.microsoft.com/office/powerpoint/2010/main" val="27858599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2F3074A7-5DB9-43B2-A80A-B9DCC24E9820}" type="datetime1">
              <a:rPr lang="en-US"/>
              <a:pPr>
                <a:defRPr/>
              </a:pPr>
              <a:t>5/27/2023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F345285-9B5D-4550-8CAF-9EF0DC76CD25}"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31DA7-5CF9-A481-D29A-63A323C8C93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A4C391A-EB5B-E4E0-D7BF-F80A0225730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76D283-86FB-2085-4777-29EBDA7658F1}"/>
              </a:ext>
            </a:extLst>
          </p:cNvPr>
          <p:cNvSpPr>
            <a:spLocks noGrp="1"/>
          </p:cNvSpPr>
          <p:nvPr>
            <p:ph type="dt" sz="half" idx="10"/>
          </p:nvPr>
        </p:nvSpPr>
        <p:spPr/>
        <p:txBody>
          <a:bodyPr/>
          <a:lstStyle/>
          <a:p>
            <a:pPr>
              <a:defRPr/>
            </a:pPr>
            <a:fld id="{2C668F91-C385-4F2A-B571-4C630E32558D}" type="datetimeFigureOut">
              <a:rPr lang="en-IN" smtClean="0"/>
              <a:pPr>
                <a:defRPr/>
              </a:pPr>
              <a:t>27-05-2023</a:t>
            </a:fld>
            <a:endParaRPr lang="en-IN"/>
          </a:p>
        </p:txBody>
      </p:sp>
      <p:sp>
        <p:nvSpPr>
          <p:cNvPr id="5" name="Footer Placeholder 4">
            <a:extLst>
              <a:ext uri="{FF2B5EF4-FFF2-40B4-BE49-F238E27FC236}">
                <a16:creationId xmlns:a16="http://schemas.microsoft.com/office/drawing/2014/main" id="{A33F4F67-1481-EEF0-7186-6C351194F3BA}"/>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E7B5823C-9D7F-BC86-81B8-D2CFAC1DE04A}"/>
              </a:ext>
            </a:extLst>
          </p:cNvPr>
          <p:cNvSpPr>
            <a:spLocks noGrp="1"/>
          </p:cNvSpPr>
          <p:nvPr>
            <p:ph type="sldNum" sz="quarter" idx="12"/>
          </p:nvPr>
        </p:nvSpPr>
        <p:spPr/>
        <p:txBody>
          <a:bodyPr/>
          <a:lstStyle/>
          <a:p>
            <a:pPr>
              <a:defRPr/>
            </a:pPr>
            <a:fld id="{AFFE6921-99B2-42D4-B56C-0E1EBF296DFF}" type="slidenum">
              <a:rPr lang="en-IN" smtClean="0"/>
              <a:pPr>
                <a:defRPr/>
              </a:pPr>
              <a:t>‹#›</a:t>
            </a:fld>
            <a:endParaRPr lang="en-IN"/>
          </a:p>
        </p:txBody>
      </p:sp>
    </p:spTree>
    <p:extLst>
      <p:ext uri="{BB962C8B-B14F-4D97-AF65-F5344CB8AC3E}">
        <p14:creationId xmlns:p14="http://schemas.microsoft.com/office/powerpoint/2010/main" val="11187749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973A-3DDF-C974-8126-697FFFB9B4F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87BE32-A293-20F0-0B85-CFAD0DC4D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04265D2-9BDD-D56B-CA23-2652C0B537F2}"/>
              </a:ext>
            </a:extLst>
          </p:cNvPr>
          <p:cNvSpPr>
            <a:spLocks noGrp="1"/>
          </p:cNvSpPr>
          <p:nvPr>
            <p:ph type="dt" sz="half" idx="10"/>
          </p:nvPr>
        </p:nvSpPr>
        <p:spPr/>
        <p:txBody>
          <a:bodyPr/>
          <a:lstStyle/>
          <a:p>
            <a:pPr>
              <a:defRPr/>
            </a:pPr>
            <a:fld id="{E16FA5C4-35D8-40CA-81FE-1071D5552AE8}" type="datetimeFigureOut">
              <a:rPr lang="en-IN" smtClean="0"/>
              <a:pPr>
                <a:defRPr/>
              </a:pPr>
              <a:t>27-05-2023</a:t>
            </a:fld>
            <a:endParaRPr lang="en-IN"/>
          </a:p>
        </p:txBody>
      </p:sp>
      <p:sp>
        <p:nvSpPr>
          <p:cNvPr id="5" name="Footer Placeholder 4">
            <a:extLst>
              <a:ext uri="{FF2B5EF4-FFF2-40B4-BE49-F238E27FC236}">
                <a16:creationId xmlns:a16="http://schemas.microsoft.com/office/drawing/2014/main" id="{ECAE124A-403B-5B3F-2DF6-B3EE5962681E}"/>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8AB11D86-7D1A-4921-89CF-11E38AF05C77}"/>
              </a:ext>
            </a:extLst>
          </p:cNvPr>
          <p:cNvSpPr>
            <a:spLocks noGrp="1"/>
          </p:cNvSpPr>
          <p:nvPr>
            <p:ph type="sldNum" sz="quarter" idx="12"/>
          </p:nvPr>
        </p:nvSpPr>
        <p:spPr/>
        <p:txBody>
          <a:bodyPr/>
          <a:lstStyle/>
          <a:p>
            <a:pPr>
              <a:defRPr/>
            </a:pPr>
            <a:fld id="{866E5FAD-9447-4D04-B733-023D3C0E4C87}" type="slidenum">
              <a:rPr lang="en-IN" smtClean="0"/>
              <a:pPr>
                <a:defRPr/>
              </a:pPr>
              <a:t>‹#›</a:t>
            </a:fld>
            <a:endParaRPr lang="en-IN"/>
          </a:p>
        </p:txBody>
      </p:sp>
    </p:spTree>
    <p:extLst>
      <p:ext uri="{BB962C8B-B14F-4D97-AF65-F5344CB8AC3E}">
        <p14:creationId xmlns:p14="http://schemas.microsoft.com/office/powerpoint/2010/main" val="37913594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D611-AADB-1A75-46F9-F1B5EC11E1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2540903-5290-46D2-EC31-6DBE4CB2BF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A3BFDCE-23A4-E799-50E6-1B3F54A6AF3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504AF52-AE85-D13F-A02E-8B8800E6DA52}"/>
              </a:ext>
            </a:extLst>
          </p:cNvPr>
          <p:cNvSpPr>
            <a:spLocks noGrp="1"/>
          </p:cNvSpPr>
          <p:nvPr>
            <p:ph type="dt" sz="half" idx="10"/>
          </p:nvPr>
        </p:nvSpPr>
        <p:spPr/>
        <p:txBody>
          <a:bodyPr/>
          <a:lstStyle/>
          <a:p>
            <a:pPr>
              <a:defRPr/>
            </a:pPr>
            <a:fld id="{8E5BA943-9D29-4D08-B40B-429AEF780C1A}" type="datetimeFigureOut">
              <a:rPr lang="en-IN" smtClean="0"/>
              <a:pPr>
                <a:defRPr/>
              </a:pPr>
              <a:t>27-05-2023</a:t>
            </a:fld>
            <a:endParaRPr lang="en-IN"/>
          </a:p>
        </p:txBody>
      </p:sp>
      <p:sp>
        <p:nvSpPr>
          <p:cNvPr id="6" name="Footer Placeholder 5">
            <a:extLst>
              <a:ext uri="{FF2B5EF4-FFF2-40B4-BE49-F238E27FC236}">
                <a16:creationId xmlns:a16="http://schemas.microsoft.com/office/drawing/2014/main" id="{F3C48A33-C211-8394-5E57-EF96E47F2ECF}"/>
              </a:ext>
            </a:extLst>
          </p:cNvPr>
          <p:cNvSpPr>
            <a:spLocks noGrp="1"/>
          </p:cNvSpPr>
          <p:nvPr>
            <p:ph type="ftr" sz="quarter" idx="11"/>
          </p:nvPr>
        </p:nvSpPr>
        <p:spPr/>
        <p:txBody>
          <a:bodyPr/>
          <a:lstStyle/>
          <a:p>
            <a:pPr>
              <a:defRPr/>
            </a:pPr>
            <a:endParaRPr lang="en-IN"/>
          </a:p>
        </p:txBody>
      </p:sp>
      <p:sp>
        <p:nvSpPr>
          <p:cNvPr id="7" name="Slide Number Placeholder 6">
            <a:extLst>
              <a:ext uri="{FF2B5EF4-FFF2-40B4-BE49-F238E27FC236}">
                <a16:creationId xmlns:a16="http://schemas.microsoft.com/office/drawing/2014/main" id="{6A7C68F2-5007-14A5-BA5E-FC3088D80C92}"/>
              </a:ext>
            </a:extLst>
          </p:cNvPr>
          <p:cNvSpPr>
            <a:spLocks noGrp="1"/>
          </p:cNvSpPr>
          <p:nvPr>
            <p:ph type="sldNum" sz="quarter" idx="12"/>
          </p:nvPr>
        </p:nvSpPr>
        <p:spPr/>
        <p:txBody>
          <a:bodyPr/>
          <a:lstStyle/>
          <a:p>
            <a:pPr>
              <a:defRPr/>
            </a:pPr>
            <a:fld id="{568784C7-4DDD-4C3D-9488-DE84B74364DD}" type="slidenum">
              <a:rPr lang="en-IN" smtClean="0"/>
              <a:pPr>
                <a:defRPr/>
              </a:pPr>
              <a:t>‹#›</a:t>
            </a:fld>
            <a:endParaRPr lang="en-IN"/>
          </a:p>
        </p:txBody>
      </p:sp>
    </p:spTree>
    <p:extLst>
      <p:ext uri="{BB962C8B-B14F-4D97-AF65-F5344CB8AC3E}">
        <p14:creationId xmlns:p14="http://schemas.microsoft.com/office/powerpoint/2010/main" val="134202062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C642-69F7-FDFC-57AD-68AD33134D2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A18BAAD-DE77-B08F-63F0-24F6260D83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0D987BC-CE5F-335E-5DB5-9A9FCE92ABE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DE0F489-A9BF-2A47-9016-8D47BA50C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DCF924A-9769-F888-564D-A556424B0FF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341E2FA-2C41-D462-65CA-73EE90562E3A}"/>
              </a:ext>
            </a:extLst>
          </p:cNvPr>
          <p:cNvSpPr>
            <a:spLocks noGrp="1"/>
          </p:cNvSpPr>
          <p:nvPr>
            <p:ph type="dt" sz="half" idx="10"/>
          </p:nvPr>
        </p:nvSpPr>
        <p:spPr/>
        <p:txBody>
          <a:bodyPr/>
          <a:lstStyle/>
          <a:p>
            <a:pPr>
              <a:defRPr/>
            </a:pPr>
            <a:fld id="{ED292B05-19B5-4E58-896E-CD4AF7AED26C}" type="datetimeFigureOut">
              <a:rPr lang="en-IN" smtClean="0"/>
              <a:pPr>
                <a:defRPr/>
              </a:pPr>
              <a:t>27-05-2023</a:t>
            </a:fld>
            <a:endParaRPr lang="en-IN"/>
          </a:p>
        </p:txBody>
      </p:sp>
      <p:sp>
        <p:nvSpPr>
          <p:cNvPr id="8" name="Footer Placeholder 7">
            <a:extLst>
              <a:ext uri="{FF2B5EF4-FFF2-40B4-BE49-F238E27FC236}">
                <a16:creationId xmlns:a16="http://schemas.microsoft.com/office/drawing/2014/main" id="{048A78F6-1EFA-95B3-00C7-937D73E4916C}"/>
              </a:ext>
            </a:extLst>
          </p:cNvPr>
          <p:cNvSpPr>
            <a:spLocks noGrp="1"/>
          </p:cNvSpPr>
          <p:nvPr>
            <p:ph type="ftr" sz="quarter" idx="11"/>
          </p:nvPr>
        </p:nvSpPr>
        <p:spPr/>
        <p:txBody>
          <a:bodyPr/>
          <a:lstStyle/>
          <a:p>
            <a:pPr>
              <a:defRPr/>
            </a:pPr>
            <a:endParaRPr lang="en-IN"/>
          </a:p>
        </p:txBody>
      </p:sp>
      <p:sp>
        <p:nvSpPr>
          <p:cNvPr id="9" name="Slide Number Placeholder 8">
            <a:extLst>
              <a:ext uri="{FF2B5EF4-FFF2-40B4-BE49-F238E27FC236}">
                <a16:creationId xmlns:a16="http://schemas.microsoft.com/office/drawing/2014/main" id="{9770A0C9-9B83-C3FC-06D9-A250F0D13643}"/>
              </a:ext>
            </a:extLst>
          </p:cNvPr>
          <p:cNvSpPr>
            <a:spLocks noGrp="1"/>
          </p:cNvSpPr>
          <p:nvPr>
            <p:ph type="sldNum" sz="quarter" idx="12"/>
          </p:nvPr>
        </p:nvSpPr>
        <p:spPr/>
        <p:txBody>
          <a:bodyPr/>
          <a:lstStyle/>
          <a:p>
            <a:pPr>
              <a:defRPr/>
            </a:pPr>
            <a:fld id="{743C4966-8B54-4731-B704-3A774AAFDB91}" type="slidenum">
              <a:rPr lang="en-IN" smtClean="0"/>
              <a:pPr>
                <a:defRPr/>
              </a:pPr>
              <a:t>‹#›</a:t>
            </a:fld>
            <a:endParaRPr lang="en-IN"/>
          </a:p>
        </p:txBody>
      </p:sp>
    </p:spTree>
    <p:extLst>
      <p:ext uri="{BB962C8B-B14F-4D97-AF65-F5344CB8AC3E}">
        <p14:creationId xmlns:p14="http://schemas.microsoft.com/office/powerpoint/2010/main" val="15938879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90E60-2394-9902-44F6-2CDA36E014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C008719-17D0-8882-4385-5A60C50C955E}"/>
              </a:ext>
            </a:extLst>
          </p:cNvPr>
          <p:cNvSpPr>
            <a:spLocks noGrp="1"/>
          </p:cNvSpPr>
          <p:nvPr>
            <p:ph type="dt" sz="half" idx="10"/>
          </p:nvPr>
        </p:nvSpPr>
        <p:spPr/>
        <p:txBody>
          <a:bodyPr/>
          <a:lstStyle/>
          <a:p>
            <a:pPr>
              <a:defRPr/>
            </a:pPr>
            <a:fld id="{0AC47941-D675-4B6D-B9D3-04887371F20D}" type="datetimeFigureOut">
              <a:rPr lang="en-IN" smtClean="0"/>
              <a:pPr>
                <a:defRPr/>
              </a:pPr>
              <a:t>27-05-2023</a:t>
            </a:fld>
            <a:endParaRPr lang="en-IN"/>
          </a:p>
        </p:txBody>
      </p:sp>
      <p:sp>
        <p:nvSpPr>
          <p:cNvPr id="4" name="Footer Placeholder 3">
            <a:extLst>
              <a:ext uri="{FF2B5EF4-FFF2-40B4-BE49-F238E27FC236}">
                <a16:creationId xmlns:a16="http://schemas.microsoft.com/office/drawing/2014/main" id="{24FE5290-7A90-8214-9963-BDF76EDDC706}"/>
              </a:ext>
            </a:extLst>
          </p:cNvPr>
          <p:cNvSpPr>
            <a:spLocks noGrp="1"/>
          </p:cNvSpPr>
          <p:nvPr>
            <p:ph type="ftr" sz="quarter" idx="11"/>
          </p:nvPr>
        </p:nvSpPr>
        <p:spPr/>
        <p:txBody>
          <a:bodyPr/>
          <a:lstStyle/>
          <a:p>
            <a:pPr>
              <a:defRPr/>
            </a:pPr>
            <a:endParaRPr lang="en-IN"/>
          </a:p>
        </p:txBody>
      </p:sp>
      <p:sp>
        <p:nvSpPr>
          <p:cNvPr id="5" name="Slide Number Placeholder 4">
            <a:extLst>
              <a:ext uri="{FF2B5EF4-FFF2-40B4-BE49-F238E27FC236}">
                <a16:creationId xmlns:a16="http://schemas.microsoft.com/office/drawing/2014/main" id="{06582C65-B7F9-2844-B7F7-D71B95BCA02E}"/>
              </a:ext>
            </a:extLst>
          </p:cNvPr>
          <p:cNvSpPr>
            <a:spLocks noGrp="1"/>
          </p:cNvSpPr>
          <p:nvPr>
            <p:ph type="sldNum" sz="quarter" idx="12"/>
          </p:nvPr>
        </p:nvSpPr>
        <p:spPr/>
        <p:txBody>
          <a:bodyPr/>
          <a:lstStyle/>
          <a:p>
            <a:pPr>
              <a:defRPr/>
            </a:pPr>
            <a:fld id="{420AA3FE-EC6E-4A33-95FF-BD4D35A2711E}" type="slidenum">
              <a:rPr lang="en-IN" smtClean="0"/>
              <a:pPr>
                <a:defRPr/>
              </a:pPr>
              <a:t>‹#›</a:t>
            </a:fld>
            <a:endParaRPr lang="en-IN"/>
          </a:p>
        </p:txBody>
      </p:sp>
    </p:spTree>
    <p:extLst>
      <p:ext uri="{BB962C8B-B14F-4D97-AF65-F5344CB8AC3E}">
        <p14:creationId xmlns:p14="http://schemas.microsoft.com/office/powerpoint/2010/main" val="116792153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0409F-5BAA-F736-845A-AB341AE8EABA}"/>
              </a:ext>
            </a:extLst>
          </p:cNvPr>
          <p:cNvSpPr>
            <a:spLocks noGrp="1"/>
          </p:cNvSpPr>
          <p:nvPr>
            <p:ph type="dt" sz="half" idx="10"/>
          </p:nvPr>
        </p:nvSpPr>
        <p:spPr/>
        <p:txBody>
          <a:bodyPr/>
          <a:lstStyle/>
          <a:p>
            <a:pPr>
              <a:defRPr/>
            </a:pPr>
            <a:fld id="{57778A19-87E9-41DA-996C-6051B68C0BC5}" type="datetimeFigureOut">
              <a:rPr lang="en-IN" smtClean="0"/>
              <a:pPr>
                <a:defRPr/>
              </a:pPr>
              <a:t>27-05-2023</a:t>
            </a:fld>
            <a:endParaRPr lang="en-IN"/>
          </a:p>
        </p:txBody>
      </p:sp>
      <p:sp>
        <p:nvSpPr>
          <p:cNvPr id="3" name="Footer Placeholder 2">
            <a:extLst>
              <a:ext uri="{FF2B5EF4-FFF2-40B4-BE49-F238E27FC236}">
                <a16:creationId xmlns:a16="http://schemas.microsoft.com/office/drawing/2014/main" id="{C27F0097-B681-F8D8-048C-C9A394BEA370}"/>
              </a:ext>
            </a:extLst>
          </p:cNvPr>
          <p:cNvSpPr>
            <a:spLocks noGrp="1"/>
          </p:cNvSpPr>
          <p:nvPr>
            <p:ph type="ftr" sz="quarter" idx="11"/>
          </p:nvPr>
        </p:nvSpPr>
        <p:spPr/>
        <p:txBody>
          <a:bodyPr/>
          <a:lstStyle/>
          <a:p>
            <a:pPr>
              <a:defRPr/>
            </a:pPr>
            <a:endParaRPr lang="en-IN"/>
          </a:p>
        </p:txBody>
      </p:sp>
      <p:sp>
        <p:nvSpPr>
          <p:cNvPr id="4" name="Slide Number Placeholder 3">
            <a:extLst>
              <a:ext uri="{FF2B5EF4-FFF2-40B4-BE49-F238E27FC236}">
                <a16:creationId xmlns:a16="http://schemas.microsoft.com/office/drawing/2014/main" id="{5D87E130-2928-6B77-B17F-36D568C42F6F}"/>
              </a:ext>
            </a:extLst>
          </p:cNvPr>
          <p:cNvSpPr>
            <a:spLocks noGrp="1"/>
          </p:cNvSpPr>
          <p:nvPr>
            <p:ph type="sldNum" sz="quarter" idx="12"/>
          </p:nvPr>
        </p:nvSpPr>
        <p:spPr/>
        <p:txBody>
          <a:bodyPr/>
          <a:lstStyle/>
          <a:p>
            <a:pPr>
              <a:defRPr/>
            </a:pPr>
            <a:fld id="{8080BB09-AD8A-43B7-BE71-AE53A0A9ED58}" type="slidenum">
              <a:rPr lang="en-IN" smtClean="0"/>
              <a:pPr>
                <a:defRPr/>
              </a:pPr>
              <a:t>‹#›</a:t>
            </a:fld>
            <a:endParaRPr lang="en-IN"/>
          </a:p>
        </p:txBody>
      </p:sp>
    </p:spTree>
    <p:extLst>
      <p:ext uri="{BB962C8B-B14F-4D97-AF65-F5344CB8AC3E}">
        <p14:creationId xmlns:p14="http://schemas.microsoft.com/office/powerpoint/2010/main" val="164081567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07C9-9C07-A589-72DC-C57FBAA2C7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A6FD67B-F366-F432-3A32-37196C154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CFD286C-DB30-2AEC-DEC6-CC92D9696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32C952-C6C6-E463-6714-C2574AC2E86E}"/>
              </a:ext>
            </a:extLst>
          </p:cNvPr>
          <p:cNvSpPr>
            <a:spLocks noGrp="1"/>
          </p:cNvSpPr>
          <p:nvPr>
            <p:ph type="dt" sz="half" idx="10"/>
          </p:nvPr>
        </p:nvSpPr>
        <p:spPr/>
        <p:txBody>
          <a:bodyPr/>
          <a:lstStyle/>
          <a:p>
            <a:pPr>
              <a:defRPr/>
            </a:pPr>
            <a:fld id="{E8A34F63-053D-4BB2-9259-7B40129756C1}" type="datetimeFigureOut">
              <a:rPr lang="en-IN" smtClean="0"/>
              <a:pPr>
                <a:defRPr/>
              </a:pPr>
              <a:t>27-05-2023</a:t>
            </a:fld>
            <a:endParaRPr lang="en-IN"/>
          </a:p>
        </p:txBody>
      </p:sp>
      <p:sp>
        <p:nvSpPr>
          <p:cNvPr id="6" name="Footer Placeholder 5">
            <a:extLst>
              <a:ext uri="{FF2B5EF4-FFF2-40B4-BE49-F238E27FC236}">
                <a16:creationId xmlns:a16="http://schemas.microsoft.com/office/drawing/2014/main" id="{BE03FA45-71C0-E6C8-B2B9-3668AFC443B4}"/>
              </a:ext>
            </a:extLst>
          </p:cNvPr>
          <p:cNvSpPr>
            <a:spLocks noGrp="1"/>
          </p:cNvSpPr>
          <p:nvPr>
            <p:ph type="ftr" sz="quarter" idx="11"/>
          </p:nvPr>
        </p:nvSpPr>
        <p:spPr/>
        <p:txBody>
          <a:bodyPr/>
          <a:lstStyle/>
          <a:p>
            <a:pPr>
              <a:defRPr/>
            </a:pPr>
            <a:endParaRPr lang="en-IN"/>
          </a:p>
        </p:txBody>
      </p:sp>
      <p:sp>
        <p:nvSpPr>
          <p:cNvPr id="7" name="Slide Number Placeholder 6">
            <a:extLst>
              <a:ext uri="{FF2B5EF4-FFF2-40B4-BE49-F238E27FC236}">
                <a16:creationId xmlns:a16="http://schemas.microsoft.com/office/drawing/2014/main" id="{F533BB83-4EB5-A887-E96C-6DCBC7BCFBF5}"/>
              </a:ext>
            </a:extLst>
          </p:cNvPr>
          <p:cNvSpPr>
            <a:spLocks noGrp="1"/>
          </p:cNvSpPr>
          <p:nvPr>
            <p:ph type="sldNum" sz="quarter" idx="12"/>
          </p:nvPr>
        </p:nvSpPr>
        <p:spPr/>
        <p:txBody>
          <a:bodyPr/>
          <a:lstStyle/>
          <a:p>
            <a:pPr>
              <a:defRPr/>
            </a:pPr>
            <a:fld id="{8A97C5BF-47CD-44A7-93CE-768CCF09B315}" type="slidenum">
              <a:rPr lang="en-IN" smtClean="0"/>
              <a:pPr>
                <a:defRPr/>
              </a:pPr>
              <a:t>‹#›</a:t>
            </a:fld>
            <a:endParaRPr lang="en-IN"/>
          </a:p>
        </p:txBody>
      </p:sp>
    </p:spTree>
    <p:extLst>
      <p:ext uri="{BB962C8B-B14F-4D97-AF65-F5344CB8AC3E}">
        <p14:creationId xmlns:p14="http://schemas.microsoft.com/office/powerpoint/2010/main" val="79497671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26DA5-065E-3C4F-CB8D-8494A402D4F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3A57EB9-C16C-DDC6-8460-81C25C69D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5E8F49-280C-FACC-4535-C598DC4F6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33D2A7-6231-6535-7D0E-A17F7F48B1F1}"/>
              </a:ext>
            </a:extLst>
          </p:cNvPr>
          <p:cNvSpPr>
            <a:spLocks noGrp="1"/>
          </p:cNvSpPr>
          <p:nvPr>
            <p:ph type="dt" sz="half" idx="10"/>
          </p:nvPr>
        </p:nvSpPr>
        <p:spPr/>
        <p:txBody>
          <a:bodyPr/>
          <a:lstStyle/>
          <a:p>
            <a:pPr>
              <a:defRPr/>
            </a:pPr>
            <a:fld id="{1986FB11-793A-41AC-9CA7-0D24B29D17B6}" type="datetimeFigureOut">
              <a:rPr lang="en-IN" smtClean="0"/>
              <a:pPr>
                <a:defRPr/>
              </a:pPr>
              <a:t>27-05-2023</a:t>
            </a:fld>
            <a:endParaRPr lang="en-IN"/>
          </a:p>
        </p:txBody>
      </p:sp>
      <p:sp>
        <p:nvSpPr>
          <p:cNvPr id="6" name="Footer Placeholder 5">
            <a:extLst>
              <a:ext uri="{FF2B5EF4-FFF2-40B4-BE49-F238E27FC236}">
                <a16:creationId xmlns:a16="http://schemas.microsoft.com/office/drawing/2014/main" id="{3D5A32C9-5574-FDD8-1689-867F5D2E5A5F}"/>
              </a:ext>
            </a:extLst>
          </p:cNvPr>
          <p:cNvSpPr>
            <a:spLocks noGrp="1"/>
          </p:cNvSpPr>
          <p:nvPr>
            <p:ph type="ftr" sz="quarter" idx="11"/>
          </p:nvPr>
        </p:nvSpPr>
        <p:spPr/>
        <p:txBody>
          <a:bodyPr/>
          <a:lstStyle/>
          <a:p>
            <a:pPr>
              <a:defRPr/>
            </a:pPr>
            <a:endParaRPr lang="en-IN"/>
          </a:p>
        </p:txBody>
      </p:sp>
      <p:sp>
        <p:nvSpPr>
          <p:cNvPr id="7" name="Slide Number Placeholder 6">
            <a:extLst>
              <a:ext uri="{FF2B5EF4-FFF2-40B4-BE49-F238E27FC236}">
                <a16:creationId xmlns:a16="http://schemas.microsoft.com/office/drawing/2014/main" id="{8BEE98E5-C1D0-1912-5D3B-42562C721CEE}"/>
              </a:ext>
            </a:extLst>
          </p:cNvPr>
          <p:cNvSpPr>
            <a:spLocks noGrp="1"/>
          </p:cNvSpPr>
          <p:nvPr>
            <p:ph type="sldNum" sz="quarter" idx="12"/>
          </p:nvPr>
        </p:nvSpPr>
        <p:spPr/>
        <p:txBody>
          <a:bodyPr/>
          <a:lstStyle/>
          <a:p>
            <a:pPr>
              <a:defRPr/>
            </a:pPr>
            <a:fld id="{8B294FBB-335E-404E-A21E-7A36B88CBCC3}" type="slidenum">
              <a:rPr lang="en-IN" smtClean="0"/>
              <a:pPr>
                <a:defRPr/>
              </a:pPr>
              <a:t>‹#›</a:t>
            </a:fld>
            <a:endParaRPr lang="en-IN"/>
          </a:p>
        </p:txBody>
      </p:sp>
    </p:spTree>
    <p:extLst>
      <p:ext uri="{BB962C8B-B14F-4D97-AF65-F5344CB8AC3E}">
        <p14:creationId xmlns:p14="http://schemas.microsoft.com/office/powerpoint/2010/main" val="402639992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946D-DF5A-0FA3-07D9-664DADE41FE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6D3ED5F-799D-2D67-1D48-9F7B73564D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3AA6E0C-EF7C-C319-E8CB-1CF71232713F}"/>
              </a:ext>
            </a:extLst>
          </p:cNvPr>
          <p:cNvSpPr>
            <a:spLocks noGrp="1"/>
          </p:cNvSpPr>
          <p:nvPr>
            <p:ph type="dt" sz="half" idx="10"/>
          </p:nvPr>
        </p:nvSpPr>
        <p:spPr/>
        <p:txBody>
          <a:bodyPr/>
          <a:lstStyle/>
          <a:p>
            <a:pPr>
              <a:defRPr/>
            </a:pPr>
            <a:fld id="{0C80AB44-A7EA-485C-AA1E-84227DB2E057}" type="datetimeFigureOut">
              <a:rPr lang="en-IN" smtClean="0"/>
              <a:pPr>
                <a:defRPr/>
              </a:pPr>
              <a:t>27-05-2023</a:t>
            </a:fld>
            <a:endParaRPr lang="en-IN"/>
          </a:p>
        </p:txBody>
      </p:sp>
      <p:sp>
        <p:nvSpPr>
          <p:cNvPr id="5" name="Footer Placeholder 4">
            <a:extLst>
              <a:ext uri="{FF2B5EF4-FFF2-40B4-BE49-F238E27FC236}">
                <a16:creationId xmlns:a16="http://schemas.microsoft.com/office/drawing/2014/main" id="{CC9861F5-ADF7-E06F-38A4-D2FB10646E5D}"/>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31053D63-DD80-13ED-44E2-709D8478C5B7}"/>
              </a:ext>
            </a:extLst>
          </p:cNvPr>
          <p:cNvSpPr>
            <a:spLocks noGrp="1"/>
          </p:cNvSpPr>
          <p:nvPr>
            <p:ph type="sldNum" sz="quarter" idx="12"/>
          </p:nvPr>
        </p:nvSpPr>
        <p:spPr/>
        <p:txBody>
          <a:bodyPr/>
          <a:lstStyle/>
          <a:p>
            <a:pPr>
              <a:defRPr/>
            </a:pPr>
            <a:fld id="{4D66CF43-3BCB-4229-8773-341CB48DC9A7}" type="slidenum">
              <a:rPr lang="en-IN" smtClean="0"/>
              <a:pPr>
                <a:defRPr/>
              </a:pPr>
              <a:t>‹#›</a:t>
            </a:fld>
            <a:endParaRPr lang="en-IN"/>
          </a:p>
        </p:txBody>
      </p:sp>
    </p:spTree>
    <p:extLst>
      <p:ext uri="{BB962C8B-B14F-4D97-AF65-F5344CB8AC3E}">
        <p14:creationId xmlns:p14="http://schemas.microsoft.com/office/powerpoint/2010/main" val="36290946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2F2C17-40FD-CD6E-E25F-FE80A1855B5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E704516-AAC2-2D46-C136-ACD6F6EDB0D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1AF7A5-7E8B-764E-CC57-A74F2F03F19B}"/>
              </a:ext>
            </a:extLst>
          </p:cNvPr>
          <p:cNvSpPr>
            <a:spLocks noGrp="1"/>
          </p:cNvSpPr>
          <p:nvPr>
            <p:ph type="dt" sz="half" idx="10"/>
          </p:nvPr>
        </p:nvSpPr>
        <p:spPr/>
        <p:txBody>
          <a:bodyPr/>
          <a:lstStyle/>
          <a:p>
            <a:pPr>
              <a:defRPr/>
            </a:pPr>
            <a:fld id="{F3A8BA76-CBE5-4E63-A0DC-89E471E0A726}" type="datetimeFigureOut">
              <a:rPr lang="en-IN" smtClean="0"/>
              <a:pPr>
                <a:defRPr/>
              </a:pPr>
              <a:t>27-05-2023</a:t>
            </a:fld>
            <a:endParaRPr lang="en-IN"/>
          </a:p>
        </p:txBody>
      </p:sp>
      <p:sp>
        <p:nvSpPr>
          <p:cNvPr id="5" name="Footer Placeholder 4">
            <a:extLst>
              <a:ext uri="{FF2B5EF4-FFF2-40B4-BE49-F238E27FC236}">
                <a16:creationId xmlns:a16="http://schemas.microsoft.com/office/drawing/2014/main" id="{7DDF3AA2-979B-FC2D-33BB-3015DF07A6BA}"/>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4FFFF37E-6F16-48DD-46AE-ED52298C943D}"/>
              </a:ext>
            </a:extLst>
          </p:cNvPr>
          <p:cNvSpPr>
            <a:spLocks noGrp="1"/>
          </p:cNvSpPr>
          <p:nvPr>
            <p:ph type="sldNum" sz="quarter" idx="12"/>
          </p:nvPr>
        </p:nvSpPr>
        <p:spPr/>
        <p:txBody>
          <a:bodyPr/>
          <a:lstStyle/>
          <a:p>
            <a:pPr>
              <a:defRPr/>
            </a:pPr>
            <a:fld id="{2F9F1D2C-CF84-461A-919E-07EF492F7668}" type="slidenum">
              <a:rPr lang="en-IN" smtClean="0"/>
              <a:pPr>
                <a:defRPr/>
              </a:pPr>
              <a:t>‹#›</a:t>
            </a:fld>
            <a:endParaRPr lang="en-IN"/>
          </a:p>
        </p:txBody>
      </p:sp>
    </p:spTree>
    <p:extLst>
      <p:ext uri="{BB962C8B-B14F-4D97-AF65-F5344CB8AC3E}">
        <p14:creationId xmlns:p14="http://schemas.microsoft.com/office/powerpoint/2010/main" val="1923753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theme" Target="../theme/theme9.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219"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defRPr>
            </a:lvl1pPr>
          </a:lstStyle>
          <a:p>
            <a:pPr>
              <a:defRPr/>
            </a:pPr>
            <a:fld id="{81C53704-74B3-440D-AC1A-B75685A8AB85}" type="datetime1">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defRPr>
            </a:lvl1pPr>
          </a:lstStyle>
          <a:p>
            <a:pPr>
              <a:defRPr/>
            </a:pPr>
            <a:fld id="{E9325631-23C9-4E0A-86C9-C4866C0ECE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01" r:id="rId1"/>
    <p:sldLayoutId id="2147487002" r:id="rId2"/>
    <p:sldLayoutId id="2147487003" r:id="rId3"/>
    <p:sldLayoutId id="2147487004" r:id="rId4"/>
    <p:sldLayoutId id="2147487005" r:id="rId5"/>
    <p:sldLayoutId id="2147487006" r:id="rId6"/>
    <p:sldLayoutId id="2147487007" r:id="rId7"/>
    <p:sldLayoutId id="2147487008" r:id="rId8"/>
    <p:sldLayoutId id="2147487009" r:id="rId9"/>
    <p:sldLayoutId id="2147487010" r:id="rId10"/>
    <p:sldLayoutId id="214748701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3315"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73C29A52-AEBE-42AF-ACA3-AF11B875B2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45" r:id="rId1"/>
    <p:sldLayoutId id="2147487046" r:id="rId2"/>
    <p:sldLayoutId id="2147487047" r:id="rId3"/>
    <p:sldLayoutId id="2147487048" r:id="rId4"/>
    <p:sldLayoutId id="2147487049" r:id="rId5"/>
    <p:sldLayoutId id="2147487050" r:id="rId6"/>
    <p:sldLayoutId id="2147487051" r:id="rId7"/>
    <p:sldLayoutId id="2147487052" r:id="rId8"/>
    <p:sldLayoutId id="2147487053" r:id="rId9"/>
    <p:sldLayoutId id="2147487054" r:id="rId10"/>
    <p:sldLayoutId id="214748705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4339"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619FBF9B-9D1D-4305-8F3A-68F3847C3DC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56" r:id="rId1"/>
    <p:sldLayoutId id="2147487057" r:id="rId2"/>
    <p:sldLayoutId id="2147487058" r:id="rId3"/>
    <p:sldLayoutId id="2147487059" r:id="rId4"/>
    <p:sldLayoutId id="2147487060" r:id="rId5"/>
    <p:sldLayoutId id="2147487061" r:id="rId6"/>
    <p:sldLayoutId id="2147487062" r:id="rId7"/>
    <p:sldLayoutId id="2147487063" r:id="rId8"/>
    <p:sldLayoutId id="2147487064" r:id="rId9"/>
    <p:sldLayoutId id="2147487065" r:id="rId10"/>
    <p:sldLayoutId id="214748706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5363"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381E6CA2-A5D0-4686-A815-7EE02E31EF0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67" r:id="rId1"/>
    <p:sldLayoutId id="2147487068" r:id="rId2"/>
    <p:sldLayoutId id="2147487069" r:id="rId3"/>
    <p:sldLayoutId id="2147487070" r:id="rId4"/>
    <p:sldLayoutId id="2147487071" r:id="rId5"/>
    <p:sldLayoutId id="2147487072" r:id="rId6"/>
    <p:sldLayoutId id="2147487073" r:id="rId7"/>
    <p:sldLayoutId id="2147487074" r:id="rId8"/>
    <p:sldLayoutId id="2147487075" r:id="rId9"/>
    <p:sldLayoutId id="2147487076" r:id="rId10"/>
    <p:sldLayoutId id="214748707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638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50DBDE9E-CDC3-4479-ABF2-6EC8864A4EF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78" r:id="rId1"/>
    <p:sldLayoutId id="2147487079" r:id="rId2"/>
    <p:sldLayoutId id="2147487080" r:id="rId3"/>
    <p:sldLayoutId id="2147487081" r:id="rId4"/>
    <p:sldLayoutId id="2147487082" r:id="rId5"/>
    <p:sldLayoutId id="2147487083" r:id="rId6"/>
    <p:sldLayoutId id="2147487084" r:id="rId7"/>
    <p:sldLayoutId id="2147487085" r:id="rId8"/>
    <p:sldLayoutId id="2147487086" r:id="rId9"/>
    <p:sldLayoutId id="2147487087" r:id="rId10"/>
    <p:sldLayoutId id="214748708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IN" altLang="en-US"/>
          </a:p>
        </p:txBody>
      </p:sp>
      <p:sp>
        <p:nvSpPr>
          <p:cNvPr id="17411"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IN"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6A265CDB-826D-4F65-A2AD-A5DB8C4E2CD4}" type="datetimeFigureOut">
              <a:rPr lang="en-IN"/>
              <a:pPr>
                <a:defRPr/>
              </a:pPr>
              <a:t>27-05-2023</a:t>
            </a:fld>
            <a:endParaRPr lang="en-IN"/>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IN"/>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683FCD63-A1AB-4705-86FC-C448A522592F}" type="slidenum">
              <a:rPr lang="en-IN"/>
              <a:pPr>
                <a:defRPr/>
              </a:pPr>
              <a:t>‹#›</a:t>
            </a:fld>
            <a:endParaRPr lang="en-IN"/>
          </a:p>
        </p:txBody>
      </p:sp>
    </p:spTree>
  </p:cSld>
  <p:clrMap bg1="lt1" tx1="dk1" bg2="lt2" tx2="dk2" accent1="accent1" accent2="accent2" accent3="accent3" accent4="accent4" accent5="accent5" accent6="accent6" hlink="hlink" folHlink="folHlink"/>
  <p:sldLayoutIdLst>
    <p:sldLayoutId id="2147487089" r:id="rId1"/>
    <p:sldLayoutId id="2147487090" r:id="rId2"/>
    <p:sldLayoutId id="2147487091" r:id="rId3"/>
    <p:sldLayoutId id="2147487092" r:id="rId4"/>
    <p:sldLayoutId id="2147487093" r:id="rId5"/>
    <p:sldLayoutId id="2147487094" r:id="rId6"/>
    <p:sldLayoutId id="2147487095" r:id="rId7"/>
    <p:sldLayoutId id="2147487096" r:id="rId8"/>
    <p:sldLayoutId id="2147487097" r:id="rId9"/>
    <p:sldLayoutId id="2147487098" r:id="rId10"/>
    <p:sldLayoutId id="214748709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8435"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AE45F6E3-0FBF-45BB-AE3C-79A8C50015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100" r:id="rId1"/>
    <p:sldLayoutId id="2147487101" r:id="rId2"/>
    <p:sldLayoutId id="2147487102" r:id="rId3"/>
    <p:sldLayoutId id="2147487103" r:id="rId4"/>
    <p:sldLayoutId id="2147487104" r:id="rId5"/>
    <p:sldLayoutId id="2147487105" r:id="rId6"/>
    <p:sldLayoutId id="2147487106" r:id="rId7"/>
    <p:sldLayoutId id="2147487107" r:id="rId8"/>
    <p:sldLayoutId id="2147487108" r:id="rId9"/>
    <p:sldLayoutId id="2147487109" r:id="rId10"/>
    <p:sldLayoutId id="214748711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50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150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5FEFB1E-FE5F-4A1B-BE6F-2A84CF5038A5}" type="datetimeFigureOut">
              <a:rPr lang="en-US"/>
              <a:pPr>
                <a:defRPr/>
              </a:pPr>
              <a:t>5/27/2023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DA6E85E4-8540-47EA-A4C4-4D9C9BE8DB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133" r:id="rId1"/>
    <p:sldLayoutId id="2147487134" r:id="rId2"/>
    <p:sldLayoutId id="2147487135" r:id="rId3"/>
    <p:sldLayoutId id="2147487136" r:id="rId4"/>
    <p:sldLayoutId id="2147487137" r:id="rId5"/>
    <p:sldLayoutId id="2147487138" r:id="rId6"/>
    <p:sldLayoutId id="2147487139" r:id="rId7"/>
    <p:sldLayoutId id="2147487140" r:id="rId8"/>
    <p:sldLayoutId id="2147487141" r:id="rId9"/>
    <p:sldLayoutId id="2147487142" r:id="rId10"/>
    <p:sldLayoutId id="21474871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ABF2C9-260E-031E-0405-D48684CC86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51A0AEA-7B05-CF11-1BE0-EADA6D5BC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413F56-37B5-B3C1-876E-F6C47089C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1C53704-74B3-440D-AC1A-B75685A8AB85}" type="datetime1">
              <a:rPr lang="en-US" smtClean="0"/>
              <a:pPr>
                <a:defRPr/>
              </a:pPr>
              <a:t>5/27/2023</a:t>
            </a:fld>
            <a:endParaRPr lang="en-US"/>
          </a:p>
        </p:txBody>
      </p:sp>
      <p:sp>
        <p:nvSpPr>
          <p:cNvPr id="5" name="Footer Placeholder 4">
            <a:extLst>
              <a:ext uri="{FF2B5EF4-FFF2-40B4-BE49-F238E27FC236}">
                <a16:creationId xmlns:a16="http://schemas.microsoft.com/office/drawing/2014/main" id="{72C4B6B1-5605-DD5D-4676-58B1994DE2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C2EC92DB-0656-24A6-83E6-A4C850763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9325631-23C9-4E0A-86C9-C4866C0ECEFD}" type="slidenum">
              <a:rPr lang="en-US" smtClean="0"/>
              <a:pPr>
                <a:defRPr/>
              </a:pPr>
              <a:t>‹#›</a:t>
            </a:fld>
            <a:endParaRPr lang="en-US"/>
          </a:p>
        </p:txBody>
      </p:sp>
    </p:spTree>
    <p:extLst>
      <p:ext uri="{BB962C8B-B14F-4D97-AF65-F5344CB8AC3E}">
        <p14:creationId xmlns:p14="http://schemas.microsoft.com/office/powerpoint/2010/main" val="3039930445"/>
      </p:ext>
    </p:extLst>
  </p:cSld>
  <p:clrMap bg1="lt1" tx1="dk1" bg2="lt2" tx2="dk2" accent1="accent1" accent2="accent2" accent3="accent3" accent4="accent4" accent5="accent5" accent6="accent6" hlink="hlink" folHlink="folHlink"/>
  <p:sldLayoutIdLst>
    <p:sldLayoutId id="2147487146" r:id="rId1"/>
    <p:sldLayoutId id="2147487147" r:id="rId2"/>
    <p:sldLayoutId id="2147487148" r:id="rId3"/>
    <p:sldLayoutId id="2147487149" r:id="rId4"/>
    <p:sldLayoutId id="2147487150" r:id="rId5"/>
    <p:sldLayoutId id="2147487151" r:id="rId6"/>
    <p:sldLayoutId id="2147487152" r:id="rId7"/>
    <p:sldLayoutId id="2147487153" r:id="rId8"/>
    <p:sldLayoutId id="2147487154" r:id="rId9"/>
    <p:sldLayoutId id="2147487155" r:id="rId10"/>
    <p:sldLayoutId id="2147487156" r:id="rId11"/>
    <p:sldLayoutId id="214748714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8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304800" y="183092"/>
            <a:ext cx="11582400" cy="565149"/>
          </a:xfrm>
          <a:ln>
            <a:solidFill>
              <a:schemeClr val="tx1"/>
            </a:solidFill>
          </a:ln>
        </p:spPr>
        <p:txBody>
          <a:bodyPr>
            <a:normAutofit/>
          </a:bodyPr>
          <a:lstStyle/>
          <a:p>
            <a:pPr algn="ctr">
              <a:defRPr/>
            </a:pPr>
            <a:r>
              <a:rPr lang="en-US" sz="3200" b="1" dirty="0">
                <a:latin typeface="Calibri" panose="020F0502020204030204" pitchFamily="34" charset="0"/>
                <a:cs typeface="Calibri" panose="020F0502020204030204" pitchFamily="34" charset="0"/>
              </a:rPr>
              <a:t>Theme </a:t>
            </a:r>
            <a:r>
              <a:rPr lang="en-US" sz="3200" b="1" dirty="0" smtClean="0">
                <a:latin typeface="Calibri" panose="020F0502020204030204" pitchFamily="34" charset="0"/>
                <a:cs typeface="Calibri" panose="020F0502020204030204" pitchFamily="34" charset="0"/>
              </a:rPr>
              <a:t>12  </a:t>
            </a:r>
            <a:r>
              <a:rPr lang="en-US" sz="3200" b="1" dirty="0">
                <a:latin typeface="Calibri" panose="020F0502020204030204" pitchFamily="34" charset="0"/>
                <a:cs typeface="Calibri" panose="020F0502020204030204" pitchFamily="34" charset="0"/>
              </a:rPr>
              <a:t>- </a:t>
            </a:r>
            <a:r>
              <a:rPr lang="en-IN" sz="3200" b="1" dirty="0">
                <a:latin typeface="Calibri" panose="020F0502020204030204" pitchFamily="34" charset="0"/>
                <a:cs typeface="Calibri" panose="020F0502020204030204" pitchFamily="34" charset="0"/>
              </a:rPr>
              <a:t>DEMP &amp; Constituency Plan</a:t>
            </a:r>
            <a:endParaRPr lang="en-US" altLang="en-US" sz="3200" b="1" dirty="0">
              <a:latin typeface="Calibri" panose="020F0502020204030204" pitchFamily="34" charset="0"/>
              <a:cs typeface="Calibri" panose="020F0502020204030204" pitchFamily="34" charset="0"/>
            </a:endParaRPr>
          </a:p>
        </p:txBody>
      </p:sp>
      <p:sp>
        <p:nvSpPr>
          <p:cNvPr id="7174" name="Slide Number Placeholder 1">
            <a:extLst>
              <a:ext uri="{FF2B5EF4-FFF2-40B4-BE49-F238E27FC236}">
                <a16:creationId xmlns:a16="http://schemas.microsoft.com/office/drawing/2014/main" id="{AB15B0AA-EFF0-6C92-4BF4-C006A2355FD2}"/>
              </a:ext>
            </a:extLst>
          </p:cNvPr>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75" indent="-380990" eaLnBrk="0" hangingPunct="0">
              <a:defRPr>
                <a:solidFill>
                  <a:schemeClr val="tx1"/>
                </a:solidFill>
                <a:latin typeface="Calibri" panose="020F0502020204030204" pitchFamily="34" charset="0"/>
                <a:cs typeface="Arial" panose="020B0604020202020204" pitchFamily="34" charset="0"/>
              </a:defRPr>
            </a:lvl2pPr>
            <a:lvl3pPr marL="1523962" indent="-304792" eaLnBrk="0" hangingPunct="0">
              <a:defRPr>
                <a:solidFill>
                  <a:schemeClr val="tx1"/>
                </a:solidFill>
                <a:latin typeface="Calibri" panose="020F0502020204030204" pitchFamily="34" charset="0"/>
                <a:cs typeface="Arial" panose="020B0604020202020204" pitchFamily="34" charset="0"/>
              </a:defRPr>
            </a:lvl3pPr>
            <a:lvl4pPr marL="2133547" indent="-304792" eaLnBrk="0" hangingPunct="0">
              <a:defRPr>
                <a:solidFill>
                  <a:schemeClr val="tx1"/>
                </a:solidFill>
                <a:latin typeface="Calibri" panose="020F0502020204030204" pitchFamily="34" charset="0"/>
                <a:cs typeface="Arial" panose="020B0604020202020204" pitchFamily="34" charset="0"/>
              </a:defRPr>
            </a:lvl4pPr>
            <a:lvl5pPr marL="2743131" indent="-304792" eaLnBrk="0" hangingPunct="0">
              <a:defRPr>
                <a:solidFill>
                  <a:schemeClr val="tx1"/>
                </a:solidFill>
                <a:latin typeface="Calibri" panose="020F0502020204030204" pitchFamily="34" charset="0"/>
                <a:cs typeface="Arial" panose="020B0604020202020204" pitchFamily="34" charset="0"/>
              </a:defRPr>
            </a:lvl5pPr>
            <a:lvl6pPr marL="335271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301"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88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470"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228E23F-9CDD-45A9-8271-CB4EF952CE1A}" type="slidenum">
              <a:rPr lang="en-US" altLang="en-US">
                <a:solidFill>
                  <a:srgbClr val="FFFFFF"/>
                </a:solidFill>
              </a:rPr>
              <a:pPr eaLnBrk="1" hangingPunct="1"/>
              <a:t>1</a:t>
            </a:fld>
            <a:endParaRPr lang="en-US" altLang="en-US">
              <a:solidFill>
                <a:srgbClr val="FFFFFF"/>
              </a:solidFill>
            </a:endParaRPr>
          </a:p>
        </p:txBody>
      </p:sp>
      <p:sp>
        <p:nvSpPr>
          <p:cNvPr id="5" name="TextBox 4"/>
          <p:cNvSpPr txBox="1"/>
          <p:nvPr/>
        </p:nvSpPr>
        <p:spPr>
          <a:xfrm>
            <a:off x="304800" y="887649"/>
            <a:ext cx="11582400" cy="5324535"/>
          </a:xfrm>
          <a:prstGeom prst="rect">
            <a:avLst/>
          </a:prstGeom>
          <a:noFill/>
        </p:spPr>
        <p:txBody>
          <a:bodyPr wrap="square" rtlCol="0">
            <a:spAutoFit/>
          </a:bodyPr>
          <a:lstStyle/>
          <a:p>
            <a:pPr algn="ctr">
              <a:spcAft>
                <a:spcPts val="1200"/>
              </a:spcAft>
              <a:tabLst>
                <a:tab pos="338138" algn="l"/>
              </a:tabLst>
            </a:pPr>
            <a:r>
              <a:rPr lang="en-GB" sz="2000" b="1" dirty="0">
                <a:latin typeface="Calibri" panose="020F0502020204030204" pitchFamily="34" charset="0"/>
                <a:ea typeface="Calibri" panose="020F0502020204030204" pitchFamily="34" charset="0"/>
                <a:cs typeface="Calibri" panose="020F0502020204030204" pitchFamily="34" charset="0"/>
              </a:rPr>
              <a:t>Guidance Plan</a:t>
            </a:r>
            <a:r>
              <a:rPr lang="en-GB" sz="2000" b="1" dirty="0" smtClean="0">
                <a:latin typeface="Calibri" panose="020F0502020204030204" pitchFamily="34" charset="0"/>
                <a:ea typeface="Calibri" panose="020F0502020204030204" pitchFamily="34" charset="0"/>
                <a:cs typeface="Calibri" panose="020F0502020204030204" pitchFamily="34" charset="0"/>
              </a:rPr>
              <a:t>:</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This PPT explains the concept, principles, components and guidelines for District and Constituency level election planning for conducting free and fair elections.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In the opening part, while listing the statutory duties of DEO, the elements for DEMP are introduced.</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PPT goes on to explain how the district profile w.r.t social and geographical characteristics, past record during elections, identification of sensitive and critical PS and proper Vulnerability Mapping can help in good planning.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PPT lists the major focus areas such as EVM management, communication plan, effective deployment of  security forces, expenditure monitoring, complaints management and intensive training of all personnel.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The latter part of the PPT explains how interaction with political parties, media management, using specialised cells for specific areas of monitoring and SVEEP initiatives become effective tools in executing smooth elections.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The PPT ends with the various components of Booth/BLO level planning, PS management and the critical mistakes on poll-day that can spoil the good work. </a:t>
            </a:r>
            <a:endParaRPr lang="en-GB"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5503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0" y="1139994"/>
            <a:ext cx="8915400" cy="5718006"/>
            <a:chOff x="1524000" y="1139994"/>
            <a:chExt cx="8915400" cy="5718006"/>
          </a:xfrm>
          <a:scene3d>
            <a:camera prst="isometricOffAxis2Left" zoom="95000"/>
            <a:lightRig rig="flat" dir="t"/>
          </a:scene3d>
        </p:grpSpPr>
        <p:sp>
          <p:nvSpPr>
            <p:cNvPr id="5" name="Rectangle 4"/>
            <p:cNvSpPr/>
            <p:nvPr/>
          </p:nvSpPr>
          <p:spPr>
            <a:xfrm>
              <a:off x="1524000" y="1139994"/>
              <a:ext cx="8915400" cy="5718006"/>
            </a:xfrm>
            <a:prstGeom prst="rect">
              <a:avLst/>
            </a:prstGeom>
            <a:noFill/>
          </p:spPr>
        </p:sp>
        <p:sp>
          <p:nvSpPr>
            <p:cNvPr id="6" name="Freeform 5"/>
            <p:cNvSpPr/>
            <p:nvPr/>
          </p:nvSpPr>
          <p:spPr>
            <a:xfrm>
              <a:off x="5437479" y="3454776"/>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DEMP</a:t>
              </a:r>
            </a:p>
          </p:txBody>
        </p:sp>
        <p:sp>
          <p:nvSpPr>
            <p:cNvPr id="8" name="Freeform 7"/>
            <p:cNvSpPr/>
            <p:nvPr/>
          </p:nvSpPr>
          <p:spPr>
            <a:xfrm rot="16200000">
              <a:off x="5379951" y="2842039"/>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100" rIns="584362"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9" name="Freeform 8"/>
            <p:cNvSpPr/>
            <p:nvPr/>
          </p:nvSpPr>
          <p:spPr>
            <a:xfrm>
              <a:off x="5437479" y="1162837"/>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District Profile</a:t>
              </a:r>
            </a:p>
          </p:txBody>
        </p:sp>
        <p:sp>
          <p:nvSpPr>
            <p:cNvPr id="10" name="Freeform 9"/>
            <p:cNvSpPr/>
            <p:nvPr/>
          </p:nvSpPr>
          <p:spPr>
            <a:xfrm rot="18360000">
              <a:off x="6053535" y="3060900"/>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1"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1" name="Freeform 10"/>
            <p:cNvSpPr/>
            <p:nvPr/>
          </p:nvSpPr>
          <p:spPr>
            <a:xfrm>
              <a:off x="6784646" y="160055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ER Management</a:t>
              </a:r>
            </a:p>
          </p:txBody>
        </p:sp>
        <p:sp>
          <p:nvSpPr>
            <p:cNvPr id="12" name="Freeform 11"/>
            <p:cNvSpPr/>
            <p:nvPr/>
          </p:nvSpPr>
          <p:spPr>
            <a:xfrm rot="20520000">
              <a:off x="6469833" y="3633885"/>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0"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3" name="Freeform 12"/>
            <p:cNvSpPr/>
            <p:nvPr/>
          </p:nvSpPr>
          <p:spPr>
            <a:xfrm>
              <a:off x="7617242" y="274652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Polling Stations</a:t>
              </a:r>
            </a:p>
          </p:txBody>
        </p:sp>
        <p:sp>
          <p:nvSpPr>
            <p:cNvPr id="14" name="Freeform 13"/>
            <p:cNvSpPr/>
            <p:nvPr/>
          </p:nvSpPr>
          <p:spPr>
            <a:xfrm rot="1032102">
              <a:off x="6473414" y="4335159"/>
              <a:ext cx="1259259" cy="21975"/>
            </a:xfrm>
            <a:custGeom>
              <a:avLst/>
              <a:gdLst>
                <a:gd name="connsiteX0" fmla="*/ 0 w 1259259"/>
                <a:gd name="connsiteY0" fmla="*/ 10987 h 21975"/>
                <a:gd name="connsiteX1" fmla="*/ 1259259 w 1259259"/>
                <a:gd name="connsiteY1" fmla="*/ 10987 h 21975"/>
              </a:gdLst>
              <a:ahLst/>
              <a:cxnLst>
                <a:cxn ang="0">
                  <a:pos x="connsiteX0" y="connsiteY0"/>
                </a:cxn>
                <a:cxn ang="0">
                  <a:pos x="connsiteX1" y="connsiteY1"/>
                </a:cxn>
              </a:cxnLst>
              <a:rect l="l" t="t" r="r" b="b"/>
              <a:pathLst>
                <a:path w="1259259" h="21975">
                  <a:moveTo>
                    <a:pt x="0" y="10987"/>
                  </a:moveTo>
                  <a:lnTo>
                    <a:pt x="1259259"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610848" tIns="-20494" rIns="610848" bIns="-20494"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5" name="Freeform 14"/>
            <p:cNvSpPr/>
            <p:nvPr/>
          </p:nvSpPr>
          <p:spPr>
            <a:xfrm>
              <a:off x="7680167" y="4149076"/>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VM &amp; Criticality</a:t>
              </a:r>
            </a:p>
          </p:txBody>
        </p:sp>
        <p:sp>
          <p:nvSpPr>
            <p:cNvPr id="16" name="Freeform 15"/>
            <p:cNvSpPr/>
            <p:nvPr/>
          </p:nvSpPr>
          <p:spPr>
            <a:xfrm rot="3240000">
              <a:off x="6053535" y="4915117"/>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0" bIns="-1910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7" name="Freeform 16"/>
            <p:cNvSpPr/>
            <p:nvPr/>
          </p:nvSpPr>
          <p:spPr>
            <a:xfrm>
              <a:off x="6784646" y="5308993"/>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Security Plan  &amp; Force Deployment</a:t>
              </a:r>
            </a:p>
          </p:txBody>
        </p:sp>
        <p:sp>
          <p:nvSpPr>
            <p:cNvPr id="18" name="Freeform 17"/>
            <p:cNvSpPr/>
            <p:nvPr/>
          </p:nvSpPr>
          <p:spPr>
            <a:xfrm rot="5400000">
              <a:off x="5379951" y="5133978"/>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1"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9" name="Freeform 18"/>
            <p:cNvSpPr/>
            <p:nvPr/>
          </p:nvSpPr>
          <p:spPr>
            <a:xfrm>
              <a:off x="5437479" y="5746714"/>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Force Multiplier Plan</a:t>
              </a:r>
            </a:p>
          </p:txBody>
        </p:sp>
        <p:sp>
          <p:nvSpPr>
            <p:cNvPr id="20" name="Freeform 19"/>
            <p:cNvSpPr/>
            <p:nvPr/>
          </p:nvSpPr>
          <p:spPr>
            <a:xfrm rot="18360000">
              <a:off x="4706367" y="4915116"/>
              <a:ext cx="1203496" cy="21976"/>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099" rIns="584361" bIns="-1910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21" name="Freeform 20"/>
            <p:cNvSpPr/>
            <p:nvPr/>
          </p:nvSpPr>
          <p:spPr>
            <a:xfrm>
              <a:off x="4090311" y="5308993"/>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EVM Management</a:t>
              </a:r>
            </a:p>
          </p:txBody>
        </p:sp>
        <p:sp>
          <p:nvSpPr>
            <p:cNvPr id="22" name="Freeform 21"/>
            <p:cNvSpPr/>
            <p:nvPr/>
          </p:nvSpPr>
          <p:spPr>
            <a:xfrm rot="20520000">
              <a:off x="4290069" y="4342132"/>
              <a:ext cx="1203497" cy="21976"/>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099" rIns="584362" bIns="-1910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23" name="Freeform 22"/>
            <p:cNvSpPr/>
            <p:nvPr/>
          </p:nvSpPr>
          <p:spPr>
            <a:xfrm>
              <a:off x="3257715" y="4163024"/>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Poll Personnel Plan</a:t>
              </a:r>
            </a:p>
          </p:txBody>
        </p:sp>
        <p:sp>
          <p:nvSpPr>
            <p:cNvPr id="24" name="Freeform 23"/>
            <p:cNvSpPr/>
            <p:nvPr/>
          </p:nvSpPr>
          <p:spPr>
            <a:xfrm rot="22680000">
              <a:off x="4290069" y="3633884"/>
              <a:ext cx="1203497" cy="21976"/>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099" rIns="584362"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25" name="Freeform 24"/>
            <p:cNvSpPr/>
            <p:nvPr/>
          </p:nvSpPr>
          <p:spPr>
            <a:xfrm>
              <a:off x="3257715" y="274652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68288" tIns="168288" rIns="168288" bIns="168288" numCol="1" spcCol="1270" anchor="ctr" anchorCtr="0">
              <a:noAutofit/>
            </a:bodyPr>
            <a:lstStyle/>
            <a:p>
              <a:pPr lvl="0" algn="ctr" defTabSz="622300">
                <a:lnSpc>
                  <a:spcPct val="90000"/>
                </a:lnSpc>
                <a:spcBef>
                  <a:spcPct val="0"/>
                </a:spcBef>
                <a:spcAft>
                  <a:spcPct val="35000"/>
                </a:spcAft>
              </a:pPr>
              <a:r>
                <a:rPr lang="en-US" sz="1400" b="1" kern="1200" dirty="0">
                  <a:solidFill>
                    <a:srgbClr val="000000"/>
                  </a:solidFill>
                </a:rPr>
                <a:t>MCC</a:t>
              </a:r>
            </a:p>
          </p:txBody>
        </p:sp>
        <p:sp>
          <p:nvSpPr>
            <p:cNvPr id="26" name="Freeform 25"/>
            <p:cNvSpPr/>
            <p:nvPr/>
          </p:nvSpPr>
          <p:spPr>
            <a:xfrm rot="24840000">
              <a:off x="4706367" y="3060900"/>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1" bIns="-19099" numCol="1" spcCol="1270" anchor="ctr" anchorCtr="0">
              <a:noAutofit/>
            </a:bodyPr>
            <a:lstStyle/>
            <a:p>
              <a:pPr lvl="0" algn="ctr" defTabSz="711200">
                <a:lnSpc>
                  <a:spcPct val="90000"/>
                </a:lnSpc>
                <a:spcBef>
                  <a:spcPct val="0"/>
                </a:spcBef>
                <a:spcAft>
                  <a:spcPct val="35000"/>
                </a:spcAft>
              </a:pPr>
              <a:endParaRPr lang="en-US" sz="1600" kern="1200"/>
            </a:p>
          </p:txBody>
        </p:sp>
        <p:sp>
          <p:nvSpPr>
            <p:cNvPr id="27" name="Freeform 26"/>
            <p:cNvSpPr/>
            <p:nvPr/>
          </p:nvSpPr>
          <p:spPr>
            <a:xfrm>
              <a:off x="4090311" y="160055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Exp Monitoring</a:t>
              </a:r>
            </a:p>
          </p:txBody>
        </p:sp>
      </p:grpSp>
      <p:sp>
        <p:nvSpPr>
          <p:cNvPr id="7" name="Title 1"/>
          <p:cNvSpPr txBox="1">
            <a:spLocks/>
          </p:cNvSpPr>
          <p:nvPr/>
        </p:nvSpPr>
        <p:spPr>
          <a:xfrm>
            <a:off x="1524000" y="1"/>
            <a:ext cx="9144000" cy="981075"/>
          </a:xfrm>
          <a:prstGeom prst="rect">
            <a:avLst/>
          </a:prstGeom>
          <a:noFill/>
        </p:spPr>
        <p:txBody>
          <a:bodyPr anchor="ctr">
            <a:normAutofit fontScale="90000"/>
          </a:bodyPr>
          <a:lstStyle/>
          <a:p>
            <a:pPr algn="ctr" fontAlgn="auto">
              <a:spcAft>
                <a:spcPts val="0"/>
              </a:spcAft>
              <a:defRPr/>
            </a:pPr>
            <a:r>
              <a:rPr lang="en-US" sz="3600" dirty="0">
                <a:latin typeface="+mj-lt"/>
                <a:ea typeface="+mj-ea"/>
                <a:cs typeface="+mj-cs"/>
              </a:rPr>
              <a:t>Components of District Election Management Plan</a:t>
            </a:r>
          </a:p>
        </p:txBody>
      </p:sp>
      <p:sp>
        <p:nvSpPr>
          <p:cNvPr id="2" name="Rectangle 1"/>
          <p:cNvSpPr/>
          <p:nvPr/>
        </p:nvSpPr>
        <p:spPr>
          <a:xfrm>
            <a:off x="10475641" y="6021288"/>
            <a:ext cx="1031052" cy="369332"/>
          </a:xfrm>
          <a:prstGeom prst="rect">
            <a:avLst/>
          </a:prstGeom>
        </p:spPr>
        <p:txBody>
          <a:bodyPr wrap="none">
            <a:spAutoFit/>
          </a:bodyPr>
          <a:lstStyle/>
          <a:p>
            <a:pPr algn="ctr" fontAlgn="auto">
              <a:spcAft>
                <a:spcPts val="0"/>
              </a:spcAft>
              <a:defRPr/>
            </a:pPr>
            <a:r>
              <a:rPr lang="en-US" dirty="0" err="1" smtClean="0"/>
              <a:t>Contd</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953229497"/>
              </p:ext>
            </p:extLst>
          </p:nvPr>
        </p:nvGraphicFramePr>
        <p:xfrm>
          <a:off x="1524000" y="1139994"/>
          <a:ext cx="8915400" cy="5718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txBox="1">
            <a:spLocks/>
          </p:cNvSpPr>
          <p:nvPr/>
        </p:nvSpPr>
        <p:spPr>
          <a:xfrm>
            <a:off x="1524000" y="1"/>
            <a:ext cx="9144000" cy="981075"/>
          </a:xfrm>
          <a:prstGeom prst="rect">
            <a:avLst/>
          </a:prstGeom>
          <a:noFill/>
        </p:spPr>
        <p:txBody>
          <a:bodyPr anchor="ctr">
            <a:normAutofit fontScale="90000"/>
          </a:bodyPr>
          <a:lstStyle/>
          <a:p>
            <a:pPr algn="ctr" fontAlgn="auto">
              <a:spcAft>
                <a:spcPts val="0"/>
              </a:spcAft>
              <a:defRPr/>
            </a:pPr>
            <a:r>
              <a:rPr lang="en-US" sz="3600" dirty="0">
                <a:latin typeface="+mj-lt"/>
                <a:ea typeface="+mj-ea"/>
                <a:cs typeface="+mj-cs"/>
              </a:rPr>
              <a:t>Components of District Election Management Plan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graphicEl>
                                              <a:dgm id="{625B8DCA-AD22-414F-A576-A02AA876D5FD}"/>
                                            </p:graphicEl>
                                          </p:spTgt>
                                        </p:tgtEl>
                                        <p:attrNameLst>
                                          <p:attrName>style.visibility</p:attrName>
                                        </p:attrNameLst>
                                      </p:cBhvr>
                                      <p:to>
                                        <p:strVal val="visible"/>
                                      </p:to>
                                    </p:set>
                                    <p:animEffect transition="in" filter="randombar(horizontal)">
                                      <p:cBhvr>
                                        <p:cTn id="7" dur="500"/>
                                        <p:tgtEl>
                                          <p:spTgt spid="4">
                                            <p:graphicEl>
                                              <a:dgm id="{625B8DCA-AD22-414F-A576-A02AA876D5F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FD26BE89-9443-A742-B270-5E04CD147797}"/>
                                            </p:graphicEl>
                                          </p:spTgt>
                                        </p:tgtEl>
                                        <p:attrNameLst>
                                          <p:attrName>style.visibility</p:attrName>
                                        </p:attrNameLst>
                                      </p:cBhvr>
                                      <p:to>
                                        <p:strVal val="visible"/>
                                      </p:to>
                                    </p:set>
                                    <p:animEffect transition="in" filter="randombar(horizontal)">
                                      <p:cBhvr>
                                        <p:cTn id="12" dur="500"/>
                                        <p:tgtEl>
                                          <p:spTgt spid="4">
                                            <p:graphicEl>
                                              <a:dgm id="{FD26BE89-9443-A742-B270-5E04CD147797}"/>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
                                            <p:graphicEl>
                                              <a:dgm id="{B16541E7-5CE5-194E-AEF1-724243D6692E}"/>
                                            </p:graphicEl>
                                          </p:spTgt>
                                        </p:tgtEl>
                                        <p:attrNameLst>
                                          <p:attrName>style.visibility</p:attrName>
                                        </p:attrNameLst>
                                      </p:cBhvr>
                                      <p:to>
                                        <p:strVal val="visible"/>
                                      </p:to>
                                    </p:set>
                                    <p:animEffect transition="in" filter="randombar(horizontal)">
                                      <p:cBhvr>
                                        <p:cTn id="15" dur="500"/>
                                        <p:tgtEl>
                                          <p:spTgt spid="4">
                                            <p:graphicEl>
                                              <a:dgm id="{B16541E7-5CE5-194E-AEF1-724243D6692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4">
                                            <p:graphicEl>
                                              <a:dgm id="{DCD9E453-FD12-5C4B-B56F-E85C0DEC5BDB}"/>
                                            </p:graphicEl>
                                          </p:spTgt>
                                        </p:tgtEl>
                                        <p:attrNameLst>
                                          <p:attrName>style.visibility</p:attrName>
                                        </p:attrNameLst>
                                      </p:cBhvr>
                                      <p:to>
                                        <p:strVal val="visible"/>
                                      </p:to>
                                    </p:set>
                                    <p:animEffect transition="in" filter="randombar(horizontal)">
                                      <p:cBhvr>
                                        <p:cTn id="20" dur="500"/>
                                        <p:tgtEl>
                                          <p:spTgt spid="4">
                                            <p:graphicEl>
                                              <a:dgm id="{DCD9E453-FD12-5C4B-B56F-E85C0DEC5BDB}"/>
                                            </p:graphic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4">
                                            <p:graphicEl>
                                              <a:dgm id="{80B38894-60F5-B24C-BCD1-F4215F129F8A}"/>
                                            </p:graphicEl>
                                          </p:spTgt>
                                        </p:tgtEl>
                                        <p:attrNameLst>
                                          <p:attrName>style.visibility</p:attrName>
                                        </p:attrNameLst>
                                      </p:cBhvr>
                                      <p:to>
                                        <p:strVal val="visible"/>
                                      </p:to>
                                    </p:set>
                                    <p:animEffect transition="in" filter="randombar(horizontal)">
                                      <p:cBhvr>
                                        <p:cTn id="23" dur="500"/>
                                        <p:tgtEl>
                                          <p:spTgt spid="4">
                                            <p:graphicEl>
                                              <a:dgm id="{80B38894-60F5-B24C-BCD1-F4215F129F8A}"/>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4">
                                            <p:graphicEl>
                                              <a:dgm id="{F6214D60-4099-B94C-A4DC-5D73B9F6D91D}"/>
                                            </p:graphicEl>
                                          </p:spTgt>
                                        </p:tgtEl>
                                        <p:attrNameLst>
                                          <p:attrName>style.visibility</p:attrName>
                                        </p:attrNameLst>
                                      </p:cBhvr>
                                      <p:to>
                                        <p:strVal val="visible"/>
                                      </p:to>
                                    </p:set>
                                    <p:animEffect transition="in" filter="randombar(horizontal)">
                                      <p:cBhvr>
                                        <p:cTn id="28" dur="500"/>
                                        <p:tgtEl>
                                          <p:spTgt spid="4">
                                            <p:graphicEl>
                                              <a:dgm id="{F6214D60-4099-B94C-A4DC-5D73B9F6D91D}"/>
                                            </p:graphic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4">
                                            <p:graphicEl>
                                              <a:dgm id="{8238430D-88C3-3445-8E55-A4640E3C1858}"/>
                                            </p:graphicEl>
                                          </p:spTgt>
                                        </p:tgtEl>
                                        <p:attrNameLst>
                                          <p:attrName>style.visibility</p:attrName>
                                        </p:attrNameLst>
                                      </p:cBhvr>
                                      <p:to>
                                        <p:strVal val="visible"/>
                                      </p:to>
                                    </p:set>
                                    <p:animEffect transition="in" filter="randombar(horizontal)">
                                      <p:cBhvr>
                                        <p:cTn id="31" dur="500"/>
                                        <p:tgtEl>
                                          <p:spTgt spid="4">
                                            <p:graphicEl>
                                              <a:dgm id="{8238430D-88C3-3445-8E55-A4640E3C1858}"/>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4">
                                            <p:graphicEl>
                                              <a:dgm id="{B432DD28-7444-0945-9331-36AD3C556405}"/>
                                            </p:graphicEl>
                                          </p:spTgt>
                                        </p:tgtEl>
                                        <p:attrNameLst>
                                          <p:attrName>style.visibility</p:attrName>
                                        </p:attrNameLst>
                                      </p:cBhvr>
                                      <p:to>
                                        <p:strVal val="visible"/>
                                      </p:to>
                                    </p:set>
                                    <p:animEffect transition="in" filter="randombar(horizontal)">
                                      <p:cBhvr>
                                        <p:cTn id="36" dur="500"/>
                                        <p:tgtEl>
                                          <p:spTgt spid="4">
                                            <p:graphicEl>
                                              <a:dgm id="{B432DD28-7444-0945-9331-36AD3C556405}"/>
                                            </p:graphicEl>
                                          </p:spTgt>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4">
                                            <p:graphicEl>
                                              <a:dgm id="{0014ADAA-403C-6C46-95D4-321F490992C1}"/>
                                            </p:graphicEl>
                                          </p:spTgt>
                                        </p:tgtEl>
                                        <p:attrNameLst>
                                          <p:attrName>style.visibility</p:attrName>
                                        </p:attrNameLst>
                                      </p:cBhvr>
                                      <p:to>
                                        <p:strVal val="visible"/>
                                      </p:to>
                                    </p:set>
                                    <p:animEffect transition="in" filter="randombar(horizontal)">
                                      <p:cBhvr>
                                        <p:cTn id="39" dur="500"/>
                                        <p:tgtEl>
                                          <p:spTgt spid="4">
                                            <p:graphicEl>
                                              <a:dgm id="{0014ADAA-403C-6C46-95D4-321F490992C1}"/>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4">
                                            <p:graphicEl>
                                              <a:dgm id="{1E4B979A-044C-144E-BA4D-60DE1E4620D3}"/>
                                            </p:graphicEl>
                                          </p:spTgt>
                                        </p:tgtEl>
                                        <p:attrNameLst>
                                          <p:attrName>style.visibility</p:attrName>
                                        </p:attrNameLst>
                                      </p:cBhvr>
                                      <p:to>
                                        <p:strVal val="visible"/>
                                      </p:to>
                                    </p:set>
                                    <p:animEffect transition="in" filter="randombar(horizontal)">
                                      <p:cBhvr>
                                        <p:cTn id="44" dur="500"/>
                                        <p:tgtEl>
                                          <p:spTgt spid="4">
                                            <p:graphicEl>
                                              <a:dgm id="{1E4B979A-044C-144E-BA4D-60DE1E4620D3}"/>
                                            </p:graphicEl>
                                          </p:spTgt>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
                                            <p:graphicEl>
                                              <a:dgm id="{21AA1FEB-44D2-3B45-BA1E-5FD0450AD611}"/>
                                            </p:graphicEl>
                                          </p:spTgt>
                                        </p:tgtEl>
                                        <p:attrNameLst>
                                          <p:attrName>style.visibility</p:attrName>
                                        </p:attrNameLst>
                                      </p:cBhvr>
                                      <p:to>
                                        <p:strVal val="visible"/>
                                      </p:to>
                                    </p:set>
                                    <p:animEffect transition="in" filter="randombar(horizontal)">
                                      <p:cBhvr>
                                        <p:cTn id="47" dur="500"/>
                                        <p:tgtEl>
                                          <p:spTgt spid="4">
                                            <p:graphicEl>
                                              <a:dgm id="{21AA1FEB-44D2-3B45-BA1E-5FD0450AD6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4">
                                            <p:graphicEl>
                                              <a:dgm id="{768B7C34-5F9F-CE44-A320-2FCE4C8FFC0F}"/>
                                            </p:graphicEl>
                                          </p:spTgt>
                                        </p:tgtEl>
                                        <p:attrNameLst>
                                          <p:attrName>style.visibility</p:attrName>
                                        </p:attrNameLst>
                                      </p:cBhvr>
                                      <p:to>
                                        <p:strVal val="visible"/>
                                      </p:to>
                                    </p:set>
                                    <p:animEffect transition="in" filter="randombar(horizontal)">
                                      <p:cBhvr>
                                        <p:cTn id="52" dur="500"/>
                                        <p:tgtEl>
                                          <p:spTgt spid="4">
                                            <p:graphicEl>
                                              <a:dgm id="{768B7C34-5F9F-CE44-A320-2FCE4C8FFC0F}"/>
                                            </p:graphicEl>
                                          </p:spTgt>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4">
                                            <p:graphicEl>
                                              <a:dgm id="{9734B6EC-DCF7-8346-AEBC-15E5EBFFB799}"/>
                                            </p:graphicEl>
                                          </p:spTgt>
                                        </p:tgtEl>
                                        <p:attrNameLst>
                                          <p:attrName>style.visibility</p:attrName>
                                        </p:attrNameLst>
                                      </p:cBhvr>
                                      <p:to>
                                        <p:strVal val="visible"/>
                                      </p:to>
                                    </p:set>
                                    <p:animEffect transition="in" filter="randombar(horizontal)">
                                      <p:cBhvr>
                                        <p:cTn id="55" dur="500"/>
                                        <p:tgtEl>
                                          <p:spTgt spid="4">
                                            <p:graphicEl>
                                              <a:dgm id="{9734B6EC-DCF7-8346-AEBC-15E5EBFFB799}"/>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4">
                                            <p:graphicEl>
                                              <a:dgm id="{A62915E9-C22D-6146-9341-E449B53EE6C0}"/>
                                            </p:graphicEl>
                                          </p:spTgt>
                                        </p:tgtEl>
                                        <p:attrNameLst>
                                          <p:attrName>style.visibility</p:attrName>
                                        </p:attrNameLst>
                                      </p:cBhvr>
                                      <p:to>
                                        <p:strVal val="visible"/>
                                      </p:to>
                                    </p:set>
                                    <p:animEffect transition="in" filter="randombar(horizontal)">
                                      <p:cBhvr>
                                        <p:cTn id="60" dur="500"/>
                                        <p:tgtEl>
                                          <p:spTgt spid="4">
                                            <p:graphicEl>
                                              <a:dgm id="{A62915E9-C22D-6146-9341-E449B53EE6C0}"/>
                                            </p:graphicEl>
                                          </p:spTgt>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4">
                                            <p:graphicEl>
                                              <a:dgm id="{02B8390F-6946-2E48-9D0F-4AD83AE5B8BF}"/>
                                            </p:graphicEl>
                                          </p:spTgt>
                                        </p:tgtEl>
                                        <p:attrNameLst>
                                          <p:attrName>style.visibility</p:attrName>
                                        </p:attrNameLst>
                                      </p:cBhvr>
                                      <p:to>
                                        <p:strVal val="visible"/>
                                      </p:to>
                                    </p:set>
                                    <p:animEffect transition="in" filter="randombar(horizontal)">
                                      <p:cBhvr>
                                        <p:cTn id="63" dur="500"/>
                                        <p:tgtEl>
                                          <p:spTgt spid="4">
                                            <p:graphicEl>
                                              <a:dgm id="{02B8390F-6946-2E48-9D0F-4AD83AE5B8BF}"/>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4">
                                            <p:graphicEl>
                                              <a:dgm id="{4363C611-B184-6C4F-97CD-141197A44A2E}"/>
                                            </p:graphicEl>
                                          </p:spTgt>
                                        </p:tgtEl>
                                        <p:attrNameLst>
                                          <p:attrName>style.visibility</p:attrName>
                                        </p:attrNameLst>
                                      </p:cBhvr>
                                      <p:to>
                                        <p:strVal val="visible"/>
                                      </p:to>
                                    </p:set>
                                    <p:animEffect transition="in" filter="randombar(horizontal)">
                                      <p:cBhvr>
                                        <p:cTn id="68" dur="500"/>
                                        <p:tgtEl>
                                          <p:spTgt spid="4">
                                            <p:graphicEl>
                                              <a:dgm id="{4363C611-B184-6C4F-97CD-141197A44A2E}"/>
                                            </p:graphicEl>
                                          </p:spTgt>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4">
                                            <p:graphicEl>
                                              <a:dgm id="{2B9D8D9E-BAB0-D24A-A922-C6F1FACF3B0E}"/>
                                            </p:graphicEl>
                                          </p:spTgt>
                                        </p:tgtEl>
                                        <p:attrNameLst>
                                          <p:attrName>style.visibility</p:attrName>
                                        </p:attrNameLst>
                                      </p:cBhvr>
                                      <p:to>
                                        <p:strVal val="visible"/>
                                      </p:to>
                                    </p:set>
                                    <p:animEffect transition="in" filter="randombar(horizontal)">
                                      <p:cBhvr>
                                        <p:cTn id="71" dur="500"/>
                                        <p:tgtEl>
                                          <p:spTgt spid="4">
                                            <p:graphicEl>
                                              <a:dgm id="{2B9D8D9E-BAB0-D24A-A922-C6F1FACF3B0E}"/>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4" presetClass="entr" presetSubtype="10" fill="hold" grpId="0" nodeType="clickEffect">
                                  <p:stCondLst>
                                    <p:cond delay="0"/>
                                  </p:stCondLst>
                                  <p:childTnLst>
                                    <p:set>
                                      <p:cBhvr>
                                        <p:cTn id="75" dur="1" fill="hold">
                                          <p:stCondLst>
                                            <p:cond delay="0"/>
                                          </p:stCondLst>
                                        </p:cTn>
                                        <p:tgtEl>
                                          <p:spTgt spid="4">
                                            <p:graphicEl>
                                              <a:dgm id="{AEAAF836-782C-0842-920B-B8EB9FBBC98C}"/>
                                            </p:graphicEl>
                                          </p:spTgt>
                                        </p:tgtEl>
                                        <p:attrNameLst>
                                          <p:attrName>style.visibility</p:attrName>
                                        </p:attrNameLst>
                                      </p:cBhvr>
                                      <p:to>
                                        <p:strVal val="visible"/>
                                      </p:to>
                                    </p:set>
                                    <p:animEffect transition="in" filter="randombar(horizontal)">
                                      <p:cBhvr>
                                        <p:cTn id="76" dur="500"/>
                                        <p:tgtEl>
                                          <p:spTgt spid="4">
                                            <p:graphicEl>
                                              <a:dgm id="{AEAAF836-782C-0842-920B-B8EB9FBBC98C}"/>
                                            </p:graphicEl>
                                          </p:spTgt>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4">
                                            <p:graphicEl>
                                              <a:dgm id="{57B24A0E-457A-684C-88B3-14A9AC77EFFA}"/>
                                            </p:graphicEl>
                                          </p:spTgt>
                                        </p:tgtEl>
                                        <p:attrNameLst>
                                          <p:attrName>style.visibility</p:attrName>
                                        </p:attrNameLst>
                                      </p:cBhvr>
                                      <p:to>
                                        <p:strVal val="visible"/>
                                      </p:to>
                                    </p:set>
                                    <p:animEffect transition="in" filter="randombar(horizontal)">
                                      <p:cBhvr>
                                        <p:cTn id="79" dur="500"/>
                                        <p:tgtEl>
                                          <p:spTgt spid="4">
                                            <p:graphicEl>
                                              <a:dgm id="{57B24A0E-457A-684C-88B3-14A9AC77EFFA}"/>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4">
                                            <p:graphicEl>
                                              <a:dgm id="{ACF0961E-AE8B-9E44-AAAD-1E88B405F63F}"/>
                                            </p:graphicEl>
                                          </p:spTgt>
                                        </p:tgtEl>
                                        <p:attrNameLst>
                                          <p:attrName>style.visibility</p:attrName>
                                        </p:attrNameLst>
                                      </p:cBhvr>
                                      <p:to>
                                        <p:strVal val="visible"/>
                                      </p:to>
                                    </p:set>
                                    <p:animEffect transition="in" filter="randombar(horizontal)">
                                      <p:cBhvr>
                                        <p:cTn id="84" dur="500"/>
                                        <p:tgtEl>
                                          <p:spTgt spid="4">
                                            <p:graphicEl>
                                              <a:dgm id="{ACF0961E-AE8B-9E44-AAAD-1E88B405F63F}"/>
                                            </p:graphicEl>
                                          </p:spTgt>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4">
                                            <p:graphicEl>
                                              <a:dgm id="{93A2055E-9615-0145-977E-4A639C07F258}"/>
                                            </p:graphicEl>
                                          </p:spTgt>
                                        </p:tgtEl>
                                        <p:attrNameLst>
                                          <p:attrName>style.visibility</p:attrName>
                                        </p:attrNameLst>
                                      </p:cBhvr>
                                      <p:to>
                                        <p:strVal val="visible"/>
                                      </p:to>
                                    </p:set>
                                    <p:animEffect transition="in" filter="randombar(horizontal)">
                                      <p:cBhvr>
                                        <p:cTn id="87" dur="500"/>
                                        <p:tgtEl>
                                          <p:spTgt spid="4">
                                            <p:graphicEl>
                                              <a:dgm id="{93A2055E-9615-0145-977E-4A639C07F25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Title 1"/>
          <p:cNvSpPr>
            <a:spLocks noGrp="1"/>
          </p:cNvSpPr>
          <p:nvPr>
            <p:ph type="title"/>
          </p:nvPr>
        </p:nvSpPr>
        <p:spPr>
          <a:xfrm>
            <a:off x="1919288" y="34925"/>
            <a:ext cx="8229600" cy="801688"/>
          </a:xfrm>
        </p:spPr>
        <p:txBody>
          <a:bodyPr/>
          <a:lstStyle/>
          <a:p>
            <a:r>
              <a:rPr lang="en-US" altLang="en-US" b="1" dirty="0"/>
              <a:t>Components of District Plan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75671086"/>
              </p:ext>
            </p:extLst>
          </p:nvPr>
        </p:nvGraphicFramePr>
        <p:xfrm>
          <a:off x="335360" y="986633"/>
          <a:ext cx="10513168" cy="5237160"/>
        </p:xfrm>
        <a:graphic>
          <a:graphicData uri="http://schemas.openxmlformats.org/drawingml/2006/table">
            <a:tbl>
              <a:tblPr/>
              <a:tblGrid>
                <a:gridCol w="873748">
                  <a:extLst>
                    <a:ext uri="{9D8B030D-6E8A-4147-A177-3AD203B41FA5}">
                      <a16:colId xmlns:a16="http://schemas.microsoft.com/office/drawing/2014/main" val="20000"/>
                    </a:ext>
                  </a:extLst>
                </a:gridCol>
                <a:gridCol w="9639420">
                  <a:extLst>
                    <a:ext uri="{9D8B030D-6E8A-4147-A177-3AD203B41FA5}">
                      <a16:colId xmlns:a16="http://schemas.microsoft.com/office/drawing/2014/main" val="20001"/>
                    </a:ext>
                  </a:extLst>
                </a:gridCol>
              </a:tblGrid>
              <a:tr h="523716">
                <a:tc>
                  <a:txBody>
                    <a:bodyPr/>
                    <a:lstStyle/>
                    <a:p>
                      <a:pPr algn="l" fontAlgn="b"/>
                      <a:r>
                        <a:rPr lang="en-US" sz="3200" b="0" i="0" u="none" strike="noStrike" dirty="0">
                          <a:solidFill>
                            <a:srgbClr val="000000"/>
                          </a:solidFill>
                          <a:effectLst/>
                          <a:latin typeface="Calibri"/>
                        </a:rPr>
                        <a:t>1</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a:solidFill>
                            <a:srgbClr val="000000"/>
                          </a:solidFill>
                          <a:effectLst/>
                          <a:latin typeface="Calibri"/>
                        </a:rPr>
                        <a:t>District Profile</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3716">
                <a:tc>
                  <a:txBody>
                    <a:bodyPr/>
                    <a:lstStyle/>
                    <a:p>
                      <a:pPr algn="l" fontAlgn="b"/>
                      <a:r>
                        <a:rPr lang="en-US" sz="3200" b="0" i="0" u="none" strike="noStrike" dirty="0">
                          <a:solidFill>
                            <a:srgbClr val="000000"/>
                          </a:solidFill>
                          <a:effectLst/>
                          <a:latin typeface="Calibri"/>
                        </a:rPr>
                        <a:t>2</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Electoral Roll Management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3716">
                <a:tc>
                  <a:txBody>
                    <a:bodyPr/>
                    <a:lstStyle/>
                    <a:p>
                      <a:pPr algn="l" fontAlgn="b"/>
                      <a:r>
                        <a:rPr lang="en-US" sz="3200" b="0" i="0" u="none" strike="noStrike" dirty="0">
                          <a:solidFill>
                            <a:srgbClr val="000000"/>
                          </a:solidFill>
                          <a:effectLst/>
                          <a:latin typeface="Calibri"/>
                        </a:rPr>
                        <a:t>3</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a:solidFill>
                            <a:srgbClr val="000000"/>
                          </a:solidFill>
                          <a:effectLst/>
                          <a:latin typeface="Calibri"/>
                        </a:rPr>
                        <a:t>Polling Stations and Infrastructure</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3716">
                <a:tc>
                  <a:txBody>
                    <a:bodyPr/>
                    <a:lstStyle/>
                    <a:p>
                      <a:pPr algn="l" fontAlgn="b"/>
                      <a:r>
                        <a:rPr lang="en-US" sz="3200" b="0" i="0" u="none" strike="noStrike" dirty="0">
                          <a:solidFill>
                            <a:srgbClr val="000000"/>
                          </a:solidFill>
                          <a:effectLst/>
                          <a:latin typeface="Calibri"/>
                        </a:rPr>
                        <a:t>4</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Vulnerability and Criticality</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3716">
                <a:tc>
                  <a:txBody>
                    <a:bodyPr/>
                    <a:lstStyle/>
                    <a:p>
                      <a:pPr algn="l" fontAlgn="b"/>
                      <a:r>
                        <a:rPr lang="en-US" sz="3200" b="0" i="0" u="none" strike="noStrike" dirty="0">
                          <a:solidFill>
                            <a:srgbClr val="000000"/>
                          </a:solidFill>
                          <a:effectLst/>
                          <a:latin typeface="Calibri"/>
                        </a:rPr>
                        <a:t>5</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Security plan and Force Deployment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3716">
                <a:tc>
                  <a:txBody>
                    <a:bodyPr/>
                    <a:lstStyle/>
                    <a:p>
                      <a:pPr algn="l" fontAlgn="b"/>
                      <a:r>
                        <a:rPr lang="en-US" sz="3200" b="0" i="0" u="none" strike="noStrike" dirty="0" smtClean="0">
                          <a:solidFill>
                            <a:srgbClr val="000000"/>
                          </a:solidFill>
                          <a:effectLst/>
                          <a:latin typeface="Calibri"/>
                        </a:rPr>
                        <a:t>6</a:t>
                      </a:r>
                      <a:endParaRPr lang="en-US" sz="3200" b="0" i="0" u="none" strike="noStrike" dirty="0">
                        <a:solidFill>
                          <a:srgbClr val="000000"/>
                        </a:solidFill>
                        <a:effectLst/>
                        <a:latin typeface="Calibri"/>
                      </a:endParaRP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dirty="0" smtClean="0"/>
                        <a:t>Communication Plan</a:t>
                      </a:r>
                      <a:endParaRPr lang="en-US" sz="3200" b="0" i="0" u="none" strike="noStrike" dirty="0">
                        <a:solidFill>
                          <a:srgbClr val="000000"/>
                        </a:solidFill>
                        <a:effectLst/>
                        <a:latin typeface="Calibri"/>
                      </a:endParaRP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66190"/>
                  </a:ext>
                </a:extLst>
              </a:tr>
              <a:tr h="523716">
                <a:tc>
                  <a:txBody>
                    <a:bodyPr/>
                    <a:lstStyle/>
                    <a:p>
                      <a:pPr algn="l" fontAlgn="b"/>
                      <a:r>
                        <a:rPr lang="en-US" sz="3200" b="0" i="0" u="none" strike="noStrike" dirty="0">
                          <a:solidFill>
                            <a:srgbClr val="000000"/>
                          </a:solidFill>
                          <a:effectLst/>
                          <a:latin typeface="Calibri"/>
                        </a:rPr>
                        <a:t>7</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EVM Management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23716">
                <a:tc>
                  <a:txBody>
                    <a:bodyPr/>
                    <a:lstStyle/>
                    <a:p>
                      <a:pPr algn="l" fontAlgn="b"/>
                      <a:r>
                        <a:rPr lang="en-US" sz="3200" b="0" i="0" u="none" strike="noStrike" dirty="0">
                          <a:solidFill>
                            <a:srgbClr val="000000"/>
                          </a:solidFill>
                          <a:effectLst/>
                          <a:latin typeface="Calibri"/>
                        </a:rPr>
                        <a:t>8</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Poll personnel management and Welfare</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23716">
                <a:tc>
                  <a:txBody>
                    <a:bodyPr/>
                    <a:lstStyle/>
                    <a:p>
                      <a:pPr algn="l" fontAlgn="b"/>
                      <a:r>
                        <a:rPr lang="en-US" sz="3200" b="0" i="0" u="none" strike="noStrike" dirty="0">
                          <a:solidFill>
                            <a:srgbClr val="000000"/>
                          </a:solidFill>
                          <a:effectLst/>
                          <a:latin typeface="Calibri"/>
                        </a:rPr>
                        <a:t>9</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Model Code and enforcement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23716">
                <a:tc>
                  <a:txBody>
                    <a:bodyPr/>
                    <a:lstStyle/>
                    <a:p>
                      <a:pPr algn="l" fontAlgn="b"/>
                      <a:r>
                        <a:rPr lang="en-US" sz="3200" b="0" i="0" u="none" strike="noStrike" dirty="0">
                          <a:solidFill>
                            <a:srgbClr val="000000"/>
                          </a:solidFill>
                          <a:effectLst/>
                          <a:latin typeface="Calibri"/>
                        </a:rPr>
                        <a:t>10</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Expenditure Monitoring</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4" name="Rectangle 3"/>
          <p:cNvSpPr/>
          <p:nvPr/>
        </p:nvSpPr>
        <p:spPr>
          <a:xfrm>
            <a:off x="10819783" y="6373813"/>
            <a:ext cx="1031052" cy="369332"/>
          </a:xfrm>
          <a:prstGeom prst="rect">
            <a:avLst/>
          </a:prstGeom>
        </p:spPr>
        <p:txBody>
          <a:bodyPr wrap="none">
            <a:spAutoFit/>
          </a:bodyPr>
          <a:lstStyle/>
          <a:p>
            <a:pPr algn="ctr" fontAlgn="auto">
              <a:spcAft>
                <a:spcPts val="0"/>
              </a:spcAft>
              <a:defRPr/>
            </a:pPr>
            <a:r>
              <a:rPr lang="en-US" dirty="0" err="1" smtClean="0"/>
              <a:t>Contd</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a:xfrm>
            <a:off x="479376" y="-90264"/>
            <a:ext cx="9669512" cy="1143000"/>
          </a:xfrm>
        </p:spPr>
        <p:txBody>
          <a:bodyPr>
            <a:normAutofit/>
          </a:bodyPr>
          <a:lstStyle/>
          <a:p>
            <a:r>
              <a:rPr lang="en-US" altLang="en-US" sz="4000" b="1" dirty="0"/>
              <a:t>Components of District </a:t>
            </a:r>
            <a:r>
              <a:rPr lang="en-US" altLang="en-US" sz="4000" b="1" dirty="0" smtClean="0"/>
              <a:t>Plan – contd.</a:t>
            </a:r>
            <a:endParaRPr lang="en-US" alt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2393299"/>
              </p:ext>
            </p:extLst>
          </p:nvPr>
        </p:nvGraphicFramePr>
        <p:xfrm>
          <a:off x="623392" y="908720"/>
          <a:ext cx="11161240" cy="5976034"/>
        </p:xfrm>
        <a:graphic>
          <a:graphicData uri="http://schemas.openxmlformats.org/drawingml/2006/table">
            <a:tbl>
              <a:tblPr/>
              <a:tblGrid>
                <a:gridCol w="927611">
                  <a:extLst>
                    <a:ext uri="{9D8B030D-6E8A-4147-A177-3AD203B41FA5}">
                      <a16:colId xmlns:a16="http://schemas.microsoft.com/office/drawing/2014/main" val="20000"/>
                    </a:ext>
                  </a:extLst>
                </a:gridCol>
                <a:gridCol w="10233629">
                  <a:extLst>
                    <a:ext uri="{9D8B030D-6E8A-4147-A177-3AD203B41FA5}">
                      <a16:colId xmlns:a16="http://schemas.microsoft.com/office/drawing/2014/main" val="20001"/>
                    </a:ext>
                  </a:extLst>
                </a:gridCol>
              </a:tblGrid>
              <a:tr h="576064">
                <a:tc>
                  <a:txBody>
                    <a:bodyPr/>
                    <a:lstStyle/>
                    <a:p>
                      <a:pPr algn="l" fontAlgn="b"/>
                      <a:r>
                        <a:rPr lang="en-US" sz="2800" b="0" i="0" u="none" strike="noStrike" dirty="0">
                          <a:solidFill>
                            <a:srgbClr val="000000"/>
                          </a:solidFill>
                          <a:effectLst/>
                          <a:latin typeface="Calibri"/>
                        </a:rPr>
                        <a:t>11</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Transport and Movement Plan - Personnel and Machinery</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39997">
                <a:tc>
                  <a:txBody>
                    <a:bodyPr/>
                    <a:lstStyle/>
                    <a:p>
                      <a:pPr algn="l" fontAlgn="b"/>
                      <a:r>
                        <a:rPr lang="en-US" sz="2800" b="0" i="0" u="none" strike="noStrike" dirty="0">
                          <a:solidFill>
                            <a:srgbClr val="000000"/>
                          </a:solidFill>
                          <a:effectLst/>
                          <a:latin typeface="Calibri"/>
                        </a:rPr>
                        <a:t>12</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Complaint Redressal</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39997">
                <a:tc>
                  <a:txBody>
                    <a:bodyPr/>
                    <a:lstStyle/>
                    <a:p>
                      <a:pPr algn="l" fontAlgn="b"/>
                      <a:r>
                        <a:rPr lang="en-US" sz="2800" b="0" i="0" u="none" strike="noStrike" dirty="0">
                          <a:solidFill>
                            <a:srgbClr val="000000"/>
                          </a:solidFill>
                          <a:effectLst/>
                          <a:latin typeface="Calibri"/>
                        </a:rPr>
                        <a:t>13</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smtClean="0">
                          <a:solidFill>
                            <a:srgbClr val="000000"/>
                          </a:solidFill>
                          <a:effectLst/>
                          <a:latin typeface="Calibri"/>
                        </a:rPr>
                        <a:t>SVEEP – Systematic Voter Education and Electoral Participation</a:t>
                      </a:r>
                      <a:endParaRPr lang="en-US" sz="2800" b="0" i="0" u="none" strike="noStrike" dirty="0">
                        <a:solidFill>
                          <a:srgbClr val="000000"/>
                        </a:solidFill>
                        <a:effectLst/>
                        <a:latin typeface="Calibri"/>
                      </a:endParaRP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9997">
                <a:tc>
                  <a:txBody>
                    <a:bodyPr/>
                    <a:lstStyle/>
                    <a:p>
                      <a:pPr algn="l" fontAlgn="b"/>
                      <a:r>
                        <a:rPr lang="en-US" sz="2800" b="0" i="0" u="none" strike="noStrike" dirty="0">
                          <a:solidFill>
                            <a:srgbClr val="000000"/>
                          </a:solidFill>
                          <a:effectLst/>
                          <a:latin typeface="Calibri"/>
                        </a:rPr>
                        <a:t>14</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Training and Awareness to all stake holders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39997">
                <a:tc>
                  <a:txBody>
                    <a:bodyPr/>
                    <a:lstStyle/>
                    <a:p>
                      <a:pPr algn="l" fontAlgn="b"/>
                      <a:r>
                        <a:rPr lang="en-US" sz="2800" b="0" i="0" u="none" strike="noStrike" dirty="0">
                          <a:solidFill>
                            <a:srgbClr val="000000"/>
                          </a:solidFill>
                          <a:effectLst/>
                          <a:latin typeface="Calibri"/>
                        </a:rPr>
                        <a:t>15</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IT interventions for better election management</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39997">
                <a:tc>
                  <a:txBody>
                    <a:bodyPr/>
                    <a:lstStyle/>
                    <a:p>
                      <a:pPr algn="l" fontAlgn="b"/>
                      <a:r>
                        <a:rPr lang="en-US" sz="2800" b="0" i="0" u="none" strike="noStrike" dirty="0">
                          <a:solidFill>
                            <a:srgbClr val="000000"/>
                          </a:solidFill>
                          <a:effectLst/>
                          <a:latin typeface="Calibri"/>
                        </a:rPr>
                        <a:t>16</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Counting Plan</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39997">
                <a:tc>
                  <a:txBody>
                    <a:bodyPr/>
                    <a:lstStyle/>
                    <a:p>
                      <a:pPr algn="l" fontAlgn="b"/>
                      <a:r>
                        <a:rPr lang="en-US" sz="2800" b="0" i="0" u="none" strike="noStrike" dirty="0">
                          <a:solidFill>
                            <a:srgbClr val="000000"/>
                          </a:solidFill>
                          <a:effectLst/>
                          <a:latin typeface="Calibri"/>
                        </a:rPr>
                        <a:t>17</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Material Management</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39997">
                <a:tc>
                  <a:txBody>
                    <a:bodyPr/>
                    <a:lstStyle/>
                    <a:p>
                      <a:pPr algn="l" fontAlgn="b"/>
                      <a:r>
                        <a:rPr lang="en-US" sz="2800" b="0" i="0" u="none" strike="noStrike" dirty="0">
                          <a:solidFill>
                            <a:srgbClr val="000000"/>
                          </a:solidFill>
                          <a:effectLst/>
                          <a:latin typeface="Calibri"/>
                        </a:rPr>
                        <a:t>18</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Voter Assistance and Facilitation</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39997">
                <a:tc>
                  <a:txBody>
                    <a:bodyPr/>
                    <a:lstStyle/>
                    <a:p>
                      <a:pPr algn="l" fontAlgn="b"/>
                      <a:r>
                        <a:rPr lang="en-US" sz="2800" b="0" i="0" u="none" strike="noStrike" dirty="0">
                          <a:solidFill>
                            <a:srgbClr val="000000"/>
                          </a:solidFill>
                          <a:effectLst/>
                          <a:latin typeface="Calibri"/>
                        </a:rPr>
                        <a:t>19</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PWD Facilities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39997">
                <a:tc>
                  <a:txBody>
                    <a:bodyPr/>
                    <a:lstStyle/>
                    <a:p>
                      <a:pPr algn="l" fontAlgn="b"/>
                      <a:r>
                        <a:rPr lang="en-US" sz="2800" b="0" i="0" u="none" strike="noStrike" dirty="0">
                          <a:solidFill>
                            <a:srgbClr val="000000"/>
                          </a:solidFill>
                          <a:effectLst/>
                          <a:latin typeface="Calibri"/>
                        </a:rPr>
                        <a:t>20</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Interface with Political Parties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39997">
                <a:tc>
                  <a:txBody>
                    <a:bodyPr/>
                    <a:lstStyle/>
                    <a:p>
                      <a:pPr algn="l" fontAlgn="b"/>
                      <a:endParaRPr lang="en-US" sz="2000" b="1" i="0" u="none" strike="noStrike" dirty="0">
                        <a:solidFill>
                          <a:srgbClr val="FF3399"/>
                        </a:solidFill>
                        <a:effectLst/>
                        <a:latin typeface="Calibri"/>
                      </a:endParaRP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smtClean="0">
                          <a:solidFill>
                            <a:srgbClr val="FF3399"/>
                          </a:solidFill>
                          <a:effectLst/>
                          <a:latin typeface="Calibri"/>
                        </a:rPr>
                        <a:t>NB:</a:t>
                      </a:r>
                      <a:r>
                        <a:rPr lang="en-US" sz="2000" b="1" i="0" u="none" strike="noStrike" baseline="0" dirty="0" smtClean="0">
                          <a:solidFill>
                            <a:srgbClr val="FF3399"/>
                          </a:solidFill>
                          <a:effectLst/>
                          <a:latin typeface="Calibri"/>
                        </a:rPr>
                        <a:t> BEMP – Booth Level Election Management Plan to be integrated with DEMP</a:t>
                      </a:r>
                      <a:endParaRPr lang="en-US" sz="2000" b="1" i="0" u="none" strike="noStrike" dirty="0">
                        <a:solidFill>
                          <a:srgbClr val="FF3399"/>
                        </a:solidFill>
                        <a:effectLst/>
                        <a:latin typeface="Calibri"/>
                      </a:endParaRP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9937938"/>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3308" y="188914"/>
            <a:ext cx="10512722" cy="719137"/>
          </a:xfrm>
        </p:spPr>
        <p:txBody>
          <a:bodyPr>
            <a:normAutofit fontScale="90000"/>
          </a:bodyPr>
          <a:lstStyle/>
          <a:p>
            <a:pPr>
              <a:defRPr/>
            </a:pPr>
            <a:r>
              <a:rPr lang="en-US" dirty="0" smtClean="0"/>
              <a:t>DEMP – creation of District profile</a:t>
            </a:r>
            <a:endParaRPr lang="en-US" dirty="0"/>
          </a:p>
        </p:txBody>
      </p:sp>
      <p:sp>
        <p:nvSpPr>
          <p:cNvPr id="296963" name="Subtitle 2"/>
          <p:cNvSpPr>
            <a:spLocks noGrp="1"/>
          </p:cNvSpPr>
          <p:nvPr>
            <p:ph type="subTitle" idx="1"/>
          </p:nvPr>
        </p:nvSpPr>
        <p:spPr>
          <a:xfrm>
            <a:off x="983308" y="981076"/>
            <a:ext cx="10441284" cy="5616575"/>
          </a:xfrm>
        </p:spPr>
        <p:txBody>
          <a:bodyPr/>
          <a:lstStyle/>
          <a:p>
            <a:pPr algn="l"/>
            <a:r>
              <a:rPr lang="en-US" altLang="en-US" b="1" dirty="0" smtClean="0"/>
              <a:t>Documents/particulars/records required for creating district profile:</a:t>
            </a:r>
          </a:p>
          <a:p>
            <a:pPr marL="457200" indent="-457200" algn="l">
              <a:buFont typeface="Wingdings" pitchFamily="2" charset="2"/>
              <a:buChar char="§"/>
            </a:pPr>
            <a:r>
              <a:rPr lang="en-US" altLang="en-US" dirty="0" smtClean="0"/>
              <a:t>District </a:t>
            </a:r>
            <a:r>
              <a:rPr lang="en-US" altLang="en-US" dirty="0"/>
              <a:t>political map for planning.</a:t>
            </a:r>
          </a:p>
          <a:p>
            <a:pPr marL="457200" indent="-457200" algn="l">
              <a:buFont typeface="Wingdings" pitchFamily="2" charset="2"/>
              <a:buChar char="§"/>
            </a:pPr>
            <a:r>
              <a:rPr lang="en-US" altLang="en-US" dirty="0"/>
              <a:t>Key Statistics- Villages, Gram Panchayats, police stations, urban local bodies, census, elector details, death registrations, roads, connectivity, Administrative set up, Terrain, polling stations, Infrastructure and manpower availability.</a:t>
            </a:r>
          </a:p>
          <a:p>
            <a:pPr marL="457200" indent="-457200" algn="l">
              <a:buFont typeface="Wingdings" pitchFamily="2" charset="2"/>
              <a:buChar char="§"/>
            </a:pPr>
            <a:r>
              <a:rPr lang="en-US" altLang="en-US" dirty="0"/>
              <a:t>General Law and Order.</a:t>
            </a:r>
          </a:p>
          <a:p>
            <a:pPr marL="457200" indent="-457200" algn="l">
              <a:buFont typeface="Wingdings" pitchFamily="2" charset="2"/>
              <a:buChar char="§"/>
            </a:pPr>
            <a:r>
              <a:rPr lang="en-US" altLang="en-US" dirty="0"/>
              <a:t>Past Election snippets- voter turnout.</a:t>
            </a:r>
          </a:p>
          <a:p>
            <a:pPr marL="457200" indent="-457200" algn="l">
              <a:buFont typeface="Wingdings" pitchFamily="2" charset="2"/>
              <a:buChar char="§"/>
            </a:pPr>
            <a:r>
              <a:rPr lang="en-US" altLang="en-US" dirty="0"/>
              <a:t> Past electoral offences.</a:t>
            </a:r>
          </a:p>
          <a:p>
            <a:pPr marL="457200" indent="-457200" algn="l">
              <a:buFont typeface="Wingdings" pitchFamily="2" charset="2"/>
              <a:buChar char="§"/>
            </a:pPr>
            <a:r>
              <a:rPr lang="en-US" altLang="en-US" dirty="0"/>
              <a:t>Sensitivity </a:t>
            </a:r>
            <a:r>
              <a:rPr lang="en-US" altLang="en-US" dirty="0" smtClean="0"/>
              <a:t>etc.</a:t>
            </a:r>
            <a:endParaRPr lang="en-US"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3751" y="259728"/>
            <a:ext cx="8208963" cy="720726"/>
          </a:xfrm>
        </p:spPr>
        <p:txBody>
          <a:bodyPr>
            <a:normAutofit fontScale="90000"/>
          </a:bodyPr>
          <a:lstStyle/>
          <a:p>
            <a:pPr>
              <a:defRPr/>
            </a:pPr>
            <a:r>
              <a:rPr lang="en-US" dirty="0"/>
              <a:t>DEMP – Electoral Details</a:t>
            </a:r>
          </a:p>
        </p:txBody>
      </p:sp>
      <p:sp>
        <p:nvSpPr>
          <p:cNvPr id="297987" name="Subtitle 2"/>
          <p:cNvSpPr>
            <a:spLocks noGrp="1"/>
          </p:cNvSpPr>
          <p:nvPr>
            <p:ph type="subTitle" idx="1"/>
          </p:nvPr>
        </p:nvSpPr>
        <p:spPr>
          <a:xfrm>
            <a:off x="687803" y="881063"/>
            <a:ext cx="10960858" cy="4132113"/>
          </a:xfrm>
        </p:spPr>
        <p:txBody>
          <a:bodyPr>
            <a:normAutofit lnSpcReduction="10000"/>
          </a:bodyPr>
          <a:lstStyle/>
          <a:p>
            <a:pPr algn="l"/>
            <a:r>
              <a:rPr lang="en-US" altLang="en-US" b="1" dirty="0" smtClean="0"/>
              <a:t>ER statistics analysis – identifying gaps – inaccessible hamlets - strategy for improvement:</a:t>
            </a:r>
          </a:p>
          <a:p>
            <a:pPr marL="457200" indent="-457200" algn="l">
              <a:buFont typeface="Wingdings" pitchFamily="2" charset="2"/>
              <a:buChar char="§"/>
            </a:pPr>
            <a:r>
              <a:rPr lang="en-US" altLang="en-US" dirty="0" smtClean="0"/>
              <a:t>District </a:t>
            </a:r>
            <a:r>
              <a:rPr lang="en-US" altLang="en-US" dirty="0"/>
              <a:t>wise, Constituency wise, booth wise electoral statistics.</a:t>
            </a:r>
          </a:p>
          <a:p>
            <a:pPr marL="457200" indent="-457200" algn="l">
              <a:buFont typeface="Wingdings" pitchFamily="2" charset="2"/>
              <a:buChar char="§"/>
            </a:pPr>
            <a:r>
              <a:rPr lang="en-US" altLang="en-US" dirty="0"/>
              <a:t>Analysis of the Health of rolls, identifying gaps and making strategies for improvement.</a:t>
            </a:r>
          </a:p>
          <a:p>
            <a:pPr marL="457200" indent="-457200" algn="l">
              <a:buFont typeface="Wingdings" pitchFamily="2" charset="2"/>
              <a:buChar char="§"/>
            </a:pPr>
            <a:r>
              <a:rPr lang="en-US" altLang="en-US" dirty="0"/>
              <a:t>Roll revision and supervisory mechanism – BLOs/ Designated Officers / multi level checking / Audit of roll revision processes.</a:t>
            </a:r>
          </a:p>
          <a:p>
            <a:pPr marL="457200" indent="-457200" algn="l">
              <a:buFont typeface="Wingdings" pitchFamily="2" charset="2"/>
              <a:buChar char="§"/>
            </a:pPr>
            <a:r>
              <a:rPr lang="en-US" altLang="en-US" dirty="0"/>
              <a:t>Vulnerable and inaccessible hamlets and enrollment challenges.</a:t>
            </a:r>
          </a:p>
          <a:p>
            <a:pPr marL="457200" indent="-457200" algn="l">
              <a:buFont typeface="Wingdings" pitchFamily="2" charset="2"/>
              <a:buChar char="§"/>
            </a:pPr>
            <a:r>
              <a:rPr lang="en-US" altLang="en-US" dirty="0"/>
              <a:t>Monitoring disposal of online applications.</a:t>
            </a:r>
          </a:p>
          <a:p>
            <a:pPr marL="457200" indent="-457200" algn="l">
              <a:buFont typeface="Wingdings" pitchFamily="2" charset="2"/>
              <a:buChar char="§"/>
            </a:pPr>
            <a:r>
              <a:rPr lang="en-US" altLang="en-US" dirty="0"/>
              <a:t>Printing of rolls and its publication.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69776"/>
            <a:ext cx="9144000" cy="1143000"/>
          </a:xfrm>
          <a:noFill/>
        </p:spPr>
        <p:txBody>
          <a:bodyPr rtlCol="0">
            <a:normAutofit/>
          </a:bodyPr>
          <a:lstStyle/>
          <a:p>
            <a:pPr algn="ctr" eaLnBrk="1" fontAlgn="auto" hangingPunct="1">
              <a:spcAft>
                <a:spcPts val="0"/>
              </a:spcAft>
              <a:defRPr/>
            </a:pPr>
            <a:r>
              <a:rPr lang="en-US" sz="3600" dirty="0"/>
              <a:t> </a:t>
            </a:r>
            <a:r>
              <a:rPr lang="en-US" sz="3600" dirty="0" smtClean="0"/>
              <a:t>DEMP - Major </a:t>
            </a:r>
            <a:r>
              <a:rPr lang="en-US" sz="3600" dirty="0"/>
              <a:t>Requisite </a:t>
            </a:r>
            <a:r>
              <a:rPr lang="en-US" sz="3600" dirty="0" smtClean="0"/>
              <a:t>Information</a:t>
            </a:r>
            <a:endParaRPr lang="en-US" sz="3600" dirty="0"/>
          </a:p>
        </p:txBody>
      </p:sp>
      <p:sp>
        <p:nvSpPr>
          <p:cNvPr id="6" name="Slide Number Placeholder 5"/>
          <p:cNvSpPr>
            <a:spLocks noGrp="1"/>
          </p:cNvSpPr>
          <p:nvPr>
            <p:ph type="sldNum" sz="quarter" idx="12"/>
          </p:nvPr>
        </p:nvSpPr>
        <p:spPr>
          <a:noFill/>
        </p:spPr>
        <p:txBody>
          <a:bodyPr/>
          <a:lstStyle/>
          <a:p>
            <a:pPr>
              <a:defRPr/>
            </a:pPr>
            <a:fld id="{CDF5C93A-4600-43EA-BBC6-DEE3A76CB68A}" type="slidenum">
              <a:rPr lang="en-US"/>
              <a:pPr>
                <a:defRPr/>
              </a:pPr>
              <a:t>16</a:t>
            </a:fld>
            <a:endParaRPr lang="en-US" dirty="0"/>
          </a:p>
        </p:txBody>
      </p:sp>
      <p:graphicFrame>
        <p:nvGraphicFramePr>
          <p:cNvPr id="7" name="Diagram 6"/>
          <p:cNvGraphicFramePr/>
          <p:nvPr>
            <p:extLst>
              <p:ext uri="{D42A27DB-BD31-4B8C-83A1-F6EECF244321}">
                <p14:modId xmlns:p14="http://schemas.microsoft.com/office/powerpoint/2010/main" val="2568460750"/>
              </p:ext>
            </p:extLst>
          </p:nvPr>
        </p:nvGraphicFramePr>
        <p:xfrm>
          <a:off x="1631504" y="1464917"/>
          <a:ext cx="9490236" cy="490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1121740" y="5750785"/>
            <a:ext cx="928459" cy="369332"/>
          </a:xfrm>
          <a:prstGeom prst="rect">
            <a:avLst/>
          </a:prstGeom>
          <a:noFill/>
        </p:spPr>
        <p:txBody>
          <a:bodyPr wrap="none">
            <a:spAutoFit/>
          </a:bodyPr>
          <a:lstStyle/>
          <a:p>
            <a:r>
              <a:rPr lang="en-US" altLang="en-US" dirty="0" smtClean="0"/>
              <a:t>Contd..</a:t>
            </a:r>
            <a:endParaRPr lang="en-IN" dirty="0"/>
          </a:p>
        </p:txBody>
      </p:sp>
    </p:spTree>
  </p:cSld>
  <p:clrMapOvr>
    <a:masterClrMapping/>
  </p:clrMapOvr>
  <p:transition spd="slow"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a:xfrm>
            <a:off x="1641476" y="1433513"/>
            <a:ext cx="5902325" cy="4792662"/>
          </a:xfrm>
          <a:custGeom>
            <a:avLst/>
            <a:gdLst>
              <a:gd name="connsiteX0" fmla="*/ 4988935 w 8908036"/>
              <a:gd name="connsiteY0" fmla="*/ 95582 h 4792749"/>
              <a:gd name="connsiteX1" fmla="*/ 4988935 w 8908036"/>
              <a:gd name="connsiteY1" fmla="*/ 95582 h 4792749"/>
              <a:gd name="connsiteX2" fmla="*/ 4784104 w 8908036"/>
              <a:gd name="connsiteY2" fmla="*/ 150200 h 4792749"/>
              <a:gd name="connsiteX3" fmla="*/ 4579273 w 8908036"/>
              <a:gd name="connsiteY3" fmla="*/ 163855 h 4792749"/>
              <a:gd name="connsiteX4" fmla="*/ 2408064 w 8908036"/>
              <a:gd name="connsiteY4" fmla="*/ 177509 h 4792749"/>
              <a:gd name="connsiteX5" fmla="*/ 2339787 w 8908036"/>
              <a:gd name="connsiteY5" fmla="*/ 191164 h 4792749"/>
              <a:gd name="connsiteX6" fmla="*/ 1984746 w 8908036"/>
              <a:gd name="connsiteY6" fmla="*/ 218473 h 4792749"/>
              <a:gd name="connsiteX7" fmla="*/ 1629706 w 8908036"/>
              <a:gd name="connsiteY7" fmla="*/ 314055 h 4792749"/>
              <a:gd name="connsiteX8" fmla="*/ 1465841 w 8908036"/>
              <a:gd name="connsiteY8" fmla="*/ 341364 h 4792749"/>
              <a:gd name="connsiteX9" fmla="*/ 1288321 w 8908036"/>
              <a:gd name="connsiteY9" fmla="*/ 355019 h 4792749"/>
              <a:gd name="connsiteX10" fmla="*/ 851348 w 8908036"/>
              <a:gd name="connsiteY10" fmla="*/ 382328 h 4792749"/>
              <a:gd name="connsiteX11" fmla="*/ 755760 w 8908036"/>
              <a:gd name="connsiteY11" fmla="*/ 505219 h 4792749"/>
              <a:gd name="connsiteX12" fmla="*/ 714794 w 8908036"/>
              <a:gd name="connsiteY12" fmla="*/ 628110 h 4792749"/>
              <a:gd name="connsiteX13" fmla="*/ 660172 w 8908036"/>
              <a:gd name="connsiteY13" fmla="*/ 737346 h 4792749"/>
              <a:gd name="connsiteX14" fmla="*/ 619206 w 8908036"/>
              <a:gd name="connsiteY14" fmla="*/ 819273 h 4792749"/>
              <a:gd name="connsiteX15" fmla="*/ 605550 w 8908036"/>
              <a:gd name="connsiteY15" fmla="*/ 860237 h 4792749"/>
              <a:gd name="connsiteX16" fmla="*/ 564584 w 8908036"/>
              <a:gd name="connsiteY16" fmla="*/ 873892 h 4792749"/>
              <a:gd name="connsiteX17" fmla="*/ 537273 w 8908036"/>
              <a:gd name="connsiteY17" fmla="*/ 914855 h 4792749"/>
              <a:gd name="connsiteX18" fmla="*/ 482652 w 8908036"/>
              <a:gd name="connsiteY18" fmla="*/ 928510 h 4792749"/>
              <a:gd name="connsiteX19" fmla="*/ 359753 w 8908036"/>
              <a:gd name="connsiteY19" fmla="*/ 955819 h 4792749"/>
              <a:gd name="connsiteX20" fmla="*/ 332442 w 8908036"/>
              <a:gd name="connsiteY20" fmla="*/ 1433728 h 4792749"/>
              <a:gd name="connsiteX21" fmla="*/ 305132 w 8908036"/>
              <a:gd name="connsiteY21" fmla="*/ 1529310 h 4792749"/>
              <a:gd name="connsiteX22" fmla="*/ 264165 w 8908036"/>
              <a:gd name="connsiteY22" fmla="*/ 1679510 h 4792749"/>
              <a:gd name="connsiteX23" fmla="*/ 291476 w 8908036"/>
              <a:gd name="connsiteY23" fmla="*/ 2116456 h 4792749"/>
              <a:gd name="connsiteX24" fmla="*/ 291476 w 8908036"/>
              <a:gd name="connsiteY24" fmla="*/ 2266656 h 4792749"/>
              <a:gd name="connsiteX25" fmla="*/ 209544 w 8908036"/>
              <a:gd name="connsiteY25" fmla="*/ 2362238 h 4792749"/>
              <a:gd name="connsiteX26" fmla="*/ 195888 w 8908036"/>
              <a:gd name="connsiteY26" fmla="*/ 2416856 h 4792749"/>
              <a:gd name="connsiteX27" fmla="*/ 168577 w 8908036"/>
              <a:gd name="connsiteY27" fmla="*/ 2539747 h 4792749"/>
              <a:gd name="connsiteX28" fmla="*/ 154922 w 8908036"/>
              <a:gd name="connsiteY28" fmla="*/ 2580711 h 4792749"/>
              <a:gd name="connsiteX29" fmla="*/ 141267 w 8908036"/>
              <a:gd name="connsiteY29" fmla="*/ 2744566 h 4792749"/>
              <a:gd name="connsiteX30" fmla="*/ 113956 w 8908036"/>
              <a:gd name="connsiteY30" fmla="*/ 2826493 h 4792749"/>
              <a:gd name="connsiteX31" fmla="*/ 32023 w 8908036"/>
              <a:gd name="connsiteY31" fmla="*/ 2881111 h 4792749"/>
              <a:gd name="connsiteX32" fmla="*/ 32023 w 8908036"/>
              <a:gd name="connsiteY32" fmla="*/ 3372675 h 4792749"/>
              <a:gd name="connsiteX33" fmla="*/ 45679 w 8908036"/>
              <a:gd name="connsiteY33" fmla="*/ 3522875 h 4792749"/>
              <a:gd name="connsiteX34" fmla="*/ 72990 w 8908036"/>
              <a:gd name="connsiteY34" fmla="*/ 4396767 h 4792749"/>
              <a:gd name="connsiteX35" fmla="*/ 86645 w 8908036"/>
              <a:gd name="connsiteY35" fmla="*/ 4437730 h 4792749"/>
              <a:gd name="connsiteX36" fmla="*/ 154922 w 8908036"/>
              <a:gd name="connsiteY36" fmla="*/ 4574276 h 4792749"/>
              <a:gd name="connsiteX37" fmla="*/ 209544 w 8908036"/>
              <a:gd name="connsiteY37" fmla="*/ 4642549 h 4792749"/>
              <a:gd name="connsiteX38" fmla="*/ 455341 w 8908036"/>
              <a:gd name="connsiteY38" fmla="*/ 4656203 h 4792749"/>
              <a:gd name="connsiteX39" fmla="*/ 824037 w 8908036"/>
              <a:gd name="connsiteY39" fmla="*/ 4628894 h 4792749"/>
              <a:gd name="connsiteX40" fmla="*/ 960591 w 8908036"/>
              <a:gd name="connsiteY40" fmla="*/ 4587931 h 4792749"/>
              <a:gd name="connsiteX41" fmla="*/ 1616050 w 8908036"/>
              <a:gd name="connsiteY41" fmla="*/ 4533312 h 4792749"/>
              <a:gd name="connsiteX42" fmla="*/ 1916469 w 8908036"/>
              <a:gd name="connsiteY42" fmla="*/ 4492349 h 4792749"/>
              <a:gd name="connsiteX43" fmla="*/ 2012057 w 8908036"/>
              <a:gd name="connsiteY43" fmla="*/ 4478694 h 4792749"/>
              <a:gd name="connsiteX44" fmla="*/ 2189577 w 8908036"/>
              <a:gd name="connsiteY44" fmla="*/ 4465040 h 4792749"/>
              <a:gd name="connsiteX45" fmla="*/ 2544618 w 8908036"/>
              <a:gd name="connsiteY45" fmla="*/ 4478694 h 4792749"/>
              <a:gd name="connsiteX46" fmla="*/ 2735793 w 8908036"/>
              <a:gd name="connsiteY46" fmla="*/ 4492349 h 4792749"/>
              <a:gd name="connsiteX47" fmla="*/ 3609739 w 8908036"/>
              <a:gd name="connsiteY47" fmla="*/ 4506003 h 4792749"/>
              <a:gd name="connsiteX48" fmla="*/ 4019401 w 8908036"/>
              <a:gd name="connsiteY48" fmla="*/ 4642549 h 4792749"/>
              <a:gd name="connsiteX49" fmla="*/ 4210577 w 8908036"/>
              <a:gd name="connsiteY49" fmla="*/ 4724476 h 4792749"/>
              <a:gd name="connsiteX50" fmla="*/ 4306165 w 8908036"/>
              <a:gd name="connsiteY50" fmla="*/ 4751785 h 4792749"/>
              <a:gd name="connsiteX51" fmla="*/ 4442719 w 8908036"/>
              <a:gd name="connsiteY51" fmla="*/ 4792749 h 4792749"/>
              <a:gd name="connsiteX52" fmla="*/ 5316665 w 8908036"/>
              <a:gd name="connsiteY52" fmla="*/ 4738131 h 4792749"/>
              <a:gd name="connsiteX53" fmla="*/ 6163300 w 8908036"/>
              <a:gd name="connsiteY53" fmla="*/ 4710822 h 4792749"/>
              <a:gd name="connsiteX54" fmla="*/ 7556151 w 8908036"/>
              <a:gd name="connsiteY54" fmla="*/ 4710822 h 4792749"/>
              <a:gd name="connsiteX55" fmla="*/ 7569807 w 8908036"/>
              <a:gd name="connsiteY55" fmla="*/ 4383112 h 4792749"/>
              <a:gd name="connsiteX56" fmla="*/ 7583462 w 8908036"/>
              <a:gd name="connsiteY56" fmla="*/ 4328494 h 4792749"/>
              <a:gd name="connsiteX57" fmla="*/ 7965813 w 8908036"/>
              <a:gd name="connsiteY57" fmla="*/ 4014439 h 4792749"/>
              <a:gd name="connsiteX58" fmla="*/ 8006779 w 8908036"/>
              <a:gd name="connsiteY58" fmla="*/ 3987130 h 4792749"/>
              <a:gd name="connsiteX59" fmla="*/ 8034090 w 8908036"/>
              <a:gd name="connsiteY59" fmla="*/ 3946166 h 4792749"/>
              <a:gd name="connsiteX60" fmla="*/ 7993124 w 8908036"/>
              <a:gd name="connsiteY60" fmla="*/ 3795966 h 4792749"/>
              <a:gd name="connsiteX61" fmla="*/ 7979469 w 8908036"/>
              <a:gd name="connsiteY61" fmla="*/ 3604803 h 4792749"/>
              <a:gd name="connsiteX62" fmla="*/ 8061401 w 8908036"/>
              <a:gd name="connsiteY62" fmla="*/ 3563839 h 4792749"/>
              <a:gd name="connsiteX63" fmla="*/ 8116023 w 8908036"/>
              <a:gd name="connsiteY63" fmla="*/ 3522875 h 4792749"/>
              <a:gd name="connsiteX64" fmla="*/ 8197955 w 8908036"/>
              <a:gd name="connsiteY64" fmla="*/ 3481912 h 4792749"/>
              <a:gd name="connsiteX65" fmla="*/ 8389131 w 8908036"/>
              <a:gd name="connsiteY65" fmla="*/ 3345366 h 4792749"/>
              <a:gd name="connsiteX66" fmla="*/ 8498374 w 8908036"/>
              <a:gd name="connsiteY66" fmla="*/ 3263439 h 4792749"/>
              <a:gd name="connsiteX67" fmla="*/ 8552996 w 8908036"/>
              <a:gd name="connsiteY67" fmla="*/ 3249784 h 4792749"/>
              <a:gd name="connsiteX68" fmla="*/ 8593962 w 8908036"/>
              <a:gd name="connsiteY68" fmla="*/ 3236130 h 4792749"/>
              <a:gd name="connsiteX69" fmla="*/ 8621273 w 8908036"/>
              <a:gd name="connsiteY69" fmla="*/ 3195166 h 4792749"/>
              <a:gd name="connsiteX70" fmla="*/ 8662239 w 8908036"/>
              <a:gd name="connsiteY70" fmla="*/ 3181511 h 4792749"/>
              <a:gd name="connsiteX71" fmla="*/ 8716860 w 8908036"/>
              <a:gd name="connsiteY71" fmla="*/ 3140548 h 4792749"/>
              <a:gd name="connsiteX72" fmla="*/ 8757827 w 8908036"/>
              <a:gd name="connsiteY72" fmla="*/ 3126893 h 4792749"/>
              <a:gd name="connsiteX73" fmla="*/ 8798793 w 8908036"/>
              <a:gd name="connsiteY73" fmla="*/ 3099584 h 4792749"/>
              <a:gd name="connsiteX74" fmla="*/ 8812448 w 8908036"/>
              <a:gd name="connsiteY74" fmla="*/ 3031311 h 4792749"/>
              <a:gd name="connsiteX75" fmla="*/ 8839759 w 8908036"/>
              <a:gd name="connsiteY75" fmla="*/ 2963039 h 4792749"/>
              <a:gd name="connsiteX76" fmla="*/ 8853415 w 8908036"/>
              <a:gd name="connsiteY76" fmla="*/ 2867457 h 4792749"/>
              <a:gd name="connsiteX77" fmla="*/ 8880725 w 8908036"/>
              <a:gd name="connsiteY77" fmla="*/ 2225693 h 4792749"/>
              <a:gd name="connsiteX78" fmla="*/ 8908036 w 8908036"/>
              <a:gd name="connsiteY78" fmla="*/ 1816056 h 4792749"/>
              <a:gd name="connsiteX79" fmla="*/ 8894381 w 8908036"/>
              <a:gd name="connsiteY79" fmla="*/ 955819 h 4792749"/>
              <a:gd name="connsiteX80" fmla="*/ 8880725 w 8908036"/>
              <a:gd name="connsiteY80" fmla="*/ 860237 h 4792749"/>
              <a:gd name="connsiteX81" fmla="*/ 8867070 w 8908036"/>
              <a:gd name="connsiteY81" fmla="*/ 327710 h 4792749"/>
              <a:gd name="connsiteX82" fmla="*/ 8839759 w 8908036"/>
              <a:gd name="connsiteY82" fmla="*/ 218473 h 4792749"/>
              <a:gd name="connsiteX83" fmla="*/ 8826104 w 8908036"/>
              <a:gd name="connsiteY83" fmla="*/ 177509 h 4792749"/>
              <a:gd name="connsiteX84" fmla="*/ 8771482 w 8908036"/>
              <a:gd name="connsiteY84" fmla="*/ 163855 h 4792749"/>
              <a:gd name="connsiteX85" fmla="*/ 8238921 w 8908036"/>
              <a:gd name="connsiteY85" fmla="*/ 163855 h 4792749"/>
              <a:gd name="connsiteX86" fmla="*/ 8129678 w 8908036"/>
              <a:gd name="connsiteY86" fmla="*/ 136546 h 4792749"/>
              <a:gd name="connsiteX87" fmla="*/ 7993124 w 8908036"/>
              <a:gd name="connsiteY87" fmla="*/ 109237 h 4792749"/>
              <a:gd name="connsiteX88" fmla="*/ 7160144 w 8908036"/>
              <a:gd name="connsiteY88" fmla="*/ 54618 h 4792749"/>
              <a:gd name="connsiteX89" fmla="*/ 7091867 w 8908036"/>
              <a:gd name="connsiteY89" fmla="*/ 27309 h 4792749"/>
              <a:gd name="connsiteX90" fmla="*/ 7009935 w 8908036"/>
              <a:gd name="connsiteY90" fmla="*/ 13655 h 4792749"/>
              <a:gd name="connsiteX91" fmla="*/ 6764138 w 8908036"/>
              <a:gd name="connsiteY91" fmla="*/ 0 h 4792749"/>
              <a:gd name="connsiteX92" fmla="*/ 6340820 w 8908036"/>
              <a:gd name="connsiteY92" fmla="*/ 27309 h 4792749"/>
              <a:gd name="connsiteX93" fmla="*/ 6217922 w 8908036"/>
              <a:gd name="connsiteY93" fmla="*/ 40964 h 4792749"/>
              <a:gd name="connsiteX94" fmla="*/ 6176955 w 8908036"/>
              <a:gd name="connsiteY94" fmla="*/ 54618 h 4792749"/>
              <a:gd name="connsiteX95" fmla="*/ 6026746 w 8908036"/>
              <a:gd name="connsiteY95" fmla="*/ 68273 h 4792749"/>
              <a:gd name="connsiteX96" fmla="*/ 5958469 w 8908036"/>
              <a:gd name="connsiteY96" fmla="*/ 81928 h 4792749"/>
              <a:gd name="connsiteX97" fmla="*/ 5425908 w 8908036"/>
              <a:gd name="connsiteY97" fmla="*/ 54618 h 4792749"/>
              <a:gd name="connsiteX98" fmla="*/ 5262043 w 8908036"/>
              <a:gd name="connsiteY98" fmla="*/ 68273 h 4792749"/>
              <a:gd name="connsiteX99" fmla="*/ 5180111 w 8908036"/>
              <a:gd name="connsiteY99" fmla="*/ 81928 h 4792749"/>
              <a:gd name="connsiteX100" fmla="*/ 5043557 w 8908036"/>
              <a:gd name="connsiteY100" fmla="*/ 95582 h 4792749"/>
              <a:gd name="connsiteX101" fmla="*/ 4988935 w 8908036"/>
              <a:gd name="connsiteY101" fmla="*/ 95582 h 479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8908036" h="4792749">
                <a:moveTo>
                  <a:pt x="4988935" y="95582"/>
                </a:moveTo>
                <a:lnTo>
                  <a:pt x="4988935" y="95582"/>
                </a:lnTo>
                <a:cubicBezTo>
                  <a:pt x="4920658" y="113788"/>
                  <a:pt x="4853805" y="138584"/>
                  <a:pt x="4784104" y="150200"/>
                </a:cubicBezTo>
                <a:cubicBezTo>
                  <a:pt x="4716606" y="161449"/>
                  <a:pt x="4647697" y="163069"/>
                  <a:pt x="4579273" y="163855"/>
                </a:cubicBezTo>
                <a:lnTo>
                  <a:pt x="2408064" y="177509"/>
                </a:lnTo>
                <a:cubicBezTo>
                  <a:pt x="2385305" y="182061"/>
                  <a:pt x="2362889" y="188928"/>
                  <a:pt x="2339787" y="191164"/>
                </a:cubicBezTo>
                <a:cubicBezTo>
                  <a:pt x="2221642" y="202597"/>
                  <a:pt x="2101704" y="198232"/>
                  <a:pt x="1984746" y="218473"/>
                </a:cubicBezTo>
                <a:cubicBezTo>
                  <a:pt x="1863981" y="239373"/>
                  <a:pt x="1750599" y="293908"/>
                  <a:pt x="1629706" y="314055"/>
                </a:cubicBezTo>
                <a:cubicBezTo>
                  <a:pt x="1575084" y="323158"/>
                  <a:pt x="1520822" y="334767"/>
                  <a:pt x="1465841" y="341364"/>
                </a:cubicBezTo>
                <a:cubicBezTo>
                  <a:pt x="1406916" y="348435"/>
                  <a:pt x="1347538" y="351071"/>
                  <a:pt x="1288321" y="355019"/>
                </a:cubicBezTo>
                <a:lnTo>
                  <a:pt x="851348" y="382328"/>
                </a:lnTo>
                <a:cubicBezTo>
                  <a:pt x="815999" y="417673"/>
                  <a:pt x="772095" y="456217"/>
                  <a:pt x="755760" y="505219"/>
                </a:cubicBezTo>
                <a:cubicBezTo>
                  <a:pt x="742105" y="546183"/>
                  <a:pt x="734106" y="589489"/>
                  <a:pt x="714794" y="628110"/>
                </a:cubicBezTo>
                <a:cubicBezTo>
                  <a:pt x="696587" y="664522"/>
                  <a:pt x="673046" y="698725"/>
                  <a:pt x="660172" y="737346"/>
                </a:cubicBezTo>
                <a:cubicBezTo>
                  <a:pt x="625852" y="840303"/>
                  <a:pt x="672146" y="713402"/>
                  <a:pt x="619206" y="819273"/>
                </a:cubicBezTo>
                <a:cubicBezTo>
                  <a:pt x="612769" y="832147"/>
                  <a:pt x="615728" y="850060"/>
                  <a:pt x="605550" y="860237"/>
                </a:cubicBezTo>
                <a:cubicBezTo>
                  <a:pt x="595372" y="870415"/>
                  <a:pt x="578239" y="869340"/>
                  <a:pt x="564584" y="873892"/>
                </a:cubicBezTo>
                <a:cubicBezTo>
                  <a:pt x="555480" y="887546"/>
                  <a:pt x="550928" y="905752"/>
                  <a:pt x="537273" y="914855"/>
                </a:cubicBezTo>
                <a:cubicBezTo>
                  <a:pt x="521657" y="925265"/>
                  <a:pt x="500697" y="923354"/>
                  <a:pt x="482652" y="928510"/>
                </a:cubicBezTo>
                <a:cubicBezTo>
                  <a:pt x="388532" y="955400"/>
                  <a:pt x="507602" y="931178"/>
                  <a:pt x="359753" y="955819"/>
                </a:cubicBezTo>
                <a:cubicBezTo>
                  <a:pt x="350649" y="1115122"/>
                  <a:pt x="344681" y="1274635"/>
                  <a:pt x="332442" y="1433728"/>
                </a:cubicBezTo>
                <a:cubicBezTo>
                  <a:pt x="330005" y="1465408"/>
                  <a:pt x="313441" y="1498846"/>
                  <a:pt x="305132" y="1529310"/>
                </a:cubicBezTo>
                <a:cubicBezTo>
                  <a:pt x="258935" y="1698691"/>
                  <a:pt x="295595" y="1585231"/>
                  <a:pt x="264165" y="1679510"/>
                </a:cubicBezTo>
                <a:cubicBezTo>
                  <a:pt x="273269" y="1825159"/>
                  <a:pt x="279012" y="1971056"/>
                  <a:pt x="291476" y="2116456"/>
                </a:cubicBezTo>
                <a:cubicBezTo>
                  <a:pt x="300747" y="2224614"/>
                  <a:pt x="347683" y="2060582"/>
                  <a:pt x="291476" y="2266656"/>
                </a:cubicBezTo>
                <a:cubicBezTo>
                  <a:pt x="283677" y="2295250"/>
                  <a:pt x="222748" y="2349035"/>
                  <a:pt x="209544" y="2362238"/>
                </a:cubicBezTo>
                <a:cubicBezTo>
                  <a:pt x="204992" y="2380444"/>
                  <a:pt x="199959" y="2398537"/>
                  <a:pt x="195888" y="2416856"/>
                </a:cubicBezTo>
                <a:cubicBezTo>
                  <a:pt x="181802" y="2480237"/>
                  <a:pt x="185235" y="2481450"/>
                  <a:pt x="168577" y="2539747"/>
                </a:cubicBezTo>
                <a:cubicBezTo>
                  <a:pt x="164623" y="2553586"/>
                  <a:pt x="159474" y="2567056"/>
                  <a:pt x="154922" y="2580711"/>
                </a:cubicBezTo>
                <a:cubicBezTo>
                  <a:pt x="150370" y="2635329"/>
                  <a:pt x="150278" y="2690504"/>
                  <a:pt x="141267" y="2744566"/>
                </a:cubicBezTo>
                <a:cubicBezTo>
                  <a:pt x="136534" y="2772961"/>
                  <a:pt x="137908" y="2810526"/>
                  <a:pt x="113956" y="2826493"/>
                </a:cubicBezTo>
                <a:lnTo>
                  <a:pt x="32023" y="2881111"/>
                </a:lnTo>
                <a:cubicBezTo>
                  <a:pt x="-28558" y="3062851"/>
                  <a:pt x="11731" y="2926290"/>
                  <a:pt x="32023" y="3372675"/>
                </a:cubicBezTo>
                <a:cubicBezTo>
                  <a:pt x="34306" y="3422896"/>
                  <a:pt x="41127" y="3472808"/>
                  <a:pt x="45679" y="3522875"/>
                </a:cubicBezTo>
                <a:cubicBezTo>
                  <a:pt x="49358" y="3743612"/>
                  <a:pt x="-6210" y="4119590"/>
                  <a:pt x="72990" y="4396767"/>
                </a:cubicBezTo>
                <a:cubicBezTo>
                  <a:pt x="76944" y="4410606"/>
                  <a:pt x="82093" y="4424076"/>
                  <a:pt x="86645" y="4437730"/>
                </a:cubicBezTo>
                <a:cubicBezTo>
                  <a:pt x="112337" y="4617566"/>
                  <a:pt x="68317" y="4470355"/>
                  <a:pt x="154922" y="4574276"/>
                </a:cubicBezTo>
                <a:cubicBezTo>
                  <a:pt x="182850" y="4607787"/>
                  <a:pt x="146244" y="4633507"/>
                  <a:pt x="209544" y="4642549"/>
                </a:cubicBezTo>
                <a:cubicBezTo>
                  <a:pt x="290778" y="4654153"/>
                  <a:pt x="373409" y="4651652"/>
                  <a:pt x="455341" y="4656203"/>
                </a:cubicBezTo>
                <a:cubicBezTo>
                  <a:pt x="578240" y="4647100"/>
                  <a:pt x="701912" y="4645396"/>
                  <a:pt x="824037" y="4628894"/>
                </a:cubicBezTo>
                <a:cubicBezTo>
                  <a:pt x="871131" y="4622530"/>
                  <a:pt x="913809" y="4596284"/>
                  <a:pt x="960591" y="4587931"/>
                </a:cubicBezTo>
                <a:cubicBezTo>
                  <a:pt x="1120400" y="4559395"/>
                  <a:pt x="1492701" y="4543049"/>
                  <a:pt x="1616050" y="4533312"/>
                </a:cubicBezTo>
                <a:cubicBezTo>
                  <a:pt x="1664436" y="4529492"/>
                  <a:pt x="1907758" y="4493593"/>
                  <a:pt x="1916469" y="4492349"/>
                </a:cubicBezTo>
                <a:cubicBezTo>
                  <a:pt x="1948332" y="4487797"/>
                  <a:pt x="1979966" y="4481162"/>
                  <a:pt x="2012057" y="4478694"/>
                </a:cubicBezTo>
                <a:lnTo>
                  <a:pt x="2189577" y="4465040"/>
                </a:lnTo>
                <a:lnTo>
                  <a:pt x="2544618" y="4478694"/>
                </a:lnTo>
                <a:cubicBezTo>
                  <a:pt x="2608426" y="4481884"/>
                  <a:pt x="2671927" y="4490712"/>
                  <a:pt x="2735793" y="4492349"/>
                </a:cubicBezTo>
                <a:cubicBezTo>
                  <a:pt x="3027048" y="4499817"/>
                  <a:pt x="3318424" y="4501452"/>
                  <a:pt x="3609739" y="4506003"/>
                </a:cubicBezTo>
                <a:cubicBezTo>
                  <a:pt x="3781898" y="4552953"/>
                  <a:pt x="3830181" y="4561460"/>
                  <a:pt x="4019401" y="4642549"/>
                </a:cubicBezTo>
                <a:cubicBezTo>
                  <a:pt x="4083126" y="4669858"/>
                  <a:pt x="4143914" y="4705431"/>
                  <a:pt x="4210577" y="4724476"/>
                </a:cubicBezTo>
                <a:cubicBezTo>
                  <a:pt x="4242440" y="4733579"/>
                  <a:pt x="4275022" y="4740461"/>
                  <a:pt x="4306165" y="4751785"/>
                </a:cubicBezTo>
                <a:cubicBezTo>
                  <a:pt x="4440513" y="4800635"/>
                  <a:pt x="4265952" y="4763289"/>
                  <a:pt x="4442719" y="4792749"/>
                </a:cubicBezTo>
                <a:lnTo>
                  <a:pt x="5316665" y="4738131"/>
                </a:lnTo>
                <a:cubicBezTo>
                  <a:pt x="5598704" y="4724701"/>
                  <a:pt x="6163300" y="4710822"/>
                  <a:pt x="6163300" y="4710822"/>
                </a:cubicBezTo>
                <a:cubicBezTo>
                  <a:pt x="6329037" y="4714505"/>
                  <a:pt x="7469893" y="4748000"/>
                  <a:pt x="7556151" y="4710822"/>
                </a:cubicBezTo>
                <a:cubicBezTo>
                  <a:pt x="7656554" y="4667548"/>
                  <a:pt x="7562017" y="4492166"/>
                  <a:pt x="7569807" y="4383112"/>
                </a:cubicBezTo>
                <a:cubicBezTo>
                  <a:pt x="7571144" y="4364393"/>
                  <a:pt x="7578910" y="4346700"/>
                  <a:pt x="7583462" y="4328494"/>
                </a:cubicBezTo>
                <a:cubicBezTo>
                  <a:pt x="7603800" y="3881069"/>
                  <a:pt x="7495601" y="4061458"/>
                  <a:pt x="7965813" y="4014439"/>
                </a:cubicBezTo>
                <a:cubicBezTo>
                  <a:pt x="7982143" y="4012806"/>
                  <a:pt x="7993124" y="3996233"/>
                  <a:pt x="8006779" y="3987130"/>
                </a:cubicBezTo>
                <a:cubicBezTo>
                  <a:pt x="8015883" y="3973475"/>
                  <a:pt x="8032604" y="3962510"/>
                  <a:pt x="8034090" y="3946166"/>
                </a:cubicBezTo>
                <a:cubicBezTo>
                  <a:pt x="8042250" y="3856419"/>
                  <a:pt x="8030124" y="3851463"/>
                  <a:pt x="7993124" y="3795966"/>
                </a:cubicBezTo>
                <a:cubicBezTo>
                  <a:pt x="7978318" y="3744149"/>
                  <a:pt x="7940392" y="3660623"/>
                  <a:pt x="7979469" y="3604803"/>
                </a:cubicBezTo>
                <a:cubicBezTo>
                  <a:pt x="7996980" y="3579789"/>
                  <a:pt x="8035218" y="3579548"/>
                  <a:pt x="8061401" y="3563839"/>
                </a:cubicBezTo>
                <a:cubicBezTo>
                  <a:pt x="8080917" y="3552130"/>
                  <a:pt x="8096507" y="3534584"/>
                  <a:pt x="8116023" y="3522875"/>
                </a:cubicBezTo>
                <a:cubicBezTo>
                  <a:pt x="8142206" y="3507166"/>
                  <a:pt x="8172354" y="3498552"/>
                  <a:pt x="8197955" y="3481912"/>
                </a:cubicBezTo>
                <a:cubicBezTo>
                  <a:pt x="8263615" y="3439235"/>
                  <a:pt x="8327979" y="3394284"/>
                  <a:pt x="8389131" y="3345366"/>
                </a:cubicBezTo>
                <a:cubicBezTo>
                  <a:pt x="8395980" y="3339887"/>
                  <a:pt x="8474963" y="3273472"/>
                  <a:pt x="8498374" y="3263439"/>
                </a:cubicBezTo>
                <a:cubicBezTo>
                  <a:pt x="8515624" y="3256046"/>
                  <a:pt x="8534950" y="3254940"/>
                  <a:pt x="8552996" y="3249784"/>
                </a:cubicBezTo>
                <a:cubicBezTo>
                  <a:pt x="8566836" y="3245830"/>
                  <a:pt x="8580307" y="3240681"/>
                  <a:pt x="8593962" y="3236130"/>
                </a:cubicBezTo>
                <a:cubicBezTo>
                  <a:pt x="8603066" y="3222475"/>
                  <a:pt x="8608458" y="3205418"/>
                  <a:pt x="8621273" y="3195166"/>
                </a:cubicBezTo>
                <a:cubicBezTo>
                  <a:pt x="8632513" y="3186174"/>
                  <a:pt x="8649741" y="3188652"/>
                  <a:pt x="8662239" y="3181511"/>
                </a:cubicBezTo>
                <a:cubicBezTo>
                  <a:pt x="8681999" y="3170220"/>
                  <a:pt x="8697100" y="3151839"/>
                  <a:pt x="8716860" y="3140548"/>
                </a:cubicBezTo>
                <a:cubicBezTo>
                  <a:pt x="8729358" y="3133407"/>
                  <a:pt x="8744952" y="3133330"/>
                  <a:pt x="8757827" y="3126893"/>
                </a:cubicBezTo>
                <a:cubicBezTo>
                  <a:pt x="8772506" y="3119554"/>
                  <a:pt x="8785138" y="3108687"/>
                  <a:pt x="8798793" y="3099584"/>
                </a:cubicBezTo>
                <a:cubicBezTo>
                  <a:pt x="8803345" y="3076826"/>
                  <a:pt x="8805779" y="3053540"/>
                  <a:pt x="8812448" y="3031311"/>
                </a:cubicBezTo>
                <a:cubicBezTo>
                  <a:pt x="8819491" y="3007834"/>
                  <a:pt x="8833814" y="2986818"/>
                  <a:pt x="8839759" y="2963039"/>
                </a:cubicBezTo>
                <a:cubicBezTo>
                  <a:pt x="8847565" y="2931816"/>
                  <a:pt x="8848863" y="2899318"/>
                  <a:pt x="8853415" y="2867457"/>
                </a:cubicBezTo>
                <a:cubicBezTo>
                  <a:pt x="8862518" y="2653536"/>
                  <a:pt x="8871811" y="2439622"/>
                  <a:pt x="8880725" y="2225693"/>
                </a:cubicBezTo>
                <a:cubicBezTo>
                  <a:pt x="8896075" y="1857306"/>
                  <a:pt x="8871891" y="1996778"/>
                  <a:pt x="8908036" y="1816056"/>
                </a:cubicBezTo>
                <a:cubicBezTo>
                  <a:pt x="8903484" y="1529310"/>
                  <a:pt x="8902572" y="1242484"/>
                  <a:pt x="8894381" y="955819"/>
                </a:cubicBezTo>
                <a:cubicBezTo>
                  <a:pt x="8893462" y="923648"/>
                  <a:pt x="8882123" y="892391"/>
                  <a:pt x="8880725" y="860237"/>
                </a:cubicBezTo>
                <a:cubicBezTo>
                  <a:pt x="8873011" y="682837"/>
                  <a:pt x="8878382" y="504917"/>
                  <a:pt x="8867070" y="327710"/>
                </a:cubicBezTo>
                <a:cubicBezTo>
                  <a:pt x="8864679" y="290253"/>
                  <a:pt x="8849635" y="254683"/>
                  <a:pt x="8839759" y="218473"/>
                </a:cubicBezTo>
                <a:cubicBezTo>
                  <a:pt x="8835972" y="204587"/>
                  <a:pt x="8837344" y="186500"/>
                  <a:pt x="8826104" y="177509"/>
                </a:cubicBezTo>
                <a:cubicBezTo>
                  <a:pt x="8811449" y="165785"/>
                  <a:pt x="8789689" y="168406"/>
                  <a:pt x="8771482" y="163855"/>
                </a:cubicBezTo>
                <a:cubicBezTo>
                  <a:pt x="8552439" y="195144"/>
                  <a:pt x="8613848" y="191972"/>
                  <a:pt x="8238921" y="163855"/>
                </a:cubicBezTo>
                <a:cubicBezTo>
                  <a:pt x="8201491" y="161048"/>
                  <a:pt x="8166484" y="143907"/>
                  <a:pt x="8129678" y="136546"/>
                </a:cubicBezTo>
                <a:lnTo>
                  <a:pt x="7993124" y="109237"/>
                </a:lnTo>
                <a:cubicBezTo>
                  <a:pt x="7681253" y="-15503"/>
                  <a:pt x="8019808" y="110987"/>
                  <a:pt x="7160144" y="54618"/>
                </a:cubicBezTo>
                <a:cubicBezTo>
                  <a:pt x="7135685" y="53014"/>
                  <a:pt x="7115515" y="33758"/>
                  <a:pt x="7091867" y="27309"/>
                </a:cubicBezTo>
                <a:cubicBezTo>
                  <a:pt x="7065155" y="20024"/>
                  <a:pt x="7037527" y="15954"/>
                  <a:pt x="7009935" y="13655"/>
                </a:cubicBezTo>
                <a:cubicBezTo>
                  <a:pt x="6928160" y="6841"/>
                  <a:pt x="6846070" y="4552"/>
                  <a:pt x="6764138" y="0"/>
                </a:cubicBezTo>
                <a:lnTo>
                  <a:pt x="6340820" y="27309"/>
                </a:lnTo>
                <a:cubicBezTo>
                  <a:pt x="6299717" y="30392"/>
                  <a:pt x="6258579" y="34188"/>
                  <a:pt x="6217922" y="40964"/>
                </a:cubicBezTo>
                <a:cubicBezTo>
                  <a:pt x="6203724" y="43330"/>
                  <a:pt x="6191205" y="52582"/>
                  <a:pt x="6176955" y="54618"/>
                </a:cubicBezTo>
                <a:cubicBezTo>
                  <a:pt x="6127184" y="61728"/>
                  <a:pt x="6076816" y="63721"/>
                  <a:pt x="6026746" y="68273"/>
                </a:cubicBezTo>
                <a:cubicBezTo>
                  <a:pt x="6003987" y="72825"/>
                  <a:pt x="5981679" y="81928"/>
                  <a:pt x="5958469" y="81928"/>
                </a:cubicBezTo>
                <a:cubicBezTo>
                  <a:pt x="5494651" y="81928"/>
                  <a:pt x="5618688" y="118876"/>
                  <a:pt x="5425908" y="54618"/>
                </a:cubicBezTo>
                <a:cubicBezTo>
                  <a:pt x="5371286" y="59170"/>
                  <a:pt x="5316519" y="62220"/>
                  <a:pt x="5262043" y="68273"/>
                </a:cubicBezTo>
                <a:cubicBezTo>
                  <a:pt x="5234525" y="71330"/>
                  <a:pt x="5207585" y="78494"/>
                  <a:pt x="5180111" y="81928"/>
                </a:cubicBezTo>
                <a:cubicBezTo>
                  <a:pt x="5134719" y="87602"/>
                  <a:pt x="5089075" y="91031"/>
                  <a:pt x="5043557" y="95582"/>
                </a:cubicBezTo>
                <a:cubicBezTo>
                  <a:pt x="4966353" y="111022"/>
                  <a:pt x="4998039" y="95582"/>
                  <a:pt x="4988935" y="95582"/>
                </a:cubicBezTo>
                <a:close/>
              </a:path>
            </a:pathLst>
          </a:custGeom>
          <a:no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cs typeface="Calibri"/>
            </a:endParaRPr>
          </a:p>
        </p:txBody>
      </p:sp>
      <p:sp>
        <p:nvSpPr>
          <p:cNvPr id="300035" name="Title 1"/>
          <p:cNvSpPr>
            <a:spLocks noGrp="1"/>
          </p:cNvSpPr>
          <p:nvPr>
            <p:ph type="title"/>
          </p:nvPr>
        </p:nvSpPr>
        <p:spPr>
          <a:xfrm>
            <a:off x="1524000" y="1"/>
            <a:ext cx="9144000" cy="911225"/>
          </a:xfrm>
        </p:spPr>
        <p:txBody>
          <a:bodyPr/>
          <a:lstStyle/>
          <a:p>
            <a:r>
              <a:rPr lang="en-US" altLang="en-US" sz="3600" dirty="0">
                <a:solidFill>
                  <a:srgbClr val="000000"/>
                </a:solidFill>
                <a:ea typeface="Calibri" pitchFamily="34" charset="0"/>
                <a:cs typeface="Calibri" pitchFamily="34" charset="0"/>
              </a:rPr>
              <a:t> </a:t>
            </a:r>
            <a:r>
              <a:rPr lang="en-US" sz="3600" dirty="0"/>
              <a:t>DEMP - Major Requisite </a:t>
            </a:r>
            <a:r>
              <a:rPr lang="en-US" sz="3600" dirty="0" smtClean="0"/>
              <a:t>Information </a:t>
            </a:r>
            <a:r>
              <a:rPr lang="en-US" altLang="en-US" sz="3600" dirty="0" smtClean="0">
                <a:solidFill>
                  <a:srgbClr val="000000"/>
                </a:solidFill>
                <a:ea typeface="Calibri" pitchFamily="34" charset="0"/>
                <a:cs typeface="Calibri" pitchFamily="34" charset="0"/>
              </a:rPr>
              <a:t>– contd.</a:t>
            </a:r>
            <a:endParaRPr lang="en-US" altLang="en-US" dirty="0">
              <a:ea typeface="Calibri" pitchFamily="34" charset="0"/>
              <a:cs typeface="Calibri" pitchFamily="34" charset="0"/>
            </a:endParaRPr>
          </a:p>
        </p:txBody>
      </p:sp>
      <p:sp>
        <p:nvSpPr>
          <p:cNvPr id="30003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6C5FA2-360B-45DE-9961-BB6EAC56D8FE}" type="slidenum">
              <a:rPr lang="en-US" altLang="en-US" smtClean="0">
                <a:solidFill>
                  <a:srgbClr val="898989"/>
                </a:solidFill>
                <a:ea typeface="Calibri" pitchFamily="34" charset="0"/>
                <a:cs typeface="Calibri" pitchFamily="34" charset="0"/>
              </a:rPr>
              <a:pPr fontAlgn="base">
                <a:spcBef>
                  <a:spcPct val="0"/>
                </a:spcBef>
                <a:spcAft>
                  <a:spcPct val="0"/>
                </a:spcAft>
              </a:pPr>
              <a:t>17</a:t>
            </a:fld>
            <a:endParaRPr lang="en-US" altLang="en-US">
              <a:solidFill>
                <a:srgbClr val="898989"/>
              </a:solidFill>
              <a:ea typeface="Calibri" pitchFamily="34" charset="0"/>
              <a:cs typeface="Calibri" pitchFamily="34" charset="0"/>
            </a:endParaRPr>
          </a:p>
        </p:txBody>
      </p:sp>
      <p:sp>
        <p:nvSpPr>
          <p:cNvPr id="20" name="Freeform 19"/>
          <p:cNvSpPr/>
          <p:nvPr/>
        </p:nvSpPr>
        <p:spPr>
          <a:xfrm>
            <a:off x="2466976" y="2249488"/>
            <a:ext cx="3382963" cy="2228850"/>
          </a:xfrm>
          <a:custGeom>
            <a:avLst/>
            <a:gdLst>
              <a:gd name="connsiteX0" fmla="*/ 0 w 6704803"/>
              <a:gd name="connsiteY0" fmla="*/ 2229318 h 2229318"/>
              <a:gd name="connsiteX1" fmla="*/ 81932 w 6704803"/>
              <a:gd name="connsiteY1" fmla="*/ 2051809 h 2229318"/>
              <a:gd name="connsiteX2" fmla="*/ 150209 w 6704803"/>
              <a:gd name="connsiteY2" fmla="*/ 1997190 h 2229318"/>
              <a:gd name="connsiteX3" fmla="*/ 218486 w 6704803"/>
              <a:gd name="connsiteY3" fmla="*/ 1928918 h 2229318"/>
              <a:gd name="connsiteX4" fmla="*/ 532561 w 6704803"/>
              <a:gd name="connsiteY4" fmla="*/ 1683136 h 2229318"/>
              <a:gd name="connsiteX5" fmla="*/ 655459 w 6704803"/>
              <a:gd name="connsiteY5" fmla="*/ 1601208 h 2229318"/>
              <a:gd name="connsiteX6" fmla="*/ 764703 w 6704803"/>
              <a:gd name="connsiteY6" fmla="*/ 1519281 h 2229318"/>
              <a:gd name="connsiteX7" fmla="*/ 873946 w 6704803"/>
              <a:gd name="connsiteY7" fmla="*/ 1396390 h 2229318"/>
              <a:gd name="connsiteX8" fmla="*/ 1010500 w 6704803"/>
              <a:gd name="connsiteY8" fmla="*/ 1232535 h 2229318"/>
              <a:gd name="connsiteX9" fmla="*/ 1078777 w 6704803"/>
              <a:gd name="connsiteY9" fmla="*/ 1164263 h 2229318"/>
              <a:gd name="connsiteX10" fmla="*/ 1147054 w 6704803"/>
              <a:gd name="connsiteY10" fmla="*/ 1082335 h 2229318"/>
              <a:gd name="connsiteX11" fmla="*/ 1256297 w 6704803"/>
              <a:gd name="connsiteY11" fmla="*/ 1000408 h 2229318"/>
              <a:gd name="connsiteX12" fmla="*/ 1324574 w 6704803"/>
              <a:gd name="connsiteY12" fmla="*/ 945790 h 2229318"/>
              <a:gd name="connsiteX13" fmla="*/ 1420162 w 6704803"/>
              <a:gd name="connsiteY13" fmla="*/ 891172 h 2229318"/>
              <a:gd name="connsiteX14" fmla="*/ 1502094 w 6704803"/>
              <a:gd name="connsiteY14" fmla="*/ 850208 h 2229318"/>
              <a:gd name="connsiteX15" fmla="*/ 1611338 w 6704803"/>
              <a:gd name="connsiteY15" fmla="*/ 781935 h 2229318"/>
              <a:gd name="connsiteX16" fmla="*/ 1665959 w 6704803"/>
              <a:gd name="connsiteY16" fmla="*/ 740971 h 2229318"/>
              <a:gd name="connsiteX17" fmla="*/ 1802513 w 6704803"/>
              <a:gd name="connsiteY17" fmla="*/ 672699 h 2229318"/>
              <a:gd name="connsiteX18" fmla="*/ 1884446 w 6704803"/>
              <a:gd name="connsiteY18" fmla="*/ 631735 h 2229318"/>
              <a:gd name="connsiteX19" fmla="*/ 2075621 w 6704803"/>
              <a:gd name="connsiteY19" fmla="*/ 577117 h 2229318"/>
              <a:gd name="connsiteX20" fmla="*/ 2280452 w 6704803"/>
              <a:gd name="connsiteY20" fmla="*/ 522499 h 2229318"/>
              <a:gd name="connsiteX21" fmla="*/ 2526250 w 6704803"/>
              <a:gd name="connsiteY21" fmla="*/ 495189 h 2229318"/>
              <a:gd name="connsiteX22" fmla="*/ 2690115 w 6704803"/>
              <a:gd name="connsiteY22" fmla="*/ 426917 h 2229318"/>
              <a:gd name="connsiteX23" fmla="*/ 2813013 w 6704803"/>
              <a:gd name="connsiteY23" fmla="*/ 385953 h 2229318"/>
              <a:gd name="connsiteX24" fmla="*/ 3127087 w 6704803"/>
              <a:gd name="connsiteY24" fmla="*/ 263062 h 2229318"/>
              <a:gd name="connsiteX25" fmla="*/ 3249986 w 6704803"/>
              <a:gd name="connsiteY25" fmla="*/ 235753 h 2229318"/>
              <a:gd name="connsiteX26" fmla="*/ 3441162 w 6704803"/>
              <a:gd name="connsiteY26" fmla="*/ 194789 h 2229318"/>
              <a:gd name="connsiteX27" fmla="*/ 4137587 w 6704803"/>
              <a:gd name="connsiteY27" fmla="*/ 181135 h 2229318"/>
              <a:gd name="connsiteX28" fmla="*/ 4342418 w 6704803"/>
              <a:gd name="connsiteY28" fmla="*/ 167480 h 2229318"/>
              <a:gd name="connsiteX29" fmla="*/ 4478972 w 6704803"/>
              <a:gd name="connsiteY29" fmla="*/ 140171 h 2229318"/>
              <a:gd name="connsiteX30" fmla="*/ 4588216 w 6704803"/>
              <a:gd name="connsiteY30" fmla="*/ 126516 h 2229318"/>
              <a:gd name="connsiteX31" fmla="*/ 4765736 w 6704803"/>
              <a:gd name="connsiteY31" fmla="*/ 99207 h 2229318"/>
              <a:gd name="connsiteX32" fmla="*/ 5366574 w 6704803"/>
              <a:gd name="connsiteY32" fmla="*/ 71898 h 2229318"/>
              <a:gd name="connsiteX33" fmla="*/ 5871824 w 6704803"/>
              <a:gd name="connsiteY33" fmla="*/ 85553 h 2229318"/>
              <a:gd name="connsiteX34" fmla="*/ 6322452 w 6704803"/>
              <a:gd name="connsiteY34" fmla="*/ 44589 h 2229318"/>
              <a:gd name="connsiteX35" fmla="*/ 6363418 w 6704803"/>
              <a:gd name="connsiteY35" fmla="*/ 17280 h 2229318"/>
              <a:gd name="connsiteX36" fmla="*/ 6704803 w 6704803"/>
              <a:gd name="connsiteY36" fmla="*/ 3625 h 222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704803" h="2229318">
                <a:moveTo>
                  <a:pt x="0" y="2229318"/>
                </a:moveTo>
                <a:cubicBezTo>
                  <a:pt x="27311" y="2170148"/>
                  <a:pt x="46528" y="2106522"/>
                  <a:pt x="81932" y="2051809"/>
                </a:cubicBezTo>
                <a:cubicBezTo>
                  <a:pt x="97766" y="2027340"/>
                  <a:pt x="128545" y="2016686"/>
                  <a:pt x="150209" y="1997190"/>
                </a:cubicBezTo>
                <a:cubicBezTo>
                  <a:pt x="174133" y="1975660"/>
                  <a:pt x="194352" y="1950211"/>
                  <a:pt x="218486" y="1928918"/>
                </a:cubicBezTo>
                <a:cubicBezTo>
                  <a:pt x="314848" y="1843898"/>
                  <a:pt x="425041" y="1754813"/>
                  <a:pt x="532561" y="1683136"/>
                </a:cubicBezTo>
                <a:lnTo>
                  <a:pt x="655459" y="1601208"/>
                </a:lnTo>
                <a:cubicBezTo>
                  <a:pt x="700125" y="1571432"/>
                  <a:pt x="720105" y="1559822"/>
                  <a:pt x="764703" y="1519281"/>
                </a:cubicBezTo>
                <a:cubicBezTo>
                  <a:pt x="917401" y="1380474"/>
                  <a:pt x="800072" y="1488727"/>
                  <a:pt x="873946" y="1396390"/>
                </a:cubicBezTo>
                <a:cubicBezTo>
                  <a:pt x="918363" y="1340872"/>
                  <a:pt x="963458" y="1285846"/>
                  <a:pt x="1010500" y="1232535"/>
                </a:cubicBezTo>
                <a:cubicBezTo>
                  <a:pt x="1031795" y="1208402"/>
                  <a:pt x="1057126" y="1188077"/>
                  <a:pt x="1078777" y="1164263"/>
                </a:cubicBezTo>
                <a:cubicBezTo>
                  <a:pt x="1102691" y="1137959"/>
                  <a:pt x="1120931" y="1106447"/>
                  <a:pt x="1147054" y="1082335"/>
                </a:cubicBezTo>
                <a:cubicBezTo>
                  <a:pt x="1180501" y="1051463"/>
                  <a:pt x="1220218" y="1028159"/>
                  <a:pt x="1256297" y="1000408"/>
                </a:cubicBezTo>
                <a:cubicBezTo>
                  <a:pt x="1279399" y="982639"/>
                  <a:pt x="1299269" y="960249"/>
                  <a:pt x="1324574" y="945790"/>
                </a:cubicBezTo>
                <a:cubicBezTo>
                  <a:pt x="1356437" y="927584"/>
                  <a:pt x="1387851" y="908569"/>
                  <a:pt x="1420162" y="891172"/>
                </a:cubicBezTo>
                <a:cubicBezTo>
                  <a:pt x="1447047" y="876697"/>
                  <a:pt x="1475583" y="865356"/>
                  <a:pt x="1502094" y="850208"/>
                </a:cubicBezTo>
                <a:cubicBezTo>
                  <a:pt x="1539378" y="828904"/>
                  <a:pt x="1575608" y="805753"/>
                  <a:pt x="1611338" y="781935"/>
                </a:cubicBezTo>
                <a:cubicBezTo>
                  <a:pt x="1630274" y="769311"/>
                  <a:pt x="1646199" y="752262"/>
                  <a:pt x="1665959" y="740971"/>
                </a:cubicBezTo>
                <a:cubicBezTo>
                  <a:pt x="1710145" y="715724"/>
                  <a:pt x="1756995" y="695456"/>
                  <a:pt x="1802513" y="672699"/>
                </a:cubicBezTo>
                <a:cubicBezTo>
                  <a:pt x="1829824" y="659044"/>
                  <a:pt x="1855478" y="641390"/>
                  <a:pt x="1884446" y="631735"/>
                </a:cubicBezTo>
                <a:cubicBezTo>
                  <a:pt x="2028287" y="583791"/>
                  <a:pt x="1904159" y="622837"/>
                  <a:pt x="2075621" y="577117"/>
                </a:cubicBezTo>
                <a:cubicBezTo>
                  <a:pt x="2151303" y="556936"/>
                  <a:pt x="2202489" y="538091"/>
                  <a:pt x="2280452" y="522499"/>
                </a:cubicBezTo>
                <a:cubicBezTo>
                  <a:pt x="2349674" y="508655"/>
                  <a:pt x="2462917" y="500946"/>
                  <a:pt x="2526250" y="495189"/>
                </a:cubicBezTo>
                <a:cubicBezTo>
                  <a:pt x="2652053" y="463741"/>
                  <a:pt x="2495349" y="507110"/>
                  <a:pt x="2690115" y="426917"/>
                </a:cubicBezTo>
                <a:cubicBezTo>
                  <a:pt x="2730045" y="410476"/>
                  <a:pt x="2772660" y="401325"/>
                  <a:pt x="2813013" y="385953"/>
                </a:cubicBezTo>
                <a:cubicBezTo>
                  <a:pt x="2940345" y="337448"/>
                  <a:pt x="2998439" y="301654"/>
                  <a:pt x="3127087" y="263062"/>
                </a:cubicBezTo>
                <a:cubicBezTo>
                  <a:pt x="3167283" y="251004"/>
                  <a:pt x="3209136" y="245364"/>
                  <a:pt x="3249986" y="235753"/>
                </a:cubicBezTo>
                <a:cubicBezTo>
                  <a:pt x="3290098" y="226315"/>
                  <a:pt x="3393014" y="196478"/>
                  <a:pt x="3441162" y="194789"/>
                </a:cubicBezTo>
                <a:cubicBezTo>
                  <a:pt x="3673206" y="186648"/>
                  <a:pt x="3905445" y="185686"/>
                  <a:pt x="4137587" y="181135"/>
                </a:cubicBezTo>
                <a:cubicBezTo>
                  <a:pt x="4205864" y="176583"/>
                  <a:pt x="4274477" y="175633"/>
                  <a:pt x="4342418" y="167480"/>
                </a:cubicBezTo>
                <a:cubicBezTo>
                  <a:pt x="4388507" y="161950"/>
                  <a:pt x="4433184" y="147802"/>
                  <a:pt x="4478972" y="140171"/>
                </a:cubicBezTo>
                <a:cubicBezTo>
                  <a:pt x="4515171" y="134138"/>
                  <a:pt x="4551887" y="131706"/>
                  <a:pt x="4588216" y="126516"/>
                </a:cubicBezTo>
                <a:cubicBezTo>
                  <a:pt x="4647484" y="118050"/>
                  <a:pt x="4706013" y="103398"/>
                  <a:pt x="4765736" y="99207"/>
                </a:cubicBezTo>
                <a:cubicBezTo>
                  <a:pt x="4965730" y="85173"/>
                  <a:pt x="5166295" y="81001"/>
                  <a:pt x="5366574" y="71898"/>
                </a:cubicBezTo>
                <a:cubicBezTo>
                  <a:pt x="5534991" y="76450"/>
                  <a:pt x="5703367" y="88227"/>
                  <a:pt x="5871824" y="85553"/>
                </a:cubicBezTo>
                <a:cubicBezTo>
                  <a:pt x="6072841" y="82363"/>
                  <a:pt x="6159828" y="67820"/>
                  <a:pt x="6322452" y="44589"/>
                </a:cubicBezTo>
                <a:cubicBezTo>
                  <a:pt x="6336107" y="35486"/>
                  <a:pt x="6347849" y="22469"/>
                  <a:pt x="6363418" y="17280"/>
                </a:cubicBezTo>
                <a:cubicBezTo>
                  <a:pt x="6447040" y="-10592"/>
                  <a:pt x="6678850" y="3625"/>
                  <a:pt x="6704803" y="3625"/>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pic>
        <p:nvPicPr>
          <p:cNvPr id="300038" name="Picture 21" descr="home.jpg"/>
          <p:cNvPicPr>
            <a:picLocks noChangeAspect="1"/>
          </p:cNvPicPr>
          <p:nvPr/>
        </p:nvPicPr>
        <p:blipFill>
          <a:blip r:embed="rId2" cstate="print"/>
          <a:srcRect/>
          <a:stretch>
            <a:fillRect/>
          </a:stretch>
        </p:blipFill>
        <p:spPr bwMode="auto">
          <a:xfrm>
            <a:off x="4648200" y="1622425"/>
            <a:ext cx="1201738" cy="1112838"/>
          </a:xfrm>
          <a:prstGeom prst="rect">
            <a:avLst/>
          </a:prstGeom>
          <a:noFill/>
          <a:ln w="9525">
            <a:noFill/>
            <a:miter lim="800000"/>
            <a:headEnd/>
            <a:tailEnd/>
          </a:ln>
        </p:spPr>
      </p:pic>
      <p:pic>
        <p:nvPicPr>
          <p:cNvPr id="300039" name="Picture 22" descr="home.jpg"/>
          <p:cNvPicPr>
            <a:picLocks noChangeAspect="1"/>
          </p:cNvPicPr>
          <p:nvPr/>
        </p:nvPicPr>
        <p:blipFill>
          <a:blip r:embed="rId2" cstate="print"/>
          <a:srcRect/>
          <a:stretch>
            <a:fillRect/>
          </a:stretch>
        </p:blipFill>
        <p:spPr bwMode="auto">
          <a:xfrm>
            <a:off x="1749425" y="4478339"/>
            <a:ext cx="1200150" cy="1114425"/>
          </a:xfrm>
          <a:prstGeom prst="rect">
            <a:avLst/>
          </a:prstGeom>
          <a:noFill/>
          <a:ln w="9525">
            <a:noFill/>
            <a:miter lim="800000"/>
            <a:headEnd/>
            <a:tailEnd/>
          </a:ln>
        </p:spPr>
      </p:pic>
      <p:pic>
        <p:nvPicPr>
          <p:cNvPr id="300040" name="Picture 23" descr="home.jpg"/>
          <p:cNvPicPr>
            <a:picLocks noChangeAspect="1"/>
          </p:cNvPicPr>
          <p:nvPr/>
        </p:nvPicPr>
        <p:blipFill>
          <a:blip r:embed="rId2" cstate="print"/>
          <a:srcRect/>
          <a:stretch>
            <a:fillRect/>
          </a:stretch>
        </p:blipFill>
        <p:spPr bwMode="auto">
          <a:xfrm>
            <a:off x="5248275" y="4845050"/>
            <a:ext cx="1201738" cy="1112838"/>
          </a:xfrm>
          <a:prstGeom prst="rect">
            <a:avLst/>
          </a:prstGeom>
          <a:noFill/>
          <a:ln w="9525">
            <a:noFill/>
            <a:miter lim="800000"/>
            <a:headEnd/>
            <a:tailEnd/>
          </a:ln>
        </p:spPr>
      </p:pic>
      <p:pic>
        <p:nvPicPr>
          <p:cNvPr id="300041" name="Picture 24" descr="home.jpg"/>
          <p:cNvPicPr>
            <a:picLocks noChangeAspect="1"/>
          </p:cNvPicPr>
          <p:nvPr/>
        </p:nvPicPr>
        <p:blipFill>
          <a:blip r:embed="rId2" cstate="print"/>
          <a:srcRect/>
          <a:stretch>
            <a:fillRect/>
          </a:stretch>
        </p:blipFill>
        <p:spPr bwMode="auto">
          <a:xfrm>
            <a:off x="2198689" y="2251076"/>
            <a:ext cx="1201737" cy="1114425"/>
          </a:xfrm>
          <a:prstGeom prst="rect">
            <a:avLst/>
          </a:prstGeom>
          <a:noFill/>
          <a:ln w="9525">
            <a:noFill/>
            <a:miter lim="800000"/>
            <a:headEnd/>
            <a:tailEnd/>
          </a:ln>
        </p:spPr>
      </p:pic>
      <p:pic>
        <p:nvPicPr>
          <p:cNvPr id="300042" name="Picture 26" descr="home.jpg"/>
          <p:cNvPicPr>
            <a:picLocks noChangeAspect="1"/>
          </p:cNvPicPr>
          <p:nvPr/>
        </p:nvPicPr>
        <p:blipFill>
          <a:blip r:embed="rId2" cstate="print"/>
          <a:srcRect/>
          <a:stretch>
            <a:fillRect/>
          </a:stretch>
        </p:blipFill>
        <p:spPr bwMode="auto">
          <a:xfrm>
            <a:off x="6126164" y="2960689"/>
            <a:ext cx="1201737" cy="1112837"/>
          </a:xfrm>
          <a:prstGeom prst="rect">
            <a:avLst/>
          </a:prstGeom>
          <a:noFill/>
          <a:ln w="9525">
            <a:noFill/>
            <a:miter lim="800000"/>
            <a:headEnd/>
            <a:tailEnd/>
          </a:ln>
        </p:spPr>
      </p:pic>
      <p:sp>
        <p:nvSpPr>
          <p:cNvPr id="29" name="Freeform 28"/>
          <p:cNvSpPr/>
          <p:nvPr/>
        </p:nvSpPr>
        <p:spPr>
          <a:xfrm>
            <a:off x="2916238" y="3768726"/>
            <a:ext cx="3236912" cy="955675"/>
          </a:xfrm>
          <a:custGeom>
            <a:avLst/>
            <a:gdLst>
              <a:gd name="connsiteX0" fmla="*/ 0 w 3236331"/>
              <a:gd name="connsiteY0" fmla="*/ 955819 h 955819"/>
              <a:gd name="connsiteX1" fmla="*/ 273108 w 3236331"/>
              <a:gd name="connsiteY1" fmla="*/ 942164 h 955819"/>
              <a:gd name="connsiteX2" fmla="*/ 341385 w 3236331"/>
              <a:gd name="connsiteY2" fmla="*/ 914855 h 955819"/>
              <a:gd name="connsiteX3" fmla="*/ 464284 w 3236331"/>
              <a:gd name="connsiteY3" fmla="*/ 860237 h 955819"/>
              <a:gd name="connsiteX4" fmla="*/ 559872 w 3236331"/>
              <a:gd name="connsiteY4" fmla="*/ 805619 h 955819"/>
              <a:gd name="connsiteX5" fmla="*/ 600838 w 3236331"/>
              <a:gd name="connsiteY5" fmla="*/ 778310 h 955819"/>
              <a:gd name="connsiteX6" fmla="*/ 751047 w 3236331"/>
              <a:gd name="connsiteY6" fmla="*/ 710037 h 955819"/>
              <a:gd name="connsiteX7" fmla="*/ 887601 w 3236331"/>
              <a:gd name="connsiteY7" fmla="*/ 696382 h 955819"/>
              <a:gd name="connsiteX8" fmla="*/ 969534 w 3236331"/>
              <a:gd name="connsiteY8" fmla="*/ 669073 h 955819"/>
              <a:gd name="connsiteX9" fmla="*/ 1215331 w 3236331"/>
              <a:gd name="connsiteY9" fmla="*/ 641764 h 955819"/>
              <a:gd name="connsiteX10" fmla="*/ 1365541 w 3236331"/>
              <a:gd name="connsiteY10" fmla="*/ 614455 h 955819"/>
              <a:gd name="connsiteX11" fmla="*/ 1706926 w 3236331"/>
              <a:gd name="connsiteY11" fmla="*/ 559837 h 955819"/>
              <a:gd name="connsiteX12" fmla="*/ 1993689 w 3236331"/>
              <a:gd name="connsiteY12" fmla="*/ 491564 h 955819"/>
              <a:gd name="connsiteX13" fmla="*/ 2184865 w 3236331"/>
              <a:gd name="connsiteY13" fmla="*/ 395982 h 955819"/>
              <a:gd name="connsiteX14" fmla="*/ 2321419 w 3236331"/>
              <a:gd name="connsiteY14" fmla="*/ 327709 h 955819"/>
              <a:gd name="connsiteX15" fmla="*/ 2362385 w 3236331"/>
              <a:gd name="connsiteY15" fmla="*/ 314055 h 955819"/>
              <a:gd name="connsiteX16" fmla="*/ 2485284 w 3236331"/>
              <a:gd name="connsiteY16" fmla="*/ 300400 h 955819"/>
              <a:gd name="connsiteX17" fmla="*/ 2785703 w 3236331"/>
              <a:gd name="connsiteY17" fmla="*/ 218473 h 955819"/>
              <a:gd name="connsiteX18" fmla="*/ 2908601 w 3236331"/>
              <a:gd name="connsiteY18" fmla="*/ 204818 h 955819"/>
              <a:gd name="connsiteX19" fmla="*/ 2949568 w 3236331"/>
              <a:gd name="connsiteY19" fmla="*/ 177509 h 955819"/>
              <a:gd name="connsiteX20" fmla="*/ 3099777 w 3236331"/>
              <a:gd name="connsiteY20" fmla="*/ 109236 h 955819"/>
              <a:gd name="connsiteX21" fmla="*/ 3181709 w 3236331"/>
              <a:gd name="connsiteY21" fmla="*/ 40964 h 955819"/>
              <a:gd name="connsiteX22" fmla="*/ 3236331 w 3236331"/>
              <a:gd name="connsiteY22" fmla="*/ 0 h 955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36331" h="955819">
                <a:moveTo>
                  <a:pt x="0" y="955819"/>
                </a:moveTo>
                <a:cubicBezTo>
                  <a:pt x="91036" y="951267"/>
                  <a:pt x="182607" y="953023"/>
                  <a:pt x="273108" y="942164"/>
                </a:cubicBezTo>
                <a:cubicBezTo>
                  <a:pt x="297445" y="939244"/>
                  <a:pt x="318349" y="923231"/>
                  <a:pt x="341385" y="914855"/>
                </a:cubicBezTo>
                <a:cubicBezTo>
                  <a:pt x="448638" y="875857"/>
                  <a:pt x="393806" y="907220"/>
                  <a:pt x="464284" y="860237"/>
                </a:cubicBezTo>
                <a:cubicBezTo>
                  <a:pt x="513750" y="786043"/>
                  <a:pt x="462378" y="842176"/>
                  <a:pt x="559872" y="805619"/>
                </a:cubicBezTo>
                <a:cubicBezTo>
                  <a:pt x="575239" y="799857"/>
                  <a:pt x="586430" y="786168"/>
                  <a:pt x="600838" y="778310"/>
                </a:cubicBezTo>
                <a:cubicBezTo>
                  <a:pt x="605613" y="775705"/>
                  <a:pt x="712944" y="715899"/>
                  <a:pt x="751047" y="710037"/>
                </a:cubicBezTo>
                <a:cubicBezTo>
                  <a:pt x="796260" y="703082"/>
                  <a:pt x="842083" y="700934"/>
                  <a:pt x="887601" y="696382"/>
                </a:cubicBezTo>
                <a:cubicBezTo>
                  <a:pt x="914912" y="687279"/>
                  <a:pt x="941760" y="676647"/>
                  <a:pt x="969534" y="669073"/>
                </a:cubicBezTo>
                <a:cubicBezTo>
                  <a:pt x="1049028" y="647395"/>
                  <a:pt x="1134798" y="647959"/>
                  <a:pt x="1215331" y="641764"/>
                </a:cubicBezTo>
                <a:lnTo>
                  <a:pt x="1365541" y="614455"/>
                </a:lnTo>
                <a:cubicBezTo>
                  <a:pt x="1479215" y="595511"/>
                  <a:pt x="1595744" y="590158"/>
                  <a:pt x="1706926" y="559837"/>
                </a:cubicBezTo>
                <a:cubicBezTo>
                  <a:pt x="1901919" y="506660"/>
                  <a:pt x="1806245" y="529050"/>
                  <a:pt x="1993689" y="491564"/>
                </a:cubicBezTo>
                <a:cubicBezTo>
                  <a:pt x="2298314" y="322338"/>
                  <a:pt x="1989232" y="487272"/>
                  <a:pt x="2184865" y="395982"/>
                </a:cubicBezTo>
                <a:cubicBezTo>
                  <a:pt x="2230981" y="374462"/>
                  <a:pt x="2273140" y="343800"/>
                  <a:pt x="2321419" y="327709"/>
                </a:cubicBezTo>
                <a:cubicBezTo>
                  <a:pt x="2335074" y="323158"/>
                  <a:pt x="2348187" y="316421"/>
                  <a:pt x="2362385" y="314055"/>
                </a:cubicBezTo>
                <a:cubicBezTo>
                  <a:pt x="2403043" y="307279"/>
                  <a:pt x="2444318" y="304952"/>
                  <a:pt x="2485284" y="300400"/>
                </a:cubicBezTo>
                <a:cubicBezTo>
                  <a:pt x="2585424" y="273091"/>
                  <a:pt x="2684455" y="241334"/>
                  <a:pt x="2785703" y="218473"/>
                </a:cubicBezTo>
                <a:cubicBezTo>
                  <a:pt x="2825909" y="209395"/>
                  <a:pt x="2868613" y="214814"/>
                  <a:pt x="2908601" y="204818"/>
                </a:cubicBezTo>
                <a:cubicBezTo>
                  <a:pt x="2924523" y="200838"/>
                  <a:pt x="2934889" y="184848"/>
                  <a:pt x="2949568" y="177509"/>
                </a:cubicBezTo>
                <a:cubicBezTo>
                  <a:pt x="3065571" y="119512"/>
                  <a:pt x="2874666" y="259301"/>
                  <a:pt x="3099777" y="109236"/>
                </a:cubicBezTo>
                <a:cubicBezTo>
                  <a:pt x="3201494" y="41429"/>
                  <a:pt x="3076561" y="128581"/>
                  <a:pt x="3181709" y="40964"/>
                </a:cubicBezTo>
                <a:cubicBezTo>
                  <a:pt x="3274334" y="-36217"/>
                  <a:pt x="3192911" y="43420"/>
                  <a:pt x="3236331" y="0"/>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30" name="Freeform 29"/>
          <p:cNvSpPr/>
          <p:nvPr/>
        </p:nvSpPr>
        <p:spPr>
          <a:xfrm>
            <a:off x="4883150" y="4329113"/>
            <a:ext cx="806450" cy="558800"/>
          </a:xfrm>
          <a:custGeom>
            <a:avLst/>
            <a:gdLst>
              <a:gd name="connsiteX0" fmla="*/ 0 w 805669"/>
              <a:gd name="connsiteY0" fmla="*/ 0 h 559837"/>
              <a:gd name="connsiteX1" fmla="*/ 54622 w 805669"/>
              <a:gd name="connsiteY1" fmla="*/ 68273 h 559837"/>
              <a:gd name="connsiteX2" fmla="*/ 95588 w 805669"/>
              <a:gd name="connsiteY2" fmla="*/ 95582 h 559837"/>
              <a:gd name="connsiteX3" fmla="*/ 163865 w 805669"/>
              <a:gd name="connsiteY3" fmla="*/ 136545 h 559837"/>
              <a:gd name="connsiteX4" fmla="*/ 232142 w 805669"/>
              <a:gd name="connsiteY4" fmla="*/ 191164 h 559837"/>
              <a:gd name="connsiteX5" fmla="*/ 327730 w 805669"/>
              <a:gd name="connsiteY5" fmla="*/ 245782 h 559837"/>
              <a:gd name="connsiteX6" fmla="*/ 450629 w 805669"/>
              <a:gd name="connsiteY6" fmla="*/ 327709 h 559837"/>
              <a:gd name="connsiteX7" fmla="*/ 532561 w 805669"/>
              <a:gd name="connsiteY7" fmla="*/ 355018 h 559837"/>
              <a:gd name="connsiteX8" fmla="*/ 655460 w 805669"/>
              <a:gd name="connsiteY8" fmla="*/ 382327 h 559837"/>
              <a:gd name="connsiteX9" fmla="*/ 751048 w 805669"/>
              <a:gd name="connsiteY9" fmla="*/ 436946 h 559837"/>
              <a:gd name="connsiteX10" fmla="*/ 792014 w 805669"/>
              <a:gd name="connsiteY10" fmla="*/ 546182 h 559837"/>
              <a:gd name="connsiteX11" fmla="*/ 805669 w 805669"/>
              <a:gd name="connsiteY11" fmla="*/ 559837 h 55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05669" h="559837">
                <a:moveTo>
                  <a:pt x="0" y="0"/>
                </a:moveTo>
                <a:cubicBezTo>
                  <a:pt x="18207" y="22758"/>
                  <a:pt x="34013" y="47665"/>
                  <a:pt x="54622" y="68273"/>
                </a:cubicBezTo>
                <a:cubicBezTo>
                  <a:pt x="66227" y="79877"/>
                  <a:pt x="81671" y="86884"/>
                  <a:pt x="95588" y="95582"/>
                </a:cubicBezTo>
                <a:cubicBezTo>
                  <a:pt x="118095" y="109648"/>
                  <a:pt x="142122" y="121325"/>
                  <a:pt x="163865" y="136545"/>
                </a:cubicBezTo>
                <a:cubicBezTo>
                  <a:pt x="187742" y="153258"/>
                  <a:pt x="207891" y="174998"/>
                  <a:pt x="232142" y="191164"/>
                </a:cubicBezTo>
                <a:cubicBezTo>
                  <a:pt x="262677" y="211519"/>
                  <a:pt x="296610" y="226333"/>
                  <a:pt x="327730" y="245782"/>
                </a:cubicBezTo>
                <a:cubicBezTo>
                  <a:pt x="369481" y="271875"/>
                  <a:pt x="403921" y="312141"/>
                  <a:pt x="450629" y="327709"/>
                </a:cubicBezTo>
                <a:cubicBezTo>
                  <a:pt x="477940" y="336812"/>
                  <a:pt x="504165" y="350285"/>
                  <a:pt x="532561" y="355018"/>
                </a:cubicBezTo>
                <a:cubicBezTo>
                  <a:pt x="581658" y="363201"/>
                  <a:pt x="612678" y="363993"/>
                  <a:pt x="655460" y="382327"/>
                </a:cubicBezTo>
                <a:cubicBezTo>
                  <a:pt x="703969" y="403115"/>
                  <a:pt x="709906" y="409520"/>
                  <a:pt x="751048" y="436946"/>
                </a:cubicBezTo>
                <a:cubicBezTo>
                  <a:pt x="762867" y="472402"/>
                  <a:pt x="775684" y="513524"/>
                  <a:pt x="792014" y="546182"/>
                </a:cubicBezTo>
                <a:cubicBezTo>
                  <a:pt x="794893" y="551939"/>
                  <a:pt x="801117" y="555285"/>
                  <a:pt x="805669" y="559837"/>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32" name="Freeform 31"/>
          <p:cNvSpPr/>
          <p:nvPr/>
        </p:nvSpPr>
        <p:spPr>
          <a:xfrm>
            <a:off x="2930525" y="5365751"/>
            <a:ext cx="2317750" cy="112713"/>
          </a:xfrm>
          <a:custGeom>
            <a:avLst/>
            <a:gdLst>
              <a:gd name="connsiteX0" fmla="*/ 0 w 2695647"/>
              <a:gd name="connsiteY0" fmla="*/ 68491 h 112966"/>
              <a:gd name="connsiteX1" fmla="*/ 2198520 w 2695647"/>
              <a:gd name="connsiteY1" fmla="*/ 218 h 112966"/>
              <a:gd name="connsiteX2" fmla="*/ 2567216 w 2695647"/>
              <a:gd name="connsiteY2" fmla="*/ 82145 h 112966"/>
              <a:gd name="connsiteX3" fmla="*/ 2608182 w 2695647"/>
              <a:gd name="connsiteY3" fmla="*/ 95800 h 112966"/>
              <a:gd name="connsiteX4" fmla="*/ 2690114 w 2695647"/>
              <a:gd name="connsiteY4" fmla="*/ 109454 h 112966"/>
              <a:gd name="connsiteX5" fmla="*/ 2498939 w 2695647"/>
              <a:gd name="connsiteY5" fmla="*/ 109454 h 11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5647" h="112966">
                <a:moveTo>
                  <a:pt x="0" y="68491"/>
                </a:moveTo>
                <a:cubicBezTo>
                  <a:pt x="732840" y="45733"/>
                  <a:pt x="1465337" y="-3682"/>
                  <a:pt x="2198520" y="218"/>
                </a:cubicBezTo>
                <a:cubicBezTo>
                  <a:pt x="2324414" y="888"/>
                  <a:pt x="2444613" y="53539"/>
                  <a:pt x="2567216" y="82145"/>
                </a:cubicBezTo>
                <a:cubicBezTo>
                  <a:pt x="2581233" y="85416"/>
                  <a:pt x="2594131" y="92678"/>
                  <a:pt x="2608182" y="95800"/>
                </a:cubicBezTo>
                <a:cubicBezTo>
                  <a:pt x="2635210" y="101806"/>
                  <a:pt x="2717588" y="106020"/>
                  <a:pt x="2690114" y="109454"/>
                </a:cubicBezTo>
                <a:cubicBezTo>
                  <a:pt x="2626881" y="117357"/>
                  <a:pt x="2562664" y="109454"/>
                  <a:pt x="2498939" y="109454"/>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pic>
        <p:nvPicPr>
          <p:cNvPr id="300046" name="Picture 20" descr="home.jpg"/>
          <p:cNvPicPr>
            <a:picLocks noChangeAspect="1"/>
          </p:cNvPicPr>
          <p:nvPr/>
        </p:nvPicPr>
        <p:blipFill>
          <a:blip r:embed="rId2" cstate="print"/>
          <a:srcRect/>
          <a:stretch>
            <a:fillRect/>
          </a:stretch>
        </p:blipFill>
        <p:spPr bwMode="auto">
          <a:xfrm>
            <a:off x="3644900" y="3921126"/>
            <a:ext cx="1201738" cy="1114425"/>
          </a:xfrm>
          <a:prstGeom prst="rect">
            <a:avLst/>
          </a:prstGeom>
          <a:noFill/>
          <a:ln w="9525">
            <a:noFill/>
            <a:miter lim="800000"/>
            <a:headEnd/>
            <a:tailEnd/>
          </a:ln>
        </p:spPr>
      </p:pic>
      <p:sp>
        <p:nvSpPr>
          <p:cNvPr id="300047" name="TextBox 32"/>
          <p:cNvSpPr txBox="1">
            <a:spLocks noChangeArrowheads="1"/>
          </p:cNvSpPr>
          <p:nvPr/>
        </p:nvSpPr>
        <p:spPr bwMode="auto">
          <a:xfrm>
            <a:off x="1925638" y="1892300"/>
            <a:ext cx="1719262" cy="368300"/>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Station-1</a:t>
            </a:r>
          </a:p>
        </p:txBody>
      </p:sp>
      <p:sp>
        <p:nvSpPr>
          <p:cNvPr id="300048" name="TextBox 33"/>
          <p:cNvSpPr txBox="1">
            <a:spLocks noChangeArrowheads="1"/>
          </p:cNvSpPr>
          <p:nvPr/>
        </p:nvSpPr>
        <p:spPr bwMode="auto">
          <a:xfrm>
            <a:off x="3787775" y="3548064"/>
            <a:ext cx="1720850" cy="369887"/>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Station-3</a:t>
            </a:r>
          </a:p>
        </p:txBody>
      </p:sp>
      <p:sp>
        <p:nvSpPr>
          <p:cNvPr id="300049" name="TextBox 34"/>
          <p:cNvSpPr txBox="1">
            <a:spLocks noChangeArrowheads="1"/>
          </p:cNvSpPr>
          <p:nvPr/>
        </p:nvSpPr>
        <p:spPr bwMode="auto">
          <a:xfrm>
            <a:off x="1524001" y="4083050"/>
            <a:ext cx="1719263" cy="368300"/>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Station-2</a:t>
            </a:r>
          </a:p>
        </p:txBody>
      </p:sp>
      <p:sp>
        <p:nvSpPr>
          <p:cNvPr id="300050" name="TextBox 35"/>
          <p:cNvSpPr txBox="1">
            <a:spLocks noChangeArrowheads="1"/>
          </p:cNvSpPr>
          <p:nvPr/>
        </p:nvSpPr>
        <p:spPr bwMode="auto">
          <a:xfrm>
            <a:off x="5983288" y="2551114"/>
            <a:ext cx="1719262" cy="369887"/>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Station-5</a:t>
            </a:r>
          </a:p>
        </p:txBody>
      </p:sp>
      <p:sp>
        <p:nvSpPr>
          <p:cNvPr id="300051" name="TextBox 36"/>
          <p:cNvSpPr txBox="1">
            <a:spLocks noChangeArrowheads="1"/>
          </p:cNvSpPr>
          <p:nvPr/>
        </p:nvSpPr>
        <p:spPr bwMode="auto">
          <a:xfrm>
            <a:off x="5781675" y="4451350"/>
            <a:ext cx="1720850" cy="369888"/>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Station-6</a:t>
            </a:r>
          </a:p>
        </p:txBody>
      </p:sp>
      <p:sp>
        <p:nvSpPr>
          <p:cNvPr id="300052" name="TextBox 37"/>
          <p:cNvSpPr txBox="1">
            <a:spLocks noChangeArrowheads="1"/>
          </p:cNvSpPr>
          <p:nvPr/>
        </p:nvSpPr>
        <p:spPr bwMode="auto">
          <a:xfrm>
            <a:off x="5849939" y="1436689"/>
            <a:ext cx="1724025" cy="369887"/>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Station-4</a:t>
            </a:r>
          </a:p>
        </p:txBody>
      </p:sp>
      <p:sp>
        <p:nvSpPr>
          <p:cNvPr id="39" name="TextBox 38"/>
          <p:cNvSpPr txBox="1">
            <a:spLocks noChangeArrowheads="1"/>
          </p:cNvSpPr>
          <p:nvPr/>
        </p:nvSpPr>
        <p:spPr bwMode="auto">
          <a:xfrm>
            <a:off x="7854951" y="1800226"/>
            <a:ext cx="2792413"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Various Routes to reach Polling stations</a:t>
            </a:r>
          </a:p>
        </p:txBody>
      </p:sp>
      <p:sp>
        <p:nvSpPr>
          <p:cNvPr id="40" name="TextBox 39"/>
          <p:cNvSpPr txBox="1">
            <a:spLocks noChangeArrowheads="1"/>
          </p:cNvSpPr>
          <p:nvPr/>
        </p:nvSpPr>
        <p:spPr bwMode="auto">
          <a:xfrm>
            <a:off x="7854951" y="2771776"/>
            <a:ext cx="2792413"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Alternate Routes to reach Polling stations</a:t>
            </a:r>
          </a:p>
        </p:txBody>
      </p:sp>
      <p:sp>
        <p:nvSpPr>
          <p:cNvPr id="41" name="TextBox 40"/>
          <p:cNvSpPr txBox="1">
            <a:spLocks noChangeArrowheads="1"/>
          </p:cNvSpPr>
          <p:nvPr/>
        </p:nvSpPr>
        <p:spPr bwMode="auto">
          <a:xfrm>
            <a:off x="7854951" y="3768726"/>
            <a:ext cx="2792413"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Shortest Routes to reach Polling stations</a:t>
            </a:r>
          </a:p>
        </p:txBody>
      </p:sp>
      <p:sp>
        <p:nvSpPr>
          <p:cNvPr id="42" name="TextBox 41"/>
          <p:cNvSpPr txBox="1">
            <a:spLocks noChangeArrowheads="1"/>
          </p:cNvSpPr>
          <p:nvPr/>
        </p:nvSpPr>
        <p:spPr bwMode="auto">
          <a:xfrm>
            <a:off x="7875588" y="4724401"/>
            <a:ext cx="2792412"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Road Condition, River, Nala, Bridge</a:t>
            </a:r>
          </a:p>
        </p:txBody>
      </p:sp>
      <p:sp>
        <p:nvSpPr>
          <p:cNvPr id="43" name="TextBox 42"/>
          <p:cNvSpPr txBox="1">
            <a:spLocks noChangeArrowheads="1"/>
          </p:cNvSpPr>
          <p:nvPr/>
        </p:nvSpPr>
        <p:spPr bwMode="auto">
          <a:xfrm>
            <a:off x="7875588" y="5648326"/>
            <a:ext cx="2792412" cy="1015663"/>
          </a:xfrm>
          <a:prstGeom prst="rect">
            <a:avLst/>
          </a:prstGeom>
          <a:noFill/>
          <a:ln w="9525">
            <a:noFill/>
            <a:miter lim="800000"/>
            <a:headEnd/>
            <a:tailEnd/>
          </a:ln>
        </p:spPr>
        <p:txBody>
          <a:bodyPr>
            <a:spAutoFit/>
          </a:bodyPr>
          <a:lstStyle/>
          <a:p>
            <a:r>
              <a:rPr lang="en-US" altLang="en-US" sz="2000" b="1" dirty="0" smtClean="0">
                <a:solidFill>
                  <a:srgbClr val="000000"/>
                </a:solidFill>
                <a:latin typeface="Calibri" pitchFamily="34" charset="0"/>
                <a:ea typeface="Calibri" pitchFamily="34" charset="0"/>
                <a:cs typeface="Calibri" pitchFamily="34" charset="0"/>
              </a:rPr>
              <a:t>Distance and approximate </a:t>
            </a:r>
            <a:r>
              <a:rPr lang="en-US" altLang="en-US" sz="2000" b="1" dirty="0">
                <a:solidFill>
                  <a:srgbClr val="000000"/>
                </a:solidFill>
                <a:latin typeface="Calibri" pitchFamily="34" charset="0"/>
                <a:ea typeface="Calibri" pitchFamily="34" charset="0"/>
                <a:cs typeface="Calibri" pitchFamily="34" charset="0"/>
              </a:rPr>
              <a:t>time to </a:t>
            </a:r>
            <a:r>
              <a:rPr lang="en-US" altLang="en-US" sz="2000" b="1" dirty="0" smtClean="0">
                <a:solidFill>
                  <a:srgbClr val="000000"/>
                </a:solidFill>
                <a:latin typeface="Calibri" pitchFamily="34" charset="0"/>
                <a:ea typeface="Calibri" pitchFamily="34" charset="0"/>
                <a:cs typeface="Calibri" pitchFamily="34" charset="0"/>
              </a:rPr>
              <a:t>reach</a:t>
            </a:r>
            <a:endParaRPr lang="en-US" altLang="en-US" sz="2000" b="1" dirty="0">
              <a:solidFill>
                <a:srgbClr val="000000"/>
              </a:solidFill>
              <a:latin typeface="Calibri" pitchFamily="34" charset="0"/>
              <a:ea typeface="Calibri" pitchFamily="34" charset="0"/>
              <a:cs typeface="Calibri" pitchFamily="34" charset="0"/>
            </a:endParaRPr>
          </a:p>
        </p:txBody>
      </p:sp>
      <p:sp>
        <p:nvSpPr>
          <p:cNvPr id="44" name="Freeform 43"/>
          <p:cNvSpPr/>
          <p:nvPr/>
        </p:nvSpPr>
        <p:spPr>
          <a:xfrm>
            <a:off x="2944814" y="4765675"/>
            <a:ext cx="682625" cy="382588"/>
          </a:xfrm>
          <a:custGeom>
            <a:avLst/>
            <a:gdLst>
              <a:gd name="connsiteX0" fmla="*/ 0 w 682770"/>
              <a:gd name="connsiteY0" fmla="*/ 382327 h 382327"/>
              <a:gd name="connsiteX1" fmla="*/ 68277 w 682770"/>
              <a:gd name="connsiteY1" fmla="*/ 341363 h 382327"/>
              <a:gd name="connsiteX2" fmla="*/ 95588 w 682770"/>
              <a:gd name="connsiteY2" fmla="*/ 300400 h 382327"/>
              <a:gd name="connsiteX3" fmla="*/ 150209 w 682770"/>
              <a:gd name="connsiteY3" fmla="*/ 286745 h 382327"/>
              <a:gd name="connsiteX4" fmla="*/ 245797 w 682770"/>
              <a:gd name="connsiteY4" fmla="*/ 218472 h 382327"/>
              <a:gd name="connsiteX5" fmla="*/ 286764 w 682770"/>
              <a:gd name="connsiteY5" fmla="*/ 191163 h 382327"/>
              <a:gd name="connsiteX6" fmla="*/ 491595 w 682770"/>
              <a:gd name="connsiteY6" fmla="*/ 163854 h 382327"/>
              <a:gd name="connsiteX7" fmla="*/ 532561 w 682770"/>
              <a:gd name="connsiteY7" fmla="*/ 136545 h 382327"/>
              <a:gd name="connsiteX8" fmla="*/ 573527 w 682770"/>
              <a:gd name="connsiteY8" fmla="*/ 81927 h 382327"/>
              <a:gd name="connsiteX9" fmla="*/ 600838 w 682770"/>
              <a:gd name="connsiteY9" fmla="*/ 40963 h 382327"/>
              <a:gd name="connsiteX10" fmla="*/ 641804 w 682770"/>
              <a:gd name="connsiteY10" fmla="*/ 13654 h 382327"/>
              <a:gd name="connsiteX11" fmla="*/ 682770 w 682770"/>
              <a:gd name="connsiteY11" fmla="*/ 0 h 38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2770" h="382327">
                <a:moveTo>
                  <a:pt x="0" y="382327"/>
                </a:moveTo>
                <a:cubicBezTo>
                  <a:pt x="22759" y="368672"/>
                  <a:pt x="48125" y="358635"/>
                  <a:pt x="68277" y="341363"/>
                </a:cubicBezTo>
                <a:cubicBezTo>
                  <a:pt x="80737" y="330683"/>
                  <a:pt x="81933" y="309503"/>
                  <a:pt x="95588" y="300400"/>
                </a:cubicBezTo>
                <a:cubicBezTo>
                  <a:pt x="111204" y="289990"/>
                  <a:pt x="132002" y="291297"/>
                  <a:pt x="150209" y="286745"/>
                </a:cubicBezTo>
                <a:cubicBezTo>
                  <a:pt x="216937" y="220024"/>
                  <a:pt x="161923" y="266398"/>
                  <a:pt x="245797" y="218472"/>
                </a:cubicBezTo>
                <a:cubicBezTo>
                  <a:pt x="260046" y="210330"/>
                  <a:pt x="271397" y="196925"/>
                  <a:pt x="286764" y="191163"/>
                </a:cubicBezTo>
                <a:cubicBezTo>
                  <a:pt x="327901" y="175738"/>
                  <a:pt x="473849" y="165629"/>
                  <a:pt x="491595" y="163854"/>
                </a:cubicBezTo>
                <a:cubicBezTo>
                  <a:pt x="505250" y="154751"/>
                  <a:pt x="520956" y="148149"/>
                  <a:pt x="532561" y="136545"/>
                </a:cubicBezTo>
                <a:cubicBezTo>
                  <a:pt x="548654" y="120453"/>
                  <a:pt x="560299" y="100446"/>
                  <a:pt x="573527" y="81927"/>
                </a:cubicBezTo>
                <a:cubicBezTo>
                  <a:pt x="583066" y="68573"/>
                  <a:pt x="589233" y="52567"/>
                  <a:pt x="600838" y="40963"/>
                </a:cubicBezTo>
                <a:cubicBezTo>
                  <a:pt x="612443" y="29359"/>
                  <a:pt x="627125" y="20993"/>
                  <a:pt x="641804" y="13654"/>
                </a:cubicBezTo>
                <a:cubicBezTo>
                  <a:pt x="654678" y="7217"/>
                  <a:pt x="682770" y="0"/>
                  <a:pt x="682770" y="0"/>
                </a:cubicBezTo>
              </a:path>
            </a:pathLst>
          </a:custGeom>
          <a:ln>
            <a:solidFill>
              <a:srgbClr val="FFFF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45" name="Freeform 44"/>
          <p:cNvSpPr/>
          <p:nvPr/>
        </p:nvSpPr>
        <p:spPr>
          <a:xfrm>
            <a:off x="2820988" y="2540000"/>
            <a:ext cx="1884362" cy="1911350"/>
          </a:xfrm>
          <a:custGeom>
            <a:avLst/>
            <a:gdLst>
              <a:gd name="connsiteX0" fmla="*/ 0 w 1884446"/>
              <a:gd name="connsiteY0" fmla="*/ 1911674 h 1911674"/>
              <a:gd name="connsiteX1" fmla="*/ 163865 w 1884446"/>
              <a:gd name="connsiteY1" fmla="*/ 1665892 h 1911674"/>
              <a:gd name="connsiteX2" fmla="*/ 314075 w 1884446"/>
              <a:gd name="connsiteY2" fmla="*/ 1474728 h 1911674"/>
              <a:gd name="connsiteX3" fmla="*/ 355041 w 1884446"/>
              <a:gd name="connsiteY3" fmla="*/ 1420110 h 1911674"/>
              <a:gd name="connsiteX4" fmla="*/ 396007 w 1884446"/>
              <a:gd name="connsiteY4" fmla="*/ 1365492 h 1911674"/>
              <a:gd name="connsiteX5" fmla="*/ 477940 w 1884446"/>
              <a:gd name="connsiteY5" fmla="*/ 1242601 h 1911674"/>
              <a:gd name="connsiteX6" fmla="*/ 491595 w 1884446"/>
              <a:gd name="connsiteY6" fmla="*/ 1201637 h 1911674"/>
              <a:gd name="connsiteX7" fmla="*/ 587183 w 1884446"/>
              <a:gd name="connsiteY7" fmla="*/ 1092400 h 1911674"/>
              <a:gd name="connsiteX8" fmla="*/ 628149 w 1884446"/>
              <a:gd name="connsiteY8" fmla="*/ 1051437 h 1911674"/>
              <a:gd name="connsiteX9" fmla="*/ 669115 w 1884446"/>
              <a:gd name="connsiteY9" fmla="*/ 1010473 h 1911674"/>
              <a:gd name="connsiteX10" fmla="*/ 710081 w 1884446"/>
              <a:gd name="connsiteY10" fmla="*/ 996819 h 1911674"/>
              <a:gd name="connsiteX11" fmla="*/ 751048 w 1884446"/>
              <a:gd name="connsiteY11" fmla="*/ 955855 h 1911674"/>
              <a:gd name="connsiteX12" fmla="*/ 832980 w 1884446"/>
              <a:gd name="connsiteY12" fmla="*/ 887582 h 1911674"/>
              <a:gd name="connsiteX13" fmla="*/ 901257 w 1884446"/>
              <a:gd name="connsiteY13" fmla="*/ 805655 h 1911674"/>
              <a:gd name="connsiteX14" fmla="*/ 928568 w 1884446"/>
              <a:gd name="connsiteY14" fmla="*/ 764691 h 1911674"/>
              <a:gd name="connsiteX15" fmla="*/ 983189 w 1884446"/>
              <a:gd name="connsiteY15" fmla="*/ 710073 h 1911674"/>
              <a:gd name="connsiteX16" fmla="*/ 1024156 w 1884446"/>
              <a:gd name="connsiteY16" fmla="*/ 655455 h 1911674"/>
              <a:gd name="connsiteX17" fmla="*/ 1065122 w 1884446"/>
              <a:gd name="connsiteY17" fmla="*/ 628146 h 1911674"/>
              <a:gd name="connsiteX18" fmla="*/ 1106088 w 1884446"/>
              <a:gd name="connsiteY18" fmla="*/ 587182 h 1911674"/>
              <a:gd name="connsiteX19" fmla="*/ 1147054 w 1884446"/>
              <a:gd name="connsiteY19" fmla="*/ 559873 h 1911674"/>
              <a:gd name="connsiteX20" fmla="*/ 1201676 w 1884446"/>
              <a:gd name="connsiteY20" fmla="*/ 518909 h 1911674"/>
              <a:gd name="connsiteX21" fmla="*/ 1242642 w 1884446"/>
              <a:gd name="connsiteY21" fmla="*/ 491600 h 1911674"/>
              <a:gd name="connsiteX22" fmla="*/ 1392852 w 1884446"/>
              <a:gd name="connsiteY22" fmla="*/ 382364 h 1911674"/>
              <a:gd name="connsiteX23" fmla="*/ 1420162 w 1884446"/>
              <a:gd name="connsiteY23" fmla="*/ 341400 h 1911674"/>
              <a:gd name="connsiteX24" fmla="*/ 1461129 w 1884446"/>
              <a:gd name="connsiteY24" fmla="*/ 314091 h 1911674"/>
              <a:gd name="connsiteX25" fmla="*/ 1556716 w 1884446"/>
              <a:gd name="connsiteY25" fmla="*/ 218509 h 1911674"/>
              <a:gd name="connsiteX26" fmla="*/ 1597683 w 1884446"/>
              <a:gd name="connsiteY26" fmla="*/ 163891 h 1911674"/>
              <a:gd name="connsiteX27" fmla="*/ 1624993 w 1884446"/>
              <a:gd name="connsiteY27" fmla="*/ 122927 h 1911674"/>
              <a:gd name="connsiteX28" fmla="*/ 1720581 w 1884446"/>
              <a:gd name="connsiteY28" fmla="*/ 68309 h 1911674"/>
              <a:gd name="connsiteX29" fmla="*/ 1775203 w 1884446"/>
              <a:gd name="connsiteY29" fmla="*/ 27345 h 1911674"/>
              <a:gd name="connsiteX30" fmla="*/ 1829825 w 1884446"/>
              <a:gd name="connsiteY30" fmla="*/ 13691 h 1911674"/>
              <a:gd name="connsiteX31" fmla="*/ 1884446 w 1884446"/>
              <a:gd name="connsiteY31" fmla="*/ 36 h 1911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84446" h="1911674">
                <a:moveTo>
                  <a:pt x="0" y="1911674"/>
                </a:moveTo>
                <a:cubicBezTo>
                  <a:pt x="54622" y="1829747"/>
                  <a:pt x="100826" y="1741534"/>
                  <a:pt x="163865" y="1665892"/>
                </a:cubicBezTo>
                <a:cubicBezTo>
                  <a:pt x="261278" y="1549002"/>
                  <a:pt x="210815" y="1612398"/>
                  <a:pt x="314075" y="1474728"/>
                </a:cubicBezTo>
                <a:lnTo>
                  <a:pt x="355041" y="1420110"/>
                </a:lnTo>
                <a:cubicBezTo>
                  <a:pt x="368696" y="1401904"/>
                  <a:pt x="383383" y="1384427"/>
                  <a:pt x="396007" y="1365492"/>
                </a:cubicBezTo>
                <a:lnTo>
                  <a:pt x="477940" y="1242601"/>
                </a:lnTo>
                <a:cubicBezTo>
                  <a:pt x="482492" y="1228946"/>
                  <a:pt x="485158" y="1214511"/>
                  <a:pt x="491595" y="1201637"/>
                </a:cubicBezTo>
                <a:cubicBezTo>
                  <a:pt x="514177" y="1156476"/>
                  <a:pt x="551591" y="1127990"/>
                  <a:pt x="587183" y="1092400"/>
                </a:cubicBezTo>
                <a:lnTo>
                  <a:pt x="628149" y="1051437"/>
                </a:lnTo>
                <a:cubicBezTo>
                  <a:pt x="641804" y="1037782"/>
                  <a:pt x="650795" y="1016579"/>
                  <a:pt x="669115" y="1010473"/>
                </a:cubicBezTo>
                <a:lnTo>
                  <a:pt x="710081" y="996819"/>
                </a:lnTo>
                <a:cubicBezTo>
                  <a:pt x="723737" y="983164"/>
                  <a:pt x="736212" y="968217"/>
                  <a:pt x="751048" y="955855"/>
                </a:cubicBezTo>
                <a:cubicBezTo>
                  <a:pt x="821526" y="897127"/>
                  <a:pt x="764589" y="964517"/>
                  <a:pt x="832980" y="887582"/>
                </a:cubicBezTo>
                <a:cubicBezTo>
                  <a:pt x="856598" y="861013"/>
                  <a:pt x="879431" y="833715"/>
                  <a:pt x="901257" y="805655"/>
                </a:cubicBezTo>
                <a:cubicBezTo>
                  <a:pt x="911333" y="792701"/>
                  <a:pt x="917887" y="777151"/>
                  <a:pt x="928568" y="764691"/>
                </a:cubicBezTo>
                <a:cubicBezTo>
                  <a:pt x="945325" y="745142"/>
                  <a:pt x="966233" y="729450"/>
                  <a:pt x="983189" y="710073"/>
                </a:cubicBezTo>
                <a:cubicBezTo>
                  <a:pt x="998176" y="692946"/>
                  <a:pt x="1008063" y="671547"/>
                  <a:pt x="1024156" y="655455"/>
                </a:cubicBezTo>
                <a:cubicBezTo>
                  <a:pt x="1035761" y="643851"/>
                  <a:pt x="1052514" y="638652"/>
                  <a:pt x="1065122" y="628146"/>
                </a:cubicBezTo>
                <a:cubicBezTo>
                  <a:pt x="1079958" y="615784"/>
                  <a:pt x="1091252" y="599544"/>
                  <a:pt x="1106088" y="587182"/>
                </a:cubicBezTo>
                <a:cubicBezTo>
                  <a:pt x="1118696" y="576676"/>
                  <a:pt x="1133699" y="569412"/>
                  <a:pt x="1147054" y="559873"/>
                </a:cubicBezTo>
                <a:cubicBezTo>
                  <a:pt x="1165574" y="546645"/>
                  <a:pt x="1183156" y="532137"/>
                  <a:pt x="1201676" y="518909"/>
                </a:cubicBezTo>
                <a:cubicBezTo>
                  <a:pt x="1215031" y="509370"/>
                  <a:pt x="1229369" y="501252"/>
                  <a:pt x="1242642" y="491600"/>
                </a:cubicBezTo>
                <a:cubicBezTo>
                  <a:pt x="1410892" y="369244"/>
                  <a:pt x="1297470" y="445947"/>
                  <a:pt x="1392852" y="382364"/>
                </a:cubicBezTo>
                <a:cubicBezTo>
                  <a:pt x="1401955" y="368709"/>
                  <a:pt x="1408557" y="353004"/>
                  <a:pt x="1420162" y="341400"/>
                </a:cubicBezTo>
                <a:cubicBezTo>
                  <a:pt x="1431767" y="329796"/>
                  <a:pt x="1448930" y="325069"/>
                  <a:pt x="1461129" y="314091"/>
                </a:cubicBezTo>
                <a:cubicBezTo>
                  <a:pt x="1494622" y="283949"/>
                  <a:pt x="1529679" y="254555"/>
                  <a:pt x="1556716" y="218509"/>
                </a:cubicBezTo>
                <a:cubicBezTo>
                  <a:pt x="1570372" y="200303"/>
                  <a:pt x="1584455" y="182410"/>
                  <a:pt x="1597683" y="163891"/>
                </a:cubicBezTo>
                <a:cubicBezTo>
                  <a:pt x="1607222" y="150537"/>
                  <a:pt x="1613388" y="134531"/>
                  <a:pt x="1624993" y="122927"/>
                </a:cubicBezTo>
                <a:cubicBezTo>
                  <a:pt x="1650048" y="97873"/>
                  <a:pt x="1692025" y="86155"/>
                  <a:pt x="1720581" y="68309"/>
                </a:cubicBezTo>
                <a:cubicBezTo>
                  <a:pt x="1739881" y="56247"/>
                  <a:pt x="1754847" y="37522"/>
                  <a:pt x="1775203" y="27345"/>
                </a:cubicBezTo>
                <a:cubicBezTo>
                  <a:pt x="1791989" y="18952"/>
                  <a:pt x="1811779" y="18847"/>
                  <a:pt x="1829825" y="13691"/>
                </a:cubicBezTo>
                <a:cubicBezTo>
                  <a:pt x="1882659" y="-1403"/>
                  <a:pt x="1854010" y="36"/>
                  <a:pt x="1884446" y="36"/>
                </a:cubicBezTo>
              </a:path>
            </a:pathLst>
          </a:cu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46" name="Freeform 45"/>
          <p:cNvSpPr/>
          <p:nvPr/>
        </p:nvSpPr>
        <p:spPr>
          <a:xfrm>
            <a:off x="2339976" y="3373438"/>
            <a:ext cx="98425" cy="1092200"/>
          </a:xfrm>
          <a:custGeom>
            <a:avLst/>
            <a:gdLst>
              <a:gd name="connsiteX0" fmla="*/ 99137 w 99137"/>
              <a:gd name="connsiteY0" fmla="*/ 1092364 h 1092364"/>
              <a:gd name="connsiteX1" fmla="*/ 85482 w 99137"/>
              <a:gd name="connsiteY1" fmla="*/ 723691 h 1092364"/>
              <a:gd name="connsiteX2" fmla="*/ 71826 w 99137"/>
              <a:gd name="connsiteY2" fmla="*/ 682728 h 1092364"/>
              <a:gd name="connsiteX3" fmla="*/ 58171 w 99137"/>
              <a:gd name="connsiteY3" fmla="*/ 477909 h 1092364"/>
              <a:gd name="connsiteX4" fmla="*/ 30860 w 99137"/>
              <a:gd name="connsiteY4" fmla="*/ 341364 h 1092364"/>
              <a:gd name="connsiteX5" fmla="*/ 3549 w 99137"/>
              <a:gd name="connsiteY5" fmla="*/ 300400 h 1092364"/>
              <a:gd name="connsiteX6" fmla="*/ 3549 w 99137"/>
              <a:gd name="connsiteY6" fmla="*/ 0 h 109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137" h="1092364">
                <a:moveTo>
                  <a:pt x="99137" y="1092364"/>
                </a:moveTo>
                <a:cubicBezTo>
                  <a:pt x="94585" y="969473"/>
                  <a:pt x="93663" y="846394"/>
                  <a:pt x="85482" y="723691"/>
                </a:cubicBezTo>
                <a:cubicBezTo>
                  <a:pt x="84525" y="709330"/>
                  <a:pt x="73416" y="697033"/>
                  <a:pt x="71826" y="682728"/>
                </a:cubicBezTo>
                <a:cubicBezTo>
                  <a:pt x="64269" y="614722"/>
                  <a:pt x="66324" y="545846"/>
                  <a:pt x="58171" y="477909"/>
                </a:cubicBezTo>
                <a:cubicBezTo>
                  <a:pt x="52640" y="431823"/>
                  <a:pt x="56608" y="379984"/>
                  <a:pt x="30860" y="341364"/>
                </a:cubicBezTo>
                <a:cubicBezTo>
                  <a:pt x="21756" y="327709"/>
                  <a:pt x="4858" y="316759"/>
                  <a:pt x="3549" y="300400"/>
                </a:cubicBezTo>
                <a:cubicBezTo>
                  <a:pt x="-4437" y="200586"/>
                  <a:pt x="3549" y="100133"/>
                  <a:pt x="3549" y="0"/>
                </a:cubicBezTo>
              </a:path>
            </a:pathLst>
          </a:custGeom>
          <a:ln>
            <a:solidFill>
              <a:srgbClr val="FFFF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49" name="Freeform 48"/>
          <p:cNvSpPr/>
          <p:nvPr/>
        </p:nvSpPr>
        <p:spPr>
          <a:xfrm>
            <a:off x="2740025" y="1543050"/>
            <a:ext cx="4914900" cy="2908300"/>
          </a:xfrm>
          <a:custGeom>
            <a:avLst/>
            <a:gdLst>
              <a:gd name="connsiteX0" fmla="*/ 4915945 w 4915945"/>
              <a:gd name="connsiteY0" fmla="*/ 2908448 h 2908448"/>
              <a:gd name="connsiteX1" fmla="*/ 4533594 w 4915945"/>
              <a:gd name="connsiteY1" fmla="*/ 2812866 h 2908448"/>
              <a:gd name="connsiteX2" fmla="*/ 4492628 w 4915945"/>
              <a:gd name="connsiteY2" fmla="*/ 2785557 h 2908448"/>
              <a:gd name="connsiteX3" fmla="*/ 4369729 w 4915945"/>
              <a:gd name="connsiteY3" fmla="*/ 2799211 h 2908448"/>
              <a:gd name="connsiteX4" fmla="*/ 4274141 w 4915945"/>
              <a:gd name="connsiteY4" fmla="*/ 2853830 h 2908448"/>
              <a:gd name="connsiteX5" fmla="*/ 4219520 w 4915945"/>
              <a:gd name="connsiteY5" fmla="*/ 2867484 h 2908448"/>
              <a:gd name="connsiteX6" fmla="*/ 3468473 w 4915945"/>
              <a:gd name="connsiteY6" fmla="*/ 2853830 h 2908448"/>
              <a:gd name="connsiteX7" fmla="*/ 3372885 w 4915945"/>
              <a:gd name="connsiteY7" fmla="*/ 2812866 h 2908448"/>
              <a:gd name="connsiteX8" fmla="*/ 3331919 w 4915945"/>
              <a:gd name="connsiteY8" fmla="*/ 2799211 h 2908448"/>
              <a:gd name="connsiteX9" fmla="*/ 3249986 w 4915945"/>
              <a:gd name="connsiteY9" fmla="*/ 2744593 h 2908448"/>
              <a:gd name="connsiteX10" fmla="*/ 3209020 w 4915945"/>
              <a:gd name="connsiteY10" fmla="*/ 2717284 h 2908448"/>
              <a:gd name="connsiteX11" fmla="*/ 3168054 w 4915945"/>
              <a:gd name="connsiteY11" fmla="*/ 2676320 h 2908448"/>
              <a:gd name="connsiteX12" fmla="*/ 3140743 w 4915945"/>
              <a:gd name="connsiteY12" fmla="*/ 2635357 h 2908448"/>
              <a:gd name="connsiteX13" fmla="*/ 3086121 w 4915945"/>
              <a:gd name="connsiteY13" fmla="*/ 2594393 h 2908448"/>
              <a:gd name="connsiteX14" fmla="*/ 3045155 w 4915945"/>
              <a:gd name="connsiteY14" fmla="*/ 2485157 h 2908448"/>
              <a:gd name="connsiteX15" fmla="*/ 2949567 w 4915945"/>
              <a:gd name="connsiteY15" fmla="*/ 2375920 h 2908448"/>
              <a:gd name="connsiteX16" fmla="*/ 2894946 w 4915945"/>
              <a:gd name="connsiteY16" fmla="*/ 2293993 h 2908448"/>
              <a:gd name="connsiteX17" fmla="*/ 2853979 w 4915945"/>
              <a:gd name="connsiteY17" fmla="*/ 2253029 h 2908448"/>
              <a:gd name="connsiteX18" fmla="*/ 2813013 w 4915945"/>
              <a:gd name="connsiteY18" fmla="*/ 2171102 h 2908448"/>
              <a:gd name="connsiteX19" fmla="*/ 2785702 w 4915945"/>
              <a:gd name="connsiteY19" fmla="*/ 2130138 h 2908448"/>
              <a:gd name="connsiteX20" fmla="*/ 2758392 w 4915945"/>
              <a:gd name="connsiteY20" fmla="*/ 2075520 h 2908448"/>
              <a:gd name="connsiteX21" fmla="*/ 2703770 w 4915945"/>
              <a:gd name="connsiteY21" fmla="*/ 1993593 h 2908448"/>
              <a:gd name="connsiteX22" fmla="*/ 2608182 w 4915945"/>
              <a:gd name="connsiteY22" fmla="*/ 1938974 h 2908448"/>
              <a:gd name="connsiteX23" fmla="*/ 2471628 w 4915945"/>
              <a:gd name="connsiteY23" fmla="*/ 1857047 h 2908448"/>
              <a:gd name="connsiteX24" fmla="*/ 2417007 w 4915945"/>
              <a:gd name="connsiteY24" fmla="*/ 1829738 h 2908448"/>
              <a:gd name="connsiteX25" fmla="*/ 2266797 w 4915945"/>
              <a:gd name="connsiteY25" fmla="*/ 1720502 h 2908448"/>
              <a:gd name="connsiteX26" fmla="*/ 2212175 w 4915945"/>
              <a:gd name="connsiteY26" fmla="*/ 1693192 h 2908448"/>
              <a:gd name="connsiteX27" fmla="*/ 2171209 w 4915945"/>
              <a:gd name="connsiteY27" fmla="*/ 1665883 h 2908448"/>
              <a:gd name="connsiteX28" fmla="*/ 2130243 w 4915945"/>
              <a:gd name="connsiteY28" fmla="*/ 1652229 h 2908448"/>
              <a:gd name="connsiteX29" fmla="*/ 2034655 w 4915945"/>
              <a:gd name="connsiteY29" fmla="*/ 1624920 h 2908448"/>
              <a:gd name="connsiteX30" fmla="*/ 1966378 w 4915945"/>
              <a:gd name="connsiteY30" fmla="*/ 1597611 h 2908448"/>
              <a:gd name="connsiteX31" fmla="*/ 1925412 w 4915945"/>
              <a:gd name="connsiteY31" fmla="*/ 1583956 h 2908448"/>
              <a:gd name="connsiteX32" fmla="*/ 1870790 w 4915945"/>
              <a:gd name="connsiteY32" fmla="*/ 1542992 h 2908448"/>
              <a:gd name="connsiteX33" fmla="*/ 1788858 w 4915945"/>
              <a:gd name="connsiteY33" fmla="*/ 1515683 h 2908448"/>
              <a:gd name="connsiteX34" fmla="*/ 1761547 w 4915945"/>
              <a:gd name="connsiteY34" fmla="*/ 1474720 h 2908448"/>
              <a:gd name="connsiteX35" fmla="*/ 1665959 w 4915945"/>
              <a:gd name="connsiteY35" fmla="*/ 1365483 h 2908448"/>
              <a:gd name="connsiteX36" fmla="*/ 1624993 w 4915945"/>
              <a:gd name="connsiteY36" fmla="*/ 1269901 h 2908448"/>
              <a:gd name="connsiteX37" fmla="*/ 1584027 w 4915945"/>
              <a:gd name="connsiteY37" fmla="*/ 1187974 h 2908448"/>
              <a:gd name="connsiteX38" fmla="*/ 1543061 w 4915945"/>
              <a:gd name="connsiteY38" fmla="*/ 1133356 h 2908448"/>
              <a:gd name="connsiteX39" fmla="*/ 1515750 w 4915945"/>
              <a:gd name="connsiteY39" fmla="*/ 1078737 h 2908448"/>
              <a:gd name="connsiteX40" fmla="*/ 1461128 w 4915945"/>
              <a:gd name="connsiteY40" fmla="*/ 996810 h 2908448"/>
              <a:gd name="connsiteX41" fmla="*/ 1433817 w 4915945"/>
              <a:gd name="connsiteY41" fmla="*/ 942192 h 2908448"/>
              <a:gd name="connsiteX42" fmla="*/ 1420162 w 4915945"/>
              <a:gd name="connsiteY42" fmla="*/ 901228 h 2908448"/>
              <a:gd name="connsiteX43" fmla="*/ 1338230 w 4915945"/>
              <a:gd name="connsiteY43" fmla="*/ 819301 h 2908448"/>
              <a:gd name="connsiteX44" fmla="*/ 1297263 w 4915945"/>
              <a:gd name="connsiteY44" fmla="*/ 764683 h 2908448"/>
              <a:gd name="connsiteX45" fmla="*/ 1269953 w 4915945"/>
              <a:gd name="connsiteY45" fmla="*/ 723719 h 2908448"/>
              <a:gd name="connsiteX46" fmla="*/ 1174365 w 4915945"/>
              <a:gd name="connsiteY46" fmla="*/ 641792 h 2908448"/>
              <a:gd name="connsiteX47" fmla="*/ 1147054 w 4915945"/>
              <a:gd name="connsiteY47" fmla="*/ 600828 h 2908448"/>
              <a:gd name="connsiteX48" fmla="*/ 1065121 w 4915945"/>
              <a:gd name="connsiteY48" fmla="*/ 546210 h 2908448"/>
              <a:gd name="connsiteX49" fmla="*/ 969534 w 4915945"/>
              <a:gd name="connsiteY49" fmla="*/ 423319 h 2908448"/>
              <a:gd name="connsiteX50" fmla="*/ 942223 w 4915945"/>
              <a:gd name="connsiteY50" fmla="*/ 368701 h 2908448"/>
              <a:gd name="connsiteX51" fmla="*/ 887601 w 4915945"/>
              <a:gd name="connsiteY51" fmla="*/ 355046 h 2908448"/>
              <a:gd name="connsiteX52" fmla="*/ 832980 w 4915945"/>
              <a:gd name="connsiteY52" fmla="*/ 327737 h 2908448"/>
              <a:gd name="connsiteX53" fmla="*/ 710081 w 4915945"/>
              <a:gd name="connsiteY53" fmla="*/ 232155 h 2908448"/>
              <a:gd name="connsiteX54" fmla="*/ 641804 w 4915945"/>
              <a:gd name="connsiteY54" fmla="*/ 191191 h 2908448"/>
              <a:gd name="connsiteX55" fmla="*/ 600838 w 4915945"/>
              <a:gd name="connsiteY55" fmla="*/ 163882 h 2908448"/>
              <a:gd name="connsiteX56" fmla="*/ 477939 w 4915945"/>
              <a:gd name="connsiteY56" fmla="*/ 122919 h 2908448"/>
              <a:gd name="connsiteX57" fmla="*/ 436973 w 4915945"/>
              <a:gd name="connsiteY57" fmla="*/ 109264 h 2908448"/>
              <a:gd name="connsiteX58" fmla="*/ 341385 w 4915945"/>
              <a:gd name="connsiteY58" fmla="*/ 68300 h 2908448"/>
              <a:gd name="connsiteX59" fmla="*/ 286763 w 4915945"/>
              <a:gd name="connsiteY59" fmla="*/ 27337 h 2908448"/>
              <a:gd name="connsiteX60" fmla="*/ 245797 w 4915945"/>
              <a:gd name="connsiteY60" fmla="*/ 13682 h 2908448"/>
              <a:gd name="connsiteX61" fmla="*/ 0 w 4915945"/>
              <a:gd name="connsiteY61" fmla="*/ 28 h 2908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915945" h="2908448">
                <a:moveTo>
                  <a:pt x="4915945" y="2908448"/>
                </a:moveTo>
                <a:cubicBezTo>
                  <a:pt x="4734831" y="2870718"/>
                  <a:pt x="4657644" y="2883747"/>
                  <a:pt x="4533594" y="2812866"/>
                </a:cubicBezTo>
                <a:cubicBezTo>
                  <a:pt x="4519345" y="2804724"/>
                  <a:pt x="4506283" y="2794660"/>
                  <a:pt x="4492628" y="2785557"/>
                </a:cubicBezTo>
                <a:cubicBezTo>
                  <a:pt x="4451662" y="2790108"/>
                  <a:pt x="4409892" y="2789943"/>
                  <a:pt x="4369729" y="2799211"/>
                </a:cubicBezTo>
                <a:cubicBezTo>
                  <a:pt x="4308305" y="2813385"/>
                  <a:pt x="4325695" y="2831737"/>
                  <a:pt x="4274141" y="2853830"/>
                </a:cubicBezTo>
                <a:cubicBezTo>
                  <a:pt x="4256891" y="2861222"/>
                  <a:pt x="4237727" y="2862933"/>
                  <a:pt x="4219520" y="2867484"/>
                </a:cubicBezTo>
                <a:lnTo>
                  <a:pt x="3468473" y="2853830"/>
                </a:lnTo>
                <a:cubicBezTo>
                  <a:pt x="3407501" y="2851763"/>
                  <a:pt x="3421098" y="2836971"/>
                  <a:pt x="3372885" y="2812866"/>
                </a:cubicBezTo>
                <a:cubicBezTo>
                  <a:pt x="3360011" y="2806429"/>
                  <a:pt x="3344502" y="2806201"/>
                  <a:pt x="3331919" y="2799211"/>
                </a:cubicBezTo>
                <a:cubicBezTo>
                  <a:pt x="3303226" y="2783271"/>
                  <a:pt x="3277297" y="2762799"/>
                  <a:pt x="3249986" y="2744593"/>
                </a:cubicBezTo>
                <a:cubicBezTo>
                  <a:pt x="3236331" y="2735490"/>
                  <a:pt x="3220625" y="2728888"/>
                  <a:pt x="3209020" y="2717284"/>
                </a:cubicBezTo>
                <a:cubicBezTo>
                  <a:pt x="3195365" y="2703629"/>
                  <a:pt x="3180417" y="2691155"/>
                  <a:pt x="3168054" y="2676320"/>
                </a:cubicBezTo>
                <a:cubicBezTo>
                  <a:pt x="3157548" y="2663713"/>
                  <a:pt x="3152348" y="2646961"/>
                  <a:pt x="3140743" y="2635357"/>
                </a:cubicBezTo>
                <a:cubicBezTo>
                  <a:pt x="3124650" y="2619265"/>
                  <a:pt x="3104328" y="2608048"/>
                  <a:pt x="3086121" y="2594393"/>
                </a:cubicBezTo>
                <a:cubicBezTo>
                  <a:pt x="3072466" y="2557981"/>
                  <a:pt x="3063593" y="2519397"/>
                  <a:pt x="3045155" y="2485157"/>
                </a:cubicBezTo>
                <a:cubicBezTo>
                  <a:pt x="3002859" y="2406612"/>
                  <a:pt x="2994982" y="2434307"/>
                  <a:pt x="2949567" y="2375920"/>
                </a:cubicBezTo>
                <a:cubicBezTo>
                  <a:pt x="2929416" y="2350012"/>
                  <a:pt x="2918155" y="2317201"/>
                  <a:pt x="2894946" y="2293993"/>
                </a:cubicBezTo>
                <a:cubicBezTo>
                  <a:pt x="2881290" y="2280338"/>
                  <a:pt x="2866342" y="2267864"/>
                  <a:pt x="2853979" y="2253029"/>
                </a:cubicBezTo>
                <a:cubicBezTo>
                  <a:pt x="2805064" y="2194335"/>
                  <a:pt x="2843805" y="2232681"/>
                  <a:pt x="2813013" y="2171102"/>
                </a:cubicBezTo>
                <a:cubicBezTo>
                  <a:pt x="2805673" y="2156424"/>
                  <a:pt x="2793845" y="2144387"/>
                  <a:pt x="2785702" y="2130138"/>
                </a:cubicBezTo>
                <a:cubicBezTo>
                  <a:pt x="2775603" y="2112465"/>
                  <a:pt x="2768865" y="2092974"/>
                  <a:pt x="2758392" y="2075520"/>
                </a:cubicBezTo>
                <a:cubicBezTo>
                  <a:pt x="2741504" y="2047376"/>
                  <a:pt x="2731080" y="2011799"/>
                  <a:pt x="2703770" y="1993593"/>
                </a:cubicBezTo>
                <a:cubicBezTo>
                  <a:pt x="2603969" y="1927063"/>
                  <a:pt x="2729451" y="2008267"/>
                  <a:pt x="2608182" y="1938974"/>
                </a:cubicBezTo>
                <a:cubicBezTo>
                  <a:pt x="2562093" y="1912639"/>
                  <a:pt x="2519106" y="1880785"/>
                  <a:pt x="2471628" y="1857047"/>
                </a:cubicBezTo>
                <a:cubicBezTo>
                  <a:pt x="2453421" y="1847944"/>
                  <a:pt x="2433944" y="1841029"/>
                  <a:pt x="2417007" y="1829738"/>
                </a:cubicBezTo>
                <a:cubicBezTo>
                  <a:pt x="2406223" y="1822549"/>
                  <a:pt x="2305402" y="1742561"/>
                  <a:pt x="2266797" y="1720502"/>
                </a:cubicBezTo>
                <a:cubicBezTo>
                  <a:pt x="2249123" y="1710403"/>
                  <a:pt x="2229849" y="1703291"/>
                  <a:pt x="2212175" y="1693192"/>
                </a:cubicBezTo>
                <a:cubicBezTo>
                  <a:pt x="2197926" y="1685050"/>
                  <a:pt x="2185888" y="1673222"/>
                  <a:pt x="2171209" y="1665883"/>
                </a:cubicBezTo>
                <a:cubicBezTo>
                  <a:pt x="2158335" y="1659446"/>
                  <a:pt x="2144030" y="1656365"/>
                  <a:pt x="2130243" y="1652229"/>
                </a:cubicBezTo>
                <a:cubicBezTo>
                  <a:pt x="2098503" y="1642708"/>
                  <a:pt x="2066092" y="1635398"/>
                  <a:pt x="2034655" y="1624920"/>
                </a:cubicBezTo>
                <a:cubicBezTo>
                  <a:pt x="2011401" y="1617169"/>
                  <a:pt x="1989329" y="1606217"/>
                  <a:pt x="1966378" y="1597611"/>
                </a:cubicBezTo>
                <a:cubicBezTo>
                  <a:pt x="1952900" y="1592557"/>
                  <a:pt x="1939067" y="1588508"/>
                  <a:pt x="1925412" y="1583956"/>
                </a:cubicBezTo>
                <a:cubicBezTo>
                  <a:pt x="1907205" y="1570301"/>
                  <a:pt x="1891146" y="1553170"/>
                  <a:pt x="1870790" y="1542992"/>
                </a:cubicBezTo>
                <a:cubicBezTo>
                  <a:pt x="1845041" y="1530118"/>
                  <a:pt x="1788858" y="1515683"/>
                  <a:pt x="1788858" y="1515683"/>
                </a:cubicBezTo>
                <a:cubicBezTo>
                  <a:pt x="1779754" y="1502029"/>
                  <a:pt x="1772354" y="1487070"/>
                  <a:pt x="1761547" y="1474720"/>
                </a:cubicBezTo>
                <a:cubicBezTo>
                  <a:pt x="1699342" y="1403633"/>
                  <a:pt x="1702111" y="1428744"/>
                  <a:pt x="1665959" y="1365483"/>
                </a:cubicBezTo>
                <a:cubicBezTo>
                  <a:pt x="1606459" y="1261366"/>
                  <a:pt x="1663294" y="1356074"/>
                  <a:pt x="1624993" y="1269901"/>
                </a:cubicBezTo>
                <a:cubicBezTo>
                  <a:pt x="1612592" y="1242000"/>
                  <a:pt x="1599737" y="1214155"/>
                  <a:pt x="1584027" y="1187974"/>
                </a:cubicBezTo>
                <a:cubicBezTo>
                  <a:pt x="1572318" y="1168459"/>
                  <a:pt x="1555123" y="1152654"/>
                  <a:pt x="1543061" y="1133356"/>
                </a:cubicBezTo>
                <a:cubicBezTo>
                  <a:pt x="1532272" y="1116095"/>
                  <a:pt x="1526223" y="1096191"/>
                  <a:pt x="1515750" y="1078737"/>
                </a:cubicBezTo>
                <a:cubicBezTo>
                  <a:pt x="1498862" y="1050593"/>
                  <a:pt x="1475807" y="1026167"/>
                  <a:pt x="1461128" y="996810"/>
                </a:cubicBezTo>
                <a:cubicBezTo>
                  <a:pt x="1452024" y="978604"/>
                  <a:pt x="1441836" y="960901"/>
                  <a:pt x="1433817" y="942192"/>
                </a:cubicBezTo>
                <a:cubicBezTo>
                  <a:pt x="1428147" y="928963"/>
                  <a:pt x="1428999" y="912589"/>
                  <a:pt x="1420162" y="901228"/>
                </a:cubicBezTo>
                <a:cubicBezTo>
                  <a:pt x="1396450" y="870742"/>
                  <a:pt x="1361404" y="850198"/>
                  <a:pt x="1338230" y="819301"/>
                </a:cubicBezTo>
                <a:cubicBezTo>
                  <a:pt x="1324574" y="801095"/>
                  <a:pt x="1310491" y="783202"/>
                  <a:pt x="1297263" y="764683"/>
                </a:cubicBezTo>
                <a:cubicBezTo>
                  <a:pt x="1287724" y="751329"/>
                  <a:pt x="1280459" y="736326"/>
                  <a:pt x="1269953" y="723719"/>
                </a:cubicBezTo>
                <a:cubicBezTo>
                  <a:pt x="1238255" y="685683"/>
                  <a:pt x="1214547" y="671926"/>
                  <a:pt x="1174365" y="641792"/>
                </a:cubicBezTo>
                <a:cubicBezTo>
                  <a:pt x="1165261" y="628137"/>
                  <a:pt x="1159405" y="611634"/>
                  <a:pt x="1147054" y="600828"/>
                </a:cubicBezTo>
                <a:cubicBezTo>
                  <a:pt x="1122351" y="579215"/>
                  <a:pt x="1065121" y="546210"/>
                  <a:pt x="1065121" y="546210"/>
                </a:cubicBezTo>
                <a:cubicBezTo>
                  <a:pt x="1033259" y="505246"/>
                  <a:pt x="992744" y="469736"/>
                  <a:pt x="969534" y="423319"/>
                </a:cubicBezTo>
                <a:cubicBezTo>
                  <a:pt x="960430" y="405113"/>
                  <a:pt x="957861" y="381732"/>
                  <a:pt x="942223" y="368701"/>
                </a:cubicBezTo>
                <a:cubicBezTo>
                  <a:pt x="927805" y="356687"/>
                  <a:pt x="905174" y="361635"/>
                  <a:pt x="887601" y="355046"/>
                </a:cubicBezTo>
                <a:cubicBezTo>
                  <a:pt x="868541" y="347899"/>
                  <a:pt x="849717" y="339323"/>
                  <a:pt x="832980" y="327737"/>
                </a:cubicBezTo>
                <a:cubicBezTo>
                  <a:pt x="790310" y="298198"/>
                  <a:pt x="754583" y="258855"/>
                  <a:pt x="710081" y="232155"/>
                </a:cubicBezTo>
                <a:cubicBezTo>
                  <a:pt x="687322" y="218500"/>
                  <a:pt x="664311" y="205257"/>
                  <a:pt x="641804" y="191191"/>
                </a:cubicBezTo>
                <a:cubicBezTo>
                  <a:pt x="627887" y="182493"/>
                  <a:pt x="615835" y="170547"/>
                  <a:pt x="600838" y="163882"/>
                </a:cubicBezTo>
                <a:cubicBezTo>
                  <a:pt x="600826" y="163877"/>
                  <a:pt x="498428" y="129748"/>
                  <a:pt x="477939" y="122919"/>
                </a:cubicBezTo>
                <a:cubicBezTo>
                  <a:pt x="464284" y="118367"/>
                  <a:pt x="449848" y="115701"/>
                  <a:pt x="436973" y="109264"/>
                </a:cubicBezTo>
                <a:cubicBezTo>
                  <a:pt x="369476" y="75518"/>
                  <a:pt x="401663" y="88392"/>
                  <a:pt x="341385" y="68300"/>
                </a:cubicBezTo>
                <a:cubicBezTo>
                  <a:pt x="323178" y="54646"/>
                  <a:pt x="306523" y="38628"/>
                  <a:pt x="286763" y="27337"/>
                </a:cubicBezTo>
                <a:cubicBezTo>
                  <a:pt x="274265" y="20196"/>
                  <a:pt x="260092" y="15364"/>
                  <a:pt x="245797" y="13682"/>
                </a:cubicBezTo>
                <a:cubicBezTo>
                  <a:pt x="118705" y="-1269"/>
                  <a:pt x="95071" y="28"/>
                  <a:pt x="0" y="28"/>
                </a:cubicBezTo>
              </a:path>
            </a:pathLst>
          </a:custGeom>
          <a:ln w="76200" cmpd="sng">
            <a:solidFill>
              <a:schemeClr val="tx2">
                <a:lumMod val="60000"/>
                <a:lumOff val="40000"/>
              </a:schemeClr>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50" name="Rectangle 49"/>
          <p:cNvSpPr/>
          <p:nvPr/>
        </p:nvSpPr>
        <p:spPr>
          <a:xfrm rot="19144629" flipV="1">
            <a:off x="3867150" y="2784475"/>
            <a:ext cx="731838" cy="217488"/>
          </a:xfrm>
          <a:prstGeom prst="rect">
            <a:avLst/>
          </a:prstGeom>
          <a:solidFill>
            <a:schemeClr val="tx1">
              <a:lumMod val="95000"/>
              <a:lumOff val="5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cs typeface="Calibri"/>
            </a:endParaRPr>
          </a:p>
        </p:txBody>
      </p:sp>
      <p:sp>
        <p:nvSpPr>
          <p:cNvPr id="51" name="Rectangle 50"/>
          <p:cNvSpPr/>
          <p:nvPr/>
        </p:nvSpPr>
        <p:spPr>
          <a:xfrm rot="20153726" flipV="1">
            <a:off x="5322889" y="3898900"/>
            <a:ext cx="731837" cy="215900"/>
          </a:xfrm>
          <a:prstGeom prst="rect">
            <a:avLst/>
          </a:prstGeom>
          <a:solidFill>
            <a:schemeClr val="tx1">
              <a:lumMod val="95000"/>
              <a:lumOff val="5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cs typeface="Calibri"/>
            </a:endParaRPr>
          </a:p>
        </p:txBody>
      </p:sp>
      <p:sp>
        <p:nvSpPr>
          <p:cNvPr id="52" name="TextBox 51"/>
          <p:cNvSpPr txBox="1">
            <a:spLocks noChangeArrowheads="1"/>
          </p:cNvSpPr>
          <p:nvPr/>
        </p:nvSpPr>
        <p:spPr bwMode="auto">
          <a:xfrm rot="-2218046">
            <a:off x="2801938" y="3363913"/>
            <a:ext cx="1651000" cy="368300"/>
          </a:xfrm>
          <a:prstGeom prst="rect">
            <a:avLst/>
          </a:prstGeom>
          <a:noFill/>
          <a:ln w="9525">
            <a:noFill/>
            <a:miter lim="800000"/>
            <a:headEnd/>
            <a:tailEnd/>
          </a:ln>
        </p:spPr>
        <p:txBody>
          <a:bodyPr wrap="none">
            <a:spAutoFit/>
          </a:bodyPr>
          <a:lstStyle/>
          <a:p>
            <a:r>
              <a:rPr lang="en-US" altLang="en-US">
                <a:solidFill>
                  <a:srgbClr val="FFFFFF"/>
                </a:solidFill>
                <a:latin typeface="Calibri" pitchFamily="34" charset="0"/>
                <a:ea typeface="Calibri" pitchFamily="34" charset="0"/>
                <a:cs typeface="Calibri" pitchFamily="34" charset="0"/>
              </a:rPr>
              <a:t>20 km - 30 Min.</a:t>
            </a:r>
          </a:p>
        </p:txBody>
      </p:sp>
      <p:sp>
        <p:nvSpPr>
          <p:cNvPr id="53" name="TextBox 52"/>
          <p:cNvSpPr txBox="1">
            <a:spLocks noChangeArrowheads="1"/>
          </p:cNvSpPr>
          <p:nvPr/>
        </p:nvSpPr>
        <p:spPr bwMode="auto">
          <a:xfrm rot="-2218046">
            <a:off x="3259139" y="2211388"/>
            <a:ext cx="1387475" cy="368300"/>
          </a:xfrm>
          <a:prstGeom prst="rect">
            <a:avLst/>
          </a:prstGeom>
          <a:noFill/>
          <a:ln w="9525">
            <a:noFill/>
            <a:miter lim="800000"/>
            <a:headEnd/>
            <a:tailEnd/>
          </a:ln>
        </p:spPr>
        <p:txBody>
          <a:bodyPr wrap="none">
            <a:spAutoFit/>
          </a:bodyPr>
          <a:lstStyle/>
          <a:p>
            <a:r>
              <a:rPr lang="en-US" altLang="en-US">
                <a:solidFill>
                  <a:srgbClr val="FFFFFF"/>
                </a:solidFill>
                <a:latin typeface="Calibri" pitchFamily="34" charset="0"/>
                <a:ea typeface="Calibri" pitchFamily="34" charset="0"/>
                <a:cs typeface="Calibri" pitchFamily="34" charset="0"/>
              </a:rPr>
              <a:t>40 km - 1 Hr.</a:t>
            </a:r>
          </a:p>
        </p:txBody>
      </p:sp>
      <p:sp>
        <p:nvSpPr>
          <p:cNvPr id="54" name="TextBox 53"/>
          <p:cNvSpPr txBox="1">
            <a:spLocks noChangeArrowheads="1"/>
          </p:cNvSpPr>
          <p:nvPr/>
        </p:nvSpPr>
        <p:spPr bwMode="auto">
          <a:xfrm rot="-263785">
            <a:off x="3270250" y="5408613"/>
            <a:ext cx="1651000" cy="368300"/>
          </a:xfrm>
          <a:prstGeom prst="rect">
            <a:avLst/>
          </a:prstGeom>
          <a:noFill/>
          <a:ln w="9525">
            <a:noFill/>
            <a:miter lim="800000"/>
            <a:headEnd/>
            <a:tailEnd/>
          </a:ln>
        </p:spPr>
        <p:txBody>
          <a:bodyPr wrap="none">
            <a:spAutoFit/>
          </a:bodyPr>
          <a:lstStyle/>
          <a:p>
            <a:r>
              <a:rPr lang="en-US" altLang="en-US">
                <a:solidFill>
                  <a:srgbClr val="FFFFFF"/>
                </a:solidFill>
                <a:latin typeface="Calibri" pitchFamily="34" charset="0"/>
                <a:ea typeface="Calibri" pitchFamily="34" charset="0"/>
                <a:cs typeface="Calibri" pitchFamily="34" charset="0"/>
              </a:rPr>
              <a:t>10 km - 20 Min.</a:t>
            </a:r>
          </a:p>
        </p:txBody>
      </p:sp>
      <p:sp>
        <p:nvSpPr>
          <p:cNvPr id="55" name="TextBox 54"/>
          <p:cNvSpPr txBox="1">
            <a:spLocks noChangeArrowheads="1"/>
          </p:cNvSpPr>
          <p:nvPr/>
        </p:nvSpPr>
        <p:spPr bwMode="auto">
          <a:xfrm rot="2050150">
            <a:off x="4673600" y="4306889"/>
            <a:ext cx="1384300" cy="338137"/>
          </a:xfrm>
          <a:prstGeom prst="rect">
            <a:avLst/>
          </a:prstGeom>
          <a:noFill/>
          <a:ln w="9525">
            <a:noFill/>
            <a:miter lim="800000"/>
            <a:headEnd/>
            <a:tailEnd/>
          </a:ln>
        </p:spPr>
        <p:txBody>
          <a:bodyPr wrap="none">
            <a:spAutoFit/>
          </a:bodyPr>
          <a:lstStyle/>
          <a:p>
            <a:r>
              <a:rPr lang="en-US" altLang="en-US" sz="1600">
                <a:solidFill>
                  <a:srgbClr val="FFFFFF"/>
                </a:solidFill>
                <a:latin typeface="Calibri" pitchFamily="34" charset="0"/>
                <a:ea typeface="Calibri" pitchFamily="34" charset="0"/>
                <a:cs typeface="Calibri" pitchFamily="34" charset="0"/>
              </a:rPr>
              <a:t>5 km - 10 Min.</a:t>
            </a:r>
          </a:p>
        </p:txBody>
      </p:sp>
      <p:sp>
        <p:nvSpPr>
          <p:cNvPr id="300068" name="TextBox 46"/>
          <p:cNvSpPr txBox="1">
            <a:spLocks noChangeArrowheads="1"/>
          </p:cNvSpPr>
          <p:nvPr/>
        </p:nvSpPr>
        <p:spPr bwMode="auto">
          <a:xfrm>
            <a:off x="3355976" y="923925"/>
            <a:ext cx="5541963" cy="400050"/>
          </a:xfrm>
          <a:prstGeom prst="rect">
            <a:avLst/>
          </a:prstGeom>
          <a:noFill/>
          <a:ln w="9525">
            <a:noFill/>
            <a:miter lim="800000"/>
            <a:headEnd/>
            <a:tailEnd/>
          </a:ln>
        </p:spPr>
        <p:txBody>
          <a:bodyPr>
            <a:spAutoFit/>
          </a:bodyPr>
          <a:lstStyle/>
          <a:p>
            <a:r>
              <a:rPr lang="en-US" altLang="en-US" sz="2000" b="1">
                <a:latin typeface="Calibri" pitchFamily="34" charset="0"/>
                <a:ea typeface="Calibri" pitchFamily="34" charset="0"/>
                <a:cs typeface="Calibri" pitchFamily="34" charset="0"/>
              </a:rPr>
              <a:t>Sketch Map of Constituency showing Sector routes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p:tgtEl>
                                          <p:spTgt spid="39"/>
                                        </p:tgtEl>
                                        <p:attrNameLst>
                                          <p:attrName>ppt_y</p:attrName>
                                        </p:attrNameLst>
                                      </p:cBhvr>
                                      <p:tavLst>
                                        <p:tav tm="0">
                                          <p:val>
                                            <p:strVal val="#ppt_y+#ppt_h*1.125000"/>
                                          </p:val>
                                        </p:tav>
                                        <p:tav tm="100000">
                                          <p:val>
                                            <p:strVal val="#ppt_y"/>
                                          </p:val>
                                        </p:tav>
                                      </p:tavLst>
                                    </p:anim>
                                    <p:animEffect transition="in" filter="wipe(up)">
                                      <p:cBhvr>
                                        <p:cTn id="8" dur="500"/>
                                        <p:tgtEl>
                                          <p:spTgt spid="39"/>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ntr" presetSubtype="16"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circle(in)">
                                      <p:cBhvr>
                                        <p:cTn id="13" dur="2000"/>
                                        <p:tgtEl>
                                          <p:spTgt spid="20"/>
                                        </p:tgtEl>
                                      </p:cBhvr>
                                    </p:animEffect>
                                  </p:childTnLst>
                                </p:cTn>
                              </p:par>
                              <p:par>
                                <p:cTn id="14" presetID="6" presetClass="entr" presetSubtype="16"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ircle(in)">
                                      <p:cBhvr>
                                        <p:cTn id="16" dur="2000"/>
                                        <p:tgtEl>
                                          <p:spTgt spid="30"/>
                                        </p:tgtEl>
                                      </p:cBhvr>
                                    </p:animEffect>
                                  </p:childTnLst>
                                </p:cTn>
                              </p:par>
                              <p:par>
                                <p:cTn id="17" presetID="6" presetClass="entr" presetSubtype="16"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circle(in)">
                                      <p:cBhvr>
                                        <p:cTn id="19" dur="2000"/>
                                        <p:tgtEl>
                                          <p:spTgt spid="29"/>
                                        </p:tgtEl>
                                      </p:cBhvr>
                                    </p:animEffect>
                                  </p:childTnLst>
                                </p:cTn>
                              </p:par>
                              <p:par>
                                <p:cTn id="20" presetID="6" presetClass="entr" presetSubtype="16"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circle(in)">
                                      <p:cBhvr>
                                        <p:cTn id="22" dur="2000"/>
                                        <p:tgtEl>
                                          <p:spTgt spid="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p:tgtEl>
                                          <p:spTgt spid="40"/>
                                        </p:tgtEl>
                                        <p:attrNameLst>
                                          <p:attrName>ppt_y</p:attrName>
                                        </p:attrNameLst>
                                      </p:cBhvr>
                                      <p:tavLst>
                                        <p:tav tm="0">
                                          <p:val>
                                            <p:strVal val="#ppt_y+#ppt_h*1.125000"/>
                                          </p:val>
                                        </p:tav>
                                        <p:tav tm="100000">
                                          <p:val>
                                            <p:strVal val="#ppt_y"/>
                                          </p:val>
                                        </p:tav>
                                      </p:tavLst>
                                    </p:anim>
                                    <p:animEffect transition="in" filter="wipe(up)">
                                      <p:cBhvr>
                                        <p:cTn id="28" dur="500"/>
                                        <p:tgtEl>
                                          <p:spTgt spid="4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6" presetClass="entr" presetSubtype="16" fill="hold" nodeType="click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circle(in)">
                                      <p:cBhvr>
                                        <p:cTn id="33" dur="2000"/>
                                        <p:tgtEl>
                                          <p:spTgt spid="46"/>
                                        </p:tgtEl>
                                      </p:cBhvr>
                                    </p:animEffect>
                                  </p:childTnLst>
                                </p:cTn>
                              </p:par>
                              <p:par>
                                <p:cTn id="34" presetID="6" presetClass="entr" presetSubtype="16"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circle(in)">
                                      <p:cBhvr>
                                        <p:cTn id="36" dur="2000"/>
                                        <p:tgtEl>
                                          <p:spTgt spid="4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p:tgtEl>
                                          <p:spTgt spid="41"/>
                                        </p:tgtEl>
                                        <p:attrNameLst>
                                          <p:attrName>ppt_y</p:attrName>
                                        </p:attrNameLst>
                                      </p:cBhvr>
                                      <p:tavLst>
                                        <p:tav tm="0">
                                          <p:val>
                                            <p:strVal val="#ppt_y+#ppt_h*1.125000"/>
                                          </p:val>
                                        </p:tav>
                                        <p:tav tm="100000">
                                          <p:val>
                                            <p:strVal val="#ppt_y"/>
                                          </p:val>
                                        </p:tav>
                                      </p:tavLst>
                                    </p:anim>
                                    <p:animEffect transition="in" filter="wipe(up)">
                                      <p:cBhvr>
                                        <p:cTn id="42" dur="500"/>
                                        <p:tgtEl>
                                          <p:spTgt spid="4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6" presetClass="entr" presetSubtype="16" fill="hold"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circle(in)">
                                      <p:cBhvr>
                                        <p:cTn id="47" dur="2000"/>
                                        <p:tgtEl>
                                          <p:spTgt spid="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500"/>
                                        <p:tgtEl>
                                          <p:spTgt spid="42"/>
                                        </p:tgtEl>
                                        <p:attrNameLst>
                                          <p:attrName>ppt_y</p:attrName>
                                        </p:attrNameLst>
                                      </p:cBhvr>
                                      <p:tavLst>
                                        <p:tav tm="0">
                                          <p:val>
                                            <p:strVal val="#ppt_y+#ppt_h*1.125000"/>
                                          </p:val>
                                        </p:tav>
                                        <p:tav tm="100000">
                                          <p:val>
                                            <p:strVal val="#ppt_y"/>
                                          </p:val>
                                        </p:tav>
                                      </p:tavLst>
                                    </p:anim>
                                    <p:animEffect transition="in" filter="wipe(up)">
                                      <p:cBhvr>
                                        <p:cTn id="53" dur="500"/>
                                        <p:tgtEl>
                                          <p:spTgt spid="4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6" presetClass="entr" presetSubtype="16" fill="hold" nodeType="click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circle(in)">
                                      <p:cBhvr>
                                        <p:cTn id="58" dur="2000"/>
                                        <p:tgtEl>
                                          <p:spTgt spid="4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circle(in)">
                                      <p:cBhvr>
                                        <p:cTn id="63" dur="2000"/>
                                        <p:tgtEl>
                                          <p:spTgt spid="50"/>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51"/>
                                        </p:tgtEl>
                                        <p:attrNameLst>
                                          <p:attrName>style.visibility</p:attrName>
                                        </p:attrNameLst>
                                      </p:cBhvr>
                                      <p:to>
                                        <p:strVal val="visible"/>
                                      </p:to>
                                    </p:set>
                                    <p:animEffect transition="in" filter="circle(in)">
                                      <p:cBhvr>
                                        <p:cTn id="66" dur="2000"/>
                                        <p:tgtEl>
                                          <p:spTgt spid="5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43"/>
                                        </p:tgtEl>
                                        <p:attrNameLst>
                                          <p:attrName>style.visibility</p:attrName>
                                        </p:attrNameLst>
                                      </p:cBhvr>
                                      <p:to>
                                        <p:strVal val="visible"/>
                                      </p:to>
                                    </p:set>
                                    <p:anim calcmode="lin" valueType="num">
                                      <p:cBhvr additive="base">
                                        <p:cTn id="71" dur="500"/>
                                        <p:tgtEl>
                                          <p:spTgt spid="43"/>
                                        </p:tgtEl>
                                        <p:attrNameLst>
                                          <p:attrName>ppt_y</p:attrName>
                                        </p:attrNameLst>
                                      </p:cBhvr>
                                      <p:tavLst>
                                        <p:tav tm="0">
                                          <p:val>
                                            <p:strVal val="#ppt_y+#ppt_h*1.125000"/>
                                          </p:val>
                                        </p:tav>
                                        <p:tav tm="100000">
                                          <p:val>
                                            <p:strVal val="#ppt_y"/>
                                          </p:val>
                                        </p:tav>
                                      </p:tavLst>
                                    </p:anim>
                                    <p:animEffect transition="in" filter="wipe(up)">
                                      <p:cBhvr>
                                        <p:cTn id="72" dur="500"/>
                                        <p:tgtEl>
                                          <p:spTgt spid="4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circle(in)">
                                      <p:cBhvr>
                                        <p:cTn id="77" dur="2000"/>
                                        <p:tgtEl>
                                          <p:spTgt spid="55"/>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54"/>
                                        </p:tgtEl>
                                        <p:attrNameLst>
                                          <p:attrName>style.visibility</p:attrName>
                                        </p:attrNameLst>
                                      </p:cBhvr>
                                      <p:to>
                                        <p:strVal val="visible"/>
                                      </p:to>
                                    </p:set>
                                    <p:animEffect transition="in" filter="circle(in)">
                                      <p:cBhvr>
                                        <p:cTn id="80" dur="2000"/>
                                        <p:tgtEl>
                                          <p:spTgt spid="54"/>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circle(in)">
                                      <p:cBhvr>
                                        <p:cTn id="83" dur="2000"/>
                                        <p:tgtEl>
                                          <p:spTgt spid="52"/>
                                        </p:tgtEl>
                                      </p:cBhvr>
                                    </p:animEffect>
                                  </p:childTnLst>
                                </p:cTn>
                              </p:par>
                              <p:par>
                                <p:cTn id="84" presetID="6" presetClass="entr" presetSubtype="16" fill="hold" grpId="0" nodeType="withEffect">
                                  <p:stCondLst>
                                    <p:cond delay="0"/>
                                  </p:stCondLst>
                                  <p:childTnLst>
                                    <p:set>
                                      <p:cBhvr>
                                        <p:cTn id="85" dur="1" fill="hold">
                                          <p:stCondLst>
                                            <p:cond delay="0"/>
                                          </p:stCondLst>
                                        </p:cTn>
                                        <p:tgtEl>
                                          <p:spTgt spid="53"/>
                                        </p:tgtEl>
                                        <p:attrNameLst>
                                          <p:attrName>style.visibility</p:attrName>
                                        </p:attrNameLst>
                                      </p:cBhvr>
                                      <p:to>
                                        <p:strVal val="visible"/>
                                      </p:to>
                                    </p:set>
                                    <p:animEffect transition="in" filter="circle(in)">
                                      <p:cBhvr>
                                        <p:cTn id="86"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p:bldP spid="43" grpId="0"/>
      <p:bldP spid="50" grpId="0" animBg="1"/>
      <p:bldP spid="51" grpId="0" animBg="1"/>
      <p:bldP spid="52" grpId="0"/>
      <p:bldP spid="53" grpId="0"/>
      <p:bldP spid="54" grpId="0"/>
      <p:bldP spid="5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Title 1"/>
          <p:cNvSpPr>
            <a:spLocks noGrp="1"/>
          </p:cNvSpPr>
          <p:nvPr>
            <p:ph type="ctrTitle"/>
          </p:nvPr>
        </p:nvSpPr>
        <p:spPr>
          <a:xfrm>
            <a:off x="2063750" y="-17463"/>
            <a:ext cx="7772400" cy="1081088"/>
          </a:xfrm>
        </p:spPr>
        <p:txBody>
          <a:bodyPr>
            <a:normAutofit/>
          </a:bodyPr>
          <a:lstStyle/>
          <a:p>
            <a:r>
              <a:rPr lang="en-US" altLang="en-US" sz="4000" b="1" dirty="0" smtClean="0"/>
              <a:t>DEMP - vulnerability and criticality</a:t>
            </a:r>
            <a:endParaRPr lang="en-US" altLang="en-US" sz="4000" b="1" dirty="0"/>
          </a:p>
        </p:txBody>
      </p:sp>
      <p:sp>
        <p:nvSpPr>
          <p:cNvPr id="3" name="Subtitle 2"/>
          <p:cNvSpPr>
            <a:spLocks noGrp="1"/>
          </p:cNvSpPr>
          <p:nvPr>
            <p:ph type="subTitle" idx="1"/>
          </p:nvPr>
        </p:nvSpPr>
        <p:spPr>
          <a:xfrm>
            <a:off x="407368" y="1340768"/>
            <a:ext cx="11449272" cy="4968552"/>
          </a:xfrm>
        </p:spPr>
        <p:txBody>
          <a:bodyPr>
            <a:normAutofit fontScale="85000" lnSpcReduction="20000"/>
          </a:bodyPr>
          <a:lstStyle/>
          <a:p>
            <a:pPr algn="l">
              <a:lnSpc>
                <a:spcPct val="150000"/>
              </a:lnSpc>
              <a:defRPr/>
            </a:pPr>
            <a:r>
              <a:rPr lang="en-US" sz="2800" b="1" dirty="0" smtClean="0"/>
              <a:t>Critical and vulnerable PS – identification – force deployment plan – force multipliers:</a:t>
            </a:r>
          </a:p>
          <a:p>
            <a:pPr marL="457200" indent="-457200" algn="l">
              <a:lnSpc>
                <a:spcPct val="150000"/>
              </a:lnSpc>
              <a:buFont typeface="Wingdings" panose="05000000000000000000" pitchFamily="2" charset="2"/>
              <a:buChar char="§"/>
              <a:defRPr/>
            </a:pPr>
            <a:r>
              <a:rPr lang="en-US" sz="2800" dirty="0" smtClean="0"/>
              <a:t>The </a:t>
            </a:r>
            <a:r>
              <a:rPr lang="en-US" sz="2800" dirty="0"/>
              <a:t>DEO with the inputs from the sector officers and the police has to prepare vulnerability mapping of polling stations. The past electoral disturbances, offences, intimidators, persons who may cause vulnerability are all to be taken into account.</a:t>
            </a:r>
          </a:p>
          <a:p>
            <a:pPr marL="457200" indent="-457200" algn="l">
              <a:lnSpc>
                <a:spcPct val="150000"/>
              </a:lnSpc>
              <a:buFont typeface="Wingdings" panose="05000000000000000000" pitchFamily="2" charset="2"/>
              <a:buChar char="§"/>
              <a:defRPr/>
            </a:pPr>
            <a:r>
              <a:rPr lang="en-US" sz="2800" dirty="0"/>
              <a:t>Criticality analysis of polling stations have to be made based on the voter turnout and other historical information.</a:t>
            </a:r>
          </a:p>
          <a:p>
            <a:pPr marL="457200" indent="-457200" algn="l">
              <a:lnSpc>
                <a:spcPct val="150000"/>
              </a:lnSpc>
              <a:buFont typeface="Wingdings" panose="05000000000000000000" pitchFamily="2" charset="2"/>
              <a:buChar char="§"/>
              <a:defRPr/>
            </a:pPr>
            <a:r>
              <a:rPr lang="en-US" sz="2800" dirty="0"/>
              <a:t>DEO has to make a deployment plan based on the analysis and also plan for force multipliers like video cameras, web cast, micro-observers </a:t>
            </a:r>
            <a:r>
              <a:rPr lang="en-US" sz="2800" dirty="0" smtClean="0"/>
              <a:t>etc. </a:t>
            </a:r>
            <a:r>
              <a:rPr lang="en-US" sz="2800" dirty="0"/>
              <a:t>to cover all hypersensitive locations</a:t>
            </a:r>
            <a:r>
              <a:rPr lang="en-US" sz="2800"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Title 1"/>
          <p:cNvSpPr>
            <a:spLocks noGrp="1"/>
          </p:cNvSpPr>
          <p:nvPr>
            <p:ph type="ctrTitle"/>
          </p:nvPr>
        </p:nvSpPr>
        <p:spPr>
          <a:xfrm>
            <a:off x="2208213" y="230707"/>
            <a:ext cx="7772400" cy="863600"/>
          </a:xfrm>
        </p:spPr>
        <p:txBody>
          <a:bodyPr>
            <a:normAutofit fontScale="90000"/>
          </a:bodyPr>
          <a:lstStyle/>
          <a:p>
            <a:r>
              <a:rPr lang="en-US" altLang="en-US" dirty="0" smtClean="0"/>
              <a:t>DEMP - EVM </a:t>
            </a:r>
            <a:r>
              <a:rPr lang="en-US" altLang="en-US" dirty="0"/>
              <a:t>Management</a:t>
            </a:r>
          </a:p>
        </p:txBody>
      </p:sp>
      <p:sp>
        <p:nvSpPr>
          <p:cNvPr id="3" name="Subtitle 2"/>
          <p:cNvSpPr>
            <a:spLocks noGrp="1"/>
          </p:cNvSpPr>
          <p:nvPr>
            <p:ph type="subTitle" idx="1"/>
          </p:nvPr>
        </p:nvSpPr>
        <p:spPr>
          <a:xfrm>
            <a:off x="839416" y="1556792"/>
            <a:ext cx="9469239" cy="3573115"/>
          </a:xfrm>
        </p:spPr>
        <p:txBody>
          <a:bodyPr>
            <a:normAutofit/>
          </a:bodyPr>
          <a:lstStyle/>
          <a:p>
            <a:pPr algn="just">
              <a:defRPr/>
            </a:pPr>
            <a:r>
              <a:rPr lang="en-US" dirty="0" smtClean="0"/>
              <a:t>Assessment </a:t>
            </a:r>
            <a:r>
              <a:rPr lang="en-US" dirty="0"/>
              <a:t>of Requirement– Polling station, auxiliary booths, </a:t>
            </a:r>
            <a:r>
              <a:rPr lang="en-US" dirty="0" smtClean="0"/>
              <a:t>reserve – </a:t>
            </a:r>
            <a:endParaRPr lang="en-US" dirty="0"/>
          </a:p>
          <a:p>
            <a:pPr algn="just">
              <a:defRPr/>
            </a:pPr>
            <a:r>
              <a:rPr lang="en-US" dirty="0" smtClean="0"/>
              <a:t>Request </a:t>
            </a:r>
            <a:r>
              <a:rPr lang="en-US" dirty="0"/>
              <a:t>for additional to meet the shortfall.</a:t>
            </a:r>
          </a:p>
          <a:p>
            <a:pPr marL="457200" indent="-457200" algn="just">
              <a:buFont typeface="Wingdings" panose="05000000000000000000" pitchFamily="2" charset="2"/>
              <a:buChar char="Ø"/>
              <a:defRPr/>
            </a:pPr>
            <a:r>
              <a:rPr lang="en-US" dirty="0"/>
              <a:t>Obtain EVM-VVPAT consumables- Power packs , paper rolls and batteries from CEO Office.</a:t>
            </a:r>
          </a:p>
          <a:p>
            <a:pPr marL="457200" indent="-457200" algn="just">
              <a:buFont typeface="Wingdings" panose="05000000000000000000" pitchFamily="2" charset="2"/>
              <a:buChar char="Ø"/>
              <a:defRPr/>
            </a:pPr>
            <a:r>
              <a:rPr lang="en-US" dirty="0"/>
              <a:t>FLC, </a:t>
            </a:r>
            <a:r>
              <a:rPr lang="en-US" dirty="0" err="1"/>
              <a:t>Randomisation</a:t>
            </a:r>
            <a:r>
              <a:rPr lang="en-US" dirty="0"/>
              <a:t> and storage of machines</a:t>
            </a:r>
          </a:p>
          <a:p>
            <a:pPr marL="457200" indent="-457200" algn="just">
              <a:buFont typeface="Wingdings" panose="05000000000000000000" pitchFamily="2" charset="2"/>
              <a:buChar char="Ø"/>
              <a:defRPr/>
            </a:pPr>
            <a:r>
              <a:rPr lang="en-US" dirty="0" err="1"/>
              <a:t>Organise</a:t>
            </a:r>
            <a:r>
              <a:rPr lang="en-US" dirty="0"/>
              <a:t> EVM-VVPAT awareness </a:t>
            </a:r>
            <a:r>
              <a:rPr lang="en-US" dirty="0" err="1"/>
              <a:t>programmes</a:t>
            </a:r>
            <a:r>
              <a:rPr lang="en-US" dirty="0"/>
              <a:t> at the District, Assembly and booth level for all stake holders.</a:t>
            </a:r>
          </a:p>
          <a:p>
            <a:pPr algn="l">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Title 1"/>
          <p:cNvSpPr>
            <a:spLocks noGrp="1"/>
          </p:cNvSpPr>
          <p:nvPr>
            <p:ph type="ctrTitle"/>
          </p:nvPr>
        </p:nvSpPr>
        <p:spPr>
          <a:xfrm>
            <a:off x="551384" y="3583"/>
            <a:ext cx="10389344" cy="936625"/>
          </a:xfrm>
        </p:spPr>
        <p:txBody>
          <a:bodyPr>
            <a:normAutofit fontScale="90000"/>
          </a:bodyPr>
          <a:lstStyle/>
          <a:p>
            <a:r>
              <a:rPr lang="en-US" altLang="en-US" b="1" dirty="0">
                <a:solidFill>
                  <a:srgbClr val="002060"/>
                </a:solidFill>
              </a:rPr>
              <a:t>ECI Instructions and Election Planner</a:t>
            </a:r>
          </a:p>
        </p:txBody>
      </p:sp>
      <p:sp>
        <p:nvSpPr>
          <p:cNvPr id="3" name="Subtitle 2"/>
          <p:cNvSpPr>
            <a:spLocks noGrp="1"/>
          </p:cNvSpPr>
          <p:nvPr>
            <p:ph type="subTitle" idx="1"/>
          </p:nvPr>
        </p:nvSpPr>
        <p:spPr>
          <a:xfrm>
            <a:off x="335360" y="1412776"/>
            <a:ext cx="11593288" cy="4681190"/>
          </a:xfrm>
        </p:spPr>
        <p:txBody>
          <a:bodyPr>
            <a:normAutofit/>
          </a:bodyPr>
          <a:lstStyle/>
          <a:p>
            <a:pPr algn="l">
              <a:defRPr/>
            </a:pPr>
            <a:r>
              <a:rPr lang="en-US" sz="2000" dirty="0">
                <a:solidFill>
                  <a:srgbClr val="0070C0"/>
                </a:solidFill>
              </a:rPr>
              <a:t>Election planner has been prepared and circulated by ECI, by its instruction- </a:t>
            </a:r>
            <a:r>
              <a:rPr lang="en-US" sz="2000" u="sng" dirty="0">
                <a:solidFill>
                  <a:srgbClr val="FF0000"/>
                </a:solidFill>
              </a:rPr>
              <a:t>No 464/INST/2016- EPS dated 6</a:t>
            </a:r>
            <a:r>
              <a:rPr lang="en-US" sz="2000" u="sng" baseline="30000" dirty="0">
                <a:solidFill>
                  <a:srgbClr val="FF0000"/>
                </a:solidFill>
              </a:rPr>
              <a:t>th</a:t>
            </a:r>
            <a:r>
              <a:rPr lang="en-US" sz="2000" u="sng" dirty="0">
                <a:solidFill>
                  <a:srgbClr val="FF0000"/>
                </a:solidFill>
              </a:rPr>
              <a:t> January 2017.</a:t>
            </a:r>
          </a:p>
          <a:p>
            <a:pPr marL="457200" indent="-457200" algn="l">
              <a:buFont typeface="Wingdings" panose="05000000000000000000" pitchFamily="2" charset="2"/>
              <a:buChar char="Ø"/>
              <a:defRPr/>
            </a:pPr>
            <a:r>
              <a:rPr lang="en-US" dirty="0">
                <a:solidFill>
                  <a:srgbClr val="0070C0"/>
                </a:solidFill>
              </a:rPr>
              <a:t>It provides general operational framework to election managers. </a:t>
            </a:r>
          </a:p>
          <a:p>
            <a:pPr marL="457200" indent="-457200" algn="l">
              <a:buFont typeface="Wingdings" panose="05000000000000000000" pitchFamily="2" charset="2"/>
              <a:buChar char="Ø"/>
              <a:defRPr/>
            </a:pPr>
            <a:r>
              <a:rPr lang="en-US" dirty="0">
                <a:solidFill>
                  <a:srgbClr val="0070C0"/>
                </a:solidFill>
              </a:rPr>
              <a:t>It is only indicative in nature and does not intend to replace, alter or supplant the extant election related statute, rules or existing guidelines, instructions and procedures mandated by the Commission.</a:t>
            </a:r>
          </a:p>
          <a:p>
            <a:pPr marL="457200" indent="-457200" algn="l">
              <a:buFont typeface="Wingdings" panose="05000000000000000000" pitchFamily="2" charset="2"/>
              <a:buChar char="Ø"/>
              <a:defRPr/>
            </a:pPr>
            <a:r>
              <a:rPr lang="en-US" dirty="0">
                <a:solidFill>
                  <a:srgbClr val="0070C0"/>
                </a:solidFill>
              </a:rPr>
              <a:t>A weekly and daily monitoring mechanism is to be put in place to monitor the implementation of each of the activity</a:t>
            </a:r>
            <a:r>
              <a:rPr lang="en-US" dirty="0" smtClean="0">
                <a:solidFill>
                  <a:srgbClr val="0070C0"/>
                </a:solidFill>
              </a:rPr>
              <a:t>.</a:t>
            </a:r>
          </a:p>
          <a:p>
            <a:pPr algn="l">
              <a:defRPr/>
            </a:pPr>
            <a:r>
              <a:rPr lang="en-US" sz="2000" b="1" dirty="0" smtClean="0">
                <a:solidFill>
                  <a:srgbClr val="FF3399"/>
                </a:solidFill>
              </a:rPr>
              <a:t>NB 1: given the diversity and specificity of States, Districts and Assembly Constituencies, DEO/RO must customize the planning process to deal with those specific circumstances. These could include specific law and order inputs and other critical aspects</a:t>
            </a:r>
          </a:p>
          <a:p>
            <a:pPr algn="l">
              <a:defRPr/>
            </a:pPr>
            <a:r>
              <a:rPr lang="en-US" sz="2000" b="1" dirty="0" smtClean="0">
                <a:solidFill>
                  <a:srgbClr val="FF3399"/>
                </a:solidFill>
              </a:rPr>
              <a:t>NB 2: ECI has recently launched a Planning Portal which should be fully utilized and the relevant information required to be fed in the Portal must be ensured within the given timelines</a:t>
            </a:r>
            <a:endParaRPr lang="en-US" sz="2000" b="1" dirty="0">
              <a:solidFill>
                <a:srgbClr val="FF339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83207251"/>
              </p:ext>
            </p:extLst>
          </p:nvPr>
        </p:nvGraphicFramePr>
        <p:xfrm>
          <a:off x="623393" y="1341439"/>
          <a:ext cx="10801198" cy="4862945"/>
        </p:xfrm>
        <a:graphic>
          <a:graphicData uri="http://schemas.openxmlformats.org/drawingml/2006/table">
            <a:tbl>
              <a:tblPr firstRow="1" bandRow="1">
                <a:tableStyleId>{5C22544A-7EE6-4342-B048-85BDC9FD1C3A}</a:tableStyleId>
              </a:tblPr>
              <a:tblGrid>
                <a:gridCol w="838927">
                  <a:extLst>
                    <a:ext uri="{9D8B030D-6E8A-4147-A177-3AD203B41FA5}">
                      <a16:colId xmlns:a16="http://schemas.microsoft.com/office/drawing/2014/main" val="20000"/>
                    </a:ext>
                  </a:extLst>
                </a:gridCol>
                <a:gridCol w="6217856">
                  <a:extLst>
                    <a:ext uri="{9D8B030D-6E8A-4147-A177-3AD203B41FA5}">
                      <a16:colId xmlns:a16="http://schemas.microsoft.com/office/drawing/2014/main" val="20001"/>
                    </a:ext>
                  </a:extLst>
                </a:gridCol>
                <a:gridCol w="1208482">
                  <a:extLst>
                    <a:ext uri="{9D8B030D-6E8A-4147-A177-3AD203B41FA5}">
                      <a16:colId xmlns:a16="http://schemas.microsoft.com/office/drawing/2014/main" val="20002"/>
                    </a:ext>
                  </a:extLst>
                </a:gridCol>
                <a:gridCol w="1314928">
                  <a:extLst>
                    <a:ext uri="{9D8B030D-6E8A-4147-A177-3AD203B41FA5}">
                      <a16:colId xmlns:a16="http://schemas.microsoft.com/office/drawing/2014/main" val="20003"/>
                    </a:ext>
                  </a:extLst>
                </a:gridCol>
                <a:gridCol w="1221005">
                  <a:extLst>
                    <a:ext uri="{9D8B030D-6E8A-4147-A177-3AD203B41FA5}">
                      <a16:colId xmlns:a16="http://schemas.microsoft.com/office/drawing/2014/main" val="20004"/>
                    </a:ext>
                  </a:extLst>
                </a:gridCol>
              </a:tblGrid>
              <a:tr h="654093">
                <a:tc>
                  <a:txBody>
                    <a:bodyPr/>
                    <a:lstStyle/>
                    <a:p>
                      <a:pPr algn="ctr"/>
                      <a:r>
                        <a:rPr lang="en-IN" sz="1800" dirty="0">
                          <a:latin typeface="Times New Roman" pitchFamily="18" charset="0"/>
                          <a:cs typeface="Times New Roman" pitchFamily="18" charset="0"/>
                        </a:rPr>
                        <a:t>Sl No</a:t>
                      </a:r>
                    </a:p>
                  </a:txBody>
                  <a:tcPr marL="91439" marR="91439" marT="45721" marB="45721"/>
                </a:tc>
                <a:tc>
                  <a:txBody>
                    <a:bodyPr/>
                    <a:lstStyle/>
                    <a:p>
                      <a:pPr lvl="0" algn="ctr"/>
                      <a:r>
                        <a:rPr lang="en-IN" sz="1800" dirty="0">
                          <a:latin typeface="Times New Roman" pitchFamily="18" charset="0"/>
                          <a:cs typeface="Times New Roman" pitchFamily="18" charset="0"/>
                        </a:rPr>
                        <a:t>Description</a:t>
                      </a:r>
                    </a:p>
                  </a:txBody>
                  <a:tcPr marL="91439" marR="91439" marT="45721" marB="45721"/>
                </a:tc>
                <a:tc>
                  <a:txBody>
                    <a:bodyPr/>
                    <a:lstStyle/>
                    <a:p>
                      <a:pPr algn="ctr"/>
                      <a:r>
                        <a:rPr lang="en-IN" sz="1800" dirty="0">
                          <a:latin typeface="Times New Roman" pitchFamily="18" charset="0"/>
                          <a:cs typeface="Times New Roman" pitchFamily="18" charset="0"/>
                        </a:rPr>
                        <a:t>Start Date</a:t>
                      </a:r>
                    </a:p>
                  </a:txBody>
                  <a:tcPr marL="91439" marR="91439" marT="45721" marB="45721"/>
                </a:tc>
                <a:tc>
                  <a:txBody>
                    <a:bodyPr/>
                    <a:lstStyle/>
                    <a:p>
                      <a:pPr algn="ctr"/>
                      <a:r>
                        <a:rPr lang="en-IN" sz="1800" dirty="0">
                          <a:latin typeface="Times New Roman" pitchFamily="18" charset="0"/>
                          <a:cs typeface="Times New Roman" pitchFamily="18" charset="0"/>
                        </a:rPr>
                        <a:t>End Date</a:t>
                      </a:r>
                    </a:p>
                  </a:txBody>
                  <a:tcPr marL="91439" marR="91439" marT="45721" marB="4572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latin typeface="Times New Roman" pitchFamily="18" charset="0"/>
                          <a:cs typeface="Times New Roman" pitchFamily="18" charset="0"/>
                        </a:rPr>
                        <a:t>Status</a:t>
                      </a:r>
                    </a:p>
                    <a:p>
                      <a:pPr algn="ctr"/>
                      <a:endParaRPr lang="en-IN" sz="1800" dirty="0">
                        <a:latin typeface="Times New Roman" pitchFamily="18" charset="0"/>
                        <a:cs typeface="Times New Roman" pitchFamily="18" charset="0"/>
                      </a:endParaRPr>
                    </a:p>
                  </a:txBody>
                  <a:tcPr marL="91439" marR="91439" marT="45721" marB="45721"/>
                </a:tc>
                <a:extLst>
                  <a:ext uri="{0D108BD9-81ED-4DB2-BD59-A6C34878D82A}">
                    <a16:rowId xmlns:a16="http://schemas.microsoft.com/office/drawing/2014/main" val="10000"/>
                  </a:ext>
                </a:extLst>
              </a:tr>
              <a:tr h="921568">
                <a:tc>
                  <a:txBody>
                    <a:bodyPr/>
                    <a:lstStyle/>
                    <a:p>
                      <a:pPr algn="ctr"/>
                      <a:r>
                        <a:rPr lang="en-IN" sz="1800" dirty="0">
                          <a:latin typeface="Times New Roman" pitchFamily="18" charset="0"/>
                          <a:cs typeface="Times New Roman" pitchFamily="18" charset="0"/>
                        </a:rPr>
                        <a:t>1</a:t>
                      </a:r>
                    </a:p>
                  </a:txBody>
                  <a:tcPr marL="91439" marR="91439"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tx1"/>
                          </a:solidFill>
                          <a:latin typeface="Times New Roman" pitchFamily="18" charset="0"/>
                          <a:cs typeface="Times New Roman" pitchFamily="18" charset="0"/>
                        </a:rPr>
                        <a:t>Training and Capacity Building for all the officers.</a:t>
                      </a:r>
                    </a:p>
                    <a:p>
                      <a:endParaRPr lang="en-IN" sz="1800" dirty="0"/>
                    </a:p>
                  </a:txBody>
                  <a:tcPr marL="91439" marR="91439" marT="45721" marB="45721"/>
                </a:tc>
                <a:tc>
                  <a:txBody>
                    <a:bodyPr/>
                    <a:lstStyle/>
                    <a:p>
                      <a:pPr marL="0" algn="l" defTabSz="914400" rtl="0" eaLnBrk="1" latinLnBrk="0" hangingPunct="1"/>
                      <a:endParaRPr lang="en-IN" sz="1800" kern="1200" dirty="0">
                        <a:solidFill>
                          <a:schemeClr val="dk1"/>
                        </a:solidFill>
                        <a:latin typeface="Times New Roman" pitchFamily="18" charset="0"/>
                        <a:ea typeface="+mn-ea"/>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extLst>
                  <a:ext uri="{0D108BD9-81ED-4DB2-BD59-A6C34878D82A}">
                    <a16:rowId xmlns:a16="http://schemas.microsoft.com/office/drawing/2014/main" val="10001"/>
                  </a:ext>
                </a:extLst>
              </a:tr>
              <a:tr h="943948">
                <a:tc>
                  <a:txBody>
                    <a:bodyPr/>
                    <a:lstStyle/>
                    <a:p>
                      <a:pPr algn="ctr"/>
                      <a:r>
                        <a:rPr lang="en-IN" sz="1800" dirty="0">
                          <a:latin typeface="Times New Roman" pitchFamily="18" charset="0"/>
                          <a:cs typeface="Times New Roman" pitchFamily="18" charset="0"/>
                        </a:rPr>
                        <a:t>2</a:t>
                      </a:r>
                    </a:p>
                  </a:txBody>
                  <a:tcPr marL="91439" marR="91439" marT="45721" marB="45721"/>
                </a:tc>
                <a:tc>
                  <a:txBody>
                    <a:bodyPr/>
                    <a:lstStyle/>
                    <a:p>
                      <a:pPr marL="514350" indent="-514350" algn="just">
                        <a:buFont typeface="Wingdings" pitchFamily="2" charset="2"/>
                        <a:buNone/>
                      </a:pPr>
                      <a:r>
                        <a:rPr lang="en-IN" sz="1800" dirty="0">
                          <a:solidFill>
                            <a:schemeClr val="tx1"/>
                          </a:solidFill>
                          <a:latin typeface="Times New Roman" pitchFamily="18" charset="0"/>
                          <a:cs typeface="Times New Roman" pitchFamily="18" charset="0"/>
                        </a:rPr>
                        <a:t>Use of Social Media- Disseminate awareness messages though Facebook, Twitter, Instagram at CEO </a:t>
                      </a:r>
                      <a:r>
                        <a:rPr lang="en-IN" sz="1800" dirty="0" smtClean="0">
                          <a:solidFill>
                            <a:schemeClr val="tx1"/>
                          </a:solidFill>
                          <a:latin typeface="Times New Roman" pitchFamily="18" charset="0"/>
                          <a:cs typeface="Times New Roman" pitchFamily="18" charset="0"/>
                        </a:rPr>
                        <a:t>Level</a:t>
                      </a:r>
                      <a:endParaRPr lang="en-IN" sz="1800" dirty="0"/>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extLst>
                  <a:ext uri="{0D108BD9-81ED-4DB2-BD59-A6C34878D82A}">
                    <a16:rowId xmlns:a16="http://schemas.microsoft.com/office/drawing/2014/main" val="10002"/>
                  </a:ext>
                </a:extLst>
              </a:tr>
              <a:tr h="792088">
                <a:tc>
                  <a:txBody>
                    <a:bodyPr/>
                    <a:lstStyle/>
                    <a:p>
                      <a:pPr algn="ctr"/>
                      <a:r>
                        <a:rPr lang="en-IN" sz="1800" dirty="0">
                          <a:latin typeface="Times New Roman" pitchFamily="18" charset="0"/>
                          <a:cs typeface="Times New Roman" pitchFamily="18" charset="0"/>
                        </a:rPr>
                        <a:t>3</a:t>
                      </a:r>
                    </a:p>
                  </a:txBody>
                  <a:tcPr marL="91439" marR="91439"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tx1"/>
                          </a:solidFill>
                          <a:latin typeface="Times New Roman" pitchFamily="18" charset="0"/>
                          <a:cs typeface="Times New Roman" pitchFamily="18" charset="0"/>
                        </a:rPr>
                        <a:t> Short films on EVMs-VVPATs to be run on Cable TV.</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dirty="0">
                        <a:solidFill>
                          <a:schemeClr val="tx1"/>
                        </a:solidFill>
                        <a:latin typeface="Times New Roman" pitchFamily="18" charset="0"/>
                        <a:cs typeface="Times New Roman" pitchFamily="18" charset="0"/>
                      </a:endParaRPr>
                    </a:p>
                    <a:p>
                      <a:endParaRPr lang="en-IN" sz="1800" dirty="0"/>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extLst>
                  <a:ext uri="{0D108BD9-81ED-4DB2-BD59-A6C34878D82A}">
                    <a16:rowId xmlns:a16="http://schemas.microsoft.com/office/drawing/2014/main" val="10003"/>
                  </a:ext>
                </a:extLst>
              </a:tr>
              <a:tr h="507366">
                <a:tc>
                  <a:txBody>
                    <a:bodyPr/>
                    <a:lstStyle/>
                    <a:p>
                      <a:pPr algn="ctr"/>
                      <a:r>
                        <a:rPr lang="en-IN" sz="1800" dirty="0">
                          <a:latin typeface="Times New Roman" pitchFamily="18" charset="0"/>
                          <a:cs typeface="Times New Roman" pitchFamily="18" charset="0"/>
                        </a:rPr>
                        <a:t>4</a:t>
                      </a:r>
                    </a:p>
                  </a:txBody>
                  <a:tcPr marL="91439" marR="91439" marT="45721" marB="45721"/>
                </a:tc>
                <a:tc>
                  <a:txBody>
                    <a:bodyPr/>
                    <a:lstStyle/>
                    <a:p>
                      <a:pPr marL="514350" indent="-514350" algn="l">
                        <a:buFont typeface="Wingdings" pitchFamily="2" charset="2"/>
                        <a:buNone/>
                      </a:pPr>
                      <a:r>
                        <a:rPr lang="en-IN" sz="1800" dirty="0">
                          <a:solidFill>
                            <a:schemeClr val="tx1"/>
                          </a:solidFill>
                          <a:latin typeface="Times New Roman" pitchFamily="18" charset="0"/>
                          <a:cs typeface="Times New Roman" pitchFamily="18" charset="0"/>
                        </a:rPr>
                        <a:t>Distribution of Pamphlets through News papers</a:t>
                      </a: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extLst>
                  <a:ext uri="{0D108BD9-81ED-4DB2-BD59-A6C34878D82A}">
                    <a16:rowId xmlns:a16="http://schemas.microsoft.com/office/drawing/2014/main" val="10004"/>
                  </a:ext>
                </a:extLst>
              </a:tr>
              <a:tr h="921568">
                <a:tc>
                  <a:txBody>
                    <a:bodyPr/>
                    <a:lstStyle/>
                    <a:p>
                      <a:pPr algn="ctr"/>
                      <a:r>
                        <a:rPr lang="en-IN" sz="1800" dirty="0">
                          <a:latin typeface="Times New Roman" pitchFamily="18" charset="0"/>
                          <a:cs typeface="Times New Roman" pitchFamily="18" charset="0"/>
                        </a:rPr>
                        <a:t>5</a:t>
                      </a:r>
                    </a:p>
                  </a:txBody>
                  <a:tcPr marL="91439" marR="91439" marT="45721" marB="45721"/>
                </a:tc>
                <a:tc>
                  <a:txBody>
                    <a:bodyPr/>
                    <a:lstStyle/>
                    <a:p>
                      <a:pPr marL="514350" indent="-514350" algn="l">
                        <a:buFont typeface="Wingdings" pitchFamily="2" charset="2"/>
                        <a:buNone/>
                      </a:pPr>
                      <a:r>
                        <a:rPr lang="en-IN" sz="1800" dirty="0">
                          <a:solidFill>
                            <a:schemeClr val="tx1"/>
                          </a:solidFill>
                          <a:latin typeface="Times New Roman" pitchFamily="18" charset="0"/>
                          <a:cs typeface="Times New Roman" pitchFamily="18" charset="0"/>
                        </a:rPr>
                        <a:t>Slides of EVM-VVPAT to be played in theatres and cinema halls ahead of elections.</a:t>
                      </a:r>
                    </a:p>
                    <a:p>
                      <a:endParaRPr lang="en-IN" sz="1800" dirty="0"/>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tc>
                  <a:txBody>
                    <a:bodyPr/>
                    <a:lstStyle/>
                    <a:p>
                      <a:endParaRPr lang="en-IN" sz="1800" dirty="0">
                        <a:latin typeface="Times New Roman" pitchFamily="18" charset="0"/>
                        <a:cs typeface="Times New Roman" pitchFamily="18" charset="0"/>
                      </a:endParaRPr>
                    </a:p>
                  </a:txBody>
                  <a:tcPr marL="91439" marR="91439" marT="45721" marB="45721"/>
                </a:tc>
                <a:extLst>
                  <a:ext uri="{0D108BD9-81ED-4DB2-BD59-A6C34878D82A}">
                    <a16:rowId xmlns:a16="http://schemas.microsoft.com/office/drawing/2014/main" val="10005"/>
                  </a:ext>
                </a:extLst>
              </a:tr>
            </a:tbl>
          </a:graphicData>
        </a:graphic>
      </p:graphicFrame>
      <p:sp>
        <p:nvSpPr>
          <p:cNvPr id="4" name="Title 1"/>
          <p:cNvSpPr txBox="1">
            <a:spLocks/>
          </p:cNvSpPr>
          <p:nvPr/>
        </p:nvSpPr>
        <p:spPr>
          <a:xfrm>
            <a:off x="1559496" y="298452"/>
            <a:ext cx="9144000" cy="533400"/>
          </a:xfrm>
          <a:prstGeom prst="rect">
            <a:avLst/>
          </a:prstGeom>
        </p:spPr>
        <p:txBody>
          <a:bodyPr lIns="91438" tIns="45719" rIns="91438" bIns="45719">
            <a:normAutofit fontScale="75000" lnSpcReduction="20000"/>
          </a:bodyPr>
          <a:lstStyle/>
          <a:p>
            <a:pPr algn="ctr" defTabSz="914376" fontAlgn="auto">
              <a:spcAft>
                <a:spcPts val="0"/>
              </a:spcAft>
              <a:defRPr/>
            </a:pPr>
            <a:r>
              <a:rPr lang="en-IN" sz="4400" dirty="0" smtClean="0">
                <a:solidFill>
                  <a:prstClr val="black"/>
                </a:solidFill>
                <a:latin typeface="Times New Roman" pitchFamily="18" charset="0"/>
                <a:cs typeface="Times New Roman" pitchFamily="18" charset="0"/>
              </a:rPr>
              <a:t>DEMP – EVM &amp; VVPAT  </a:t>
            </a:r>
            <a:r>
              <a:rPr lang="en-IN" sz="4400" dirty="0">
                <a:solidFill>
                  <a:prstClr val="black"/>
                </a:solidFill>
                <a:latin typeface="Times New Roman" pitchFamily="18" charset="0"/>
                <a:cs typeface="Times New Roman" pitchFamily="18" charset="0"/>
              </a:rPr>
              <a:t>Awareness SVEEP </a:t>
            </a:r>
            <a:r>
              <a:rPr lang="en-IN" sz="4400" dirty="0" smtClean="0">
                <a:solidFill>
                  <a:prstClr val="black"/>
                </a:solidFill>
                <a:latin typeface="Times New Roman" pitchFamily="18" charset="0"/>
                <a:cs typeface="Times New Roman" pitchFamily="18" charset="0"/>
              </a:rPr>
              <a:t>Plan</a:t>
            </a:r>
            <a:endParaRPr lang="en-IN" sz="4400" dirty="0">
              <a:solidFill>
                <a:prstClr val="black"/>
              </a:solidFill>
              <a:latin typeface="Times New Roman" pitchFamily="18" charset="0"/>
              <a:cs typeface="Times New Roman" pitchFamily="18" charset="0"/>
            </a:endParaRPr>
          </a:p>
        </p:txBody>
      </p:sp>
      <p:sp>
        <p:nvSpPr>
          <p:cNvPr id="303151" name="Rectangle 4"/>
          <p:cNvSpPr>
            <a:spLocks noChangeArrowheads="1"/>
          </p:cNvSpPr>
          <p:nvPr/>
        </p:nvSpPr>
        <p:spPr bwMode="auto">
          <a:xfrm>
            <a:off x="3124201" y="852488"/>
            <a:ext cx="2386013" cy="368300"/>
          </a:xfrm>
          <a:prstGeom prst="rect">
            <a:avLst/>
          </a:prstGeom>
          <a:noFill/>
          <a:ln w="9525">
            <a:noFill/>
            <a:miter lim="800000"/>
            <a:headEnd/>
            <a:tailEnd/>
          </a:ln>
        </p:spPr>
        <p:txBody>
          <a:bodyPr wrap="none" lIns="91438" tIns="45719" rIns="91438" bIns="45719">
            <a:spAutoFit/>
          </a:bodyPr>
          <a:lstStyle/>
          <a:p>
            <a:r>
              <a:rPr lang="en-IN" altLang="en-US" b="1">
                <a:solidFill>
                  <a:srgbClr val="0066FF"/>
                </a:solidFill>
                <a:latin typeface="Times New Roman" pitchFamily="18" charset="0"/>
                <a:cs typeface="Times New Roman" pitchFamily="18" charset="0"/>
              </a:rPr>
              <a:t>Three Level Planning:</a:t>
            </a:r>
          </a:p>
        </p:txBody>
      </p:sp>
      <p:sp>
        <p:nvSpPr>
          <p:cNvPr id="303152" name="Rectangle 5"/>
          <p:cNvSpPr>
            <a:spLocks noChangeArrowheads="1"/>
          </p:cNvSpPr>
          <p:nvPr/>
        </p:nvSpPr>
        <p:spPr bwMode="auto">
          <a:xfrm>
            <a:off x="5808663" y="852488"/>
            <a:ext cx="2774950" cy="368300"/>
          </a:xfrm>
          <a:prstGeom prst="rect">
            <a:avLst/>
          </a:prstGeom>
          <a:noFill/>
          <a:ln w="9525">
            <a:noFill/>
            <a:miter lim="800000"/>
            <a:headEnd/>
            <a:tailEnd/>
          </a:ln>
        </p:spPr>
        <p:txBody>
          <a:bodyPr wrap="none" lIns="91438" tIns="45719" rIns="91438" bIns="45719">
            <a:spAutoFit/>
          </a:bodyPr>
          <a:lstStyle/>
          <a:p>
            <a:pPr marL="512763" indent="-512763"/>
            <a:r>
              <a:rPr lang="en-IN" altLang="en-US" b="1" u="sng">
                <a:solidFill>
                  <a:srgbClr val="0066FF"/>
                </a:solidFill>
                <a:latin typeface="Times New Roman" pitchFamily="18" charset="0"/>
                <a:cs typeface="Times New Roman" pitchFamily="18" charset="0"/>
              </a:rPr>
              <a:t>2. District Level Planning:</a:t>
            </a:r>
          </a:p>
        </p:txBody>
      </p:sp>
      <p:sp>
        <p:nvSpPr>
          <p:cNvPr id="303153"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598B2DF8-8DEA-4896-AB0E-77CCA1153D70}" type="slidenum">
              <a:rPr lang="en-US" altLang="en-US" smtClean="0">
                <a:solidFill>
                  <a:srgbClr val="898989"/>
                </a:solidFill>
              </a:rPr>
              <a:pPr/>
              <a:t>20</a:t>
            </a:fld>
            <a:endParaRPr lang="en-US" altLang="en-US">
              <a:solidFill>
                <a:srgbClr val="898989"/>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itle 1"/>
          <p:cNvSpPr>
            <a:spLocks noGrp="1"/>
          </p:cNvSpPr>
          <p:nvPr>
            <p:ph type="title"/>
          </p:nvPr>
        </p:nvSpPr>
        <p:spPr>
          <a:xfrm>
            <a:off x="407368" y="0"/>
            <a:ext cx="11233248" cy="908050"/>
          </a:xfrm>
        </p:spPr>
        <p:txBody>
          <a:bodyPr>
            <a:noAutofit/>
          </a:bodyPr>
          <a:lstStyle/>
          <a:p>
            <a:r>
              <a:rPr lang="en-US" altLang="en-US" sz="3200" b="1" dirty="0" smtClean="0"/>
              <a:t>DEMP - Human Resources, Poll Personnel Management and Welfare</a:t>
            </a:r>
            <a:endParaRPr lang="en-US" altLang="en-US" sz="3200" b="1" dirty="0"/>
          </a:p>
        </p:txBody>
      </p:sp>
      <p:sp>
        <p:nvSpPr>
          <p:cNvPr id="304131" name="Content Placeholder 2"/>
          <p:cNvSpPr>
            <a:spLocks noGrp="1"/>
          </p:cNvSpPr>
          <p:nvPr>
            <p:ph idx="1"/>
          </p:nvPr>
        </p:nvSpPr>
        <p:spPr>
          <a:xfrm>
            <a:off x="839416" y="1145927"/>
            <a:ext cx="4310508" cy="4745531"/>
          </a:xfrm>
          <a:noFill/>
          <a:ln>
            <a:solidFill>
              <a:schemeClr val="tx1"/>
            </a:solidFill>
          </a:ln>
        </p:spPr>
        <p:txBody>
          <a:bodyPr>
            <a:noAutofit/>
          </a:bodyPr>
          <a:lstStyle/>
          <a:p>
            <a:pPr marL="0" indent="0">
              <a:buNone/>
            </a:pPr>
            <a:r>
              <a:rPr lang="en-US" altLang="en-US" sz="2000" b="1" dirty="0" smtClean="0"/>
              <a:t>Requirement </a:t>
            </a:r>
            <a:r>
              <a:rPr lang="en-US" altLang="en-US" sz="2000" b="1" dirty="0"/>
              <a:t>of </a:t>
            </a:r>
            <a:r>
              <a:rPr lang="en-US" altLang="en-US" sz="2000" b="1" dirty="0" smtClean="0"/>
              <a:t>officials – filling up positions</a:t>
            </a:r>
            <a:endParaRPr lang="en-US" altLang="en-US" sz="2000" b="1" dirty="0"/>
          </a:p>
          <a:p>
            <a:r>
              <a:rPr lang="en-US" altLang="en-US" sz="2000" dirty="0"/>
              <a:t>Filling up of AERO/ ERO/ RO and Election branch officials</a:t>
            </a:r>
          </a:p>
          <a:p>
            <a:r>
              <a:rPr lang="en-US" altLang="en-US" sz="2000" dirty="0"/>
              <a:t>Filling up all other election related posts at State, District and Assembly level.</a:t>
            </a:r>
          </a:p>
          <a:p>
            <a:r>
              <a:rPr lang="en-US" altLang="en-US" sz="2000" dirty="0"/>
              <a:t>Preparation of the data base of poll personnel and collecting and updating their EPIC details.</a:t>
            </a:r>
          </a:p>
          <a:p>
            <a:r>
              <a:rPr lang="en-US" altLang="en-US" sz="2000" dirty="0"/>
              <a:t>Estimating the GAP between the required and shortfall make strategies for filling up the GAP.</a:t>
            </a:r>
          </a:p>
          <a:p>
            <a:r>
              <a:rPr lang="en-US" altLang="en-US" sz="2000" dirty="0"/>
              <a:t>Implementing Welfare measures.</a:t>
            </a:r>
          </a:p>
        </p:txBody>
      </p:sp>
      <p:sp>
        <p:nvSpPr>
          <p:cNvPr id="11" name="Rectangle 10"/>
          <p:cNvSpPr/>
          <p:nvPr/>
        </p:nvSpPr>
        <p:spPr>
          <a:xfrm>
            <a:off x="6070578" y="1180359"/>
            <a:ext cx="5544616" cy="4676665"/>
          </a:xfrm>
          <a:prstGeom prst="rect">
            <a:avLst/>
          </a:prstGeom>
          <a:noFill/>
          <a:ln>
            <a:solidFill>
              <a:schemeClr val="tx1"/>
            </a:solidFill>
          </a:ln>
        </p:spPr>
        <p:txBody>
          <a:bodyPr wrap="square">
            <a:spAutoFit/>
          </a:bodyPr>
          <a:lstStyle/>
          <a:p>
            <a:pPr lvl="0" defTabSz="800100">
              <a:lnSpc>
                <a:spcPct val="150000"/>
              </a:lnSpc>
              <a:spcAft>
                <a:spcPct val="35000"/>
              </a:spcAft>
            </a:pPr>
            <a:r>
              <a:rPr lang="en-US" b="1" dirty="0" smtClean="0">
                <a:solidFill>
                  <a:srgbClr val="000000"/>
                </a:solidFill>
              </a:rPr>
              <a:t>Provision for Polling Staff Welfare</a:t>
            </a:r>
          </a:p>
          <a:p>
            <a:pPr marL="114300" lvl="1" indent="-114300" defTabSz="622300">
              <a:lnSpc>
                <a:spcPct val="150000"/>
              </a:lnSpc>
              <a:spcAft>
                <a:spcPct val="15000"/>
              </a:spcAft>
              <a:buChar char="••"/>
            </a:pPr>
            <a:r>
              <a:rPr lang="en-US" sz="1400" dirty="0" smtClean="0">
                <a:solidFill>
                  <a:srgbClr val="000000"/>
                </a:solidFill>
              </a:rPr>
              <a:t>Name</a:t>
            </a:r>
            <a:r>
              <a:rPr lang="en-US" sz="1400" dirty="0">
                <a:solidFill>
                  <a:srgbClr val="000000"/>
                </a:solidFill>
              </a:rPr>
              <a:t>, Designation and contact details of nodal officer in charge of ensuring polling personnel welfare</a:t>
            </a:r>
          </a:p>
          <a:p>
            <a:pPr marL="114300" lvl="1" indent="-114300" defTabSz="622300">
              <a:lnSpc>
                <a:spcPct val="150000"/>
              </a:lnSpc>
              <a:spcAft>
                <a:spcPct val="15000"/>
              </a:spcAft>
              <a:buChar char="••"/>
            </a:pPr>
            <a:r>
              <a:rPr lang="en-US" sz="1400" dirty="0">
                <a:solidFill>
                  <a:srgbClr val="000000"/>
                </a:solidFill>
              </a:rPr>
              <a:t>Clear communication of training schedule, dispatching schedule</a:t>
            </a:r>
          </a:p>
          <a:p>
            <a:pPr marL="114300" lvl="1" indent="-114300" defTabSz="622300">
              <a:lnSpc>
                <a:spcPct val="150000"/>
              </a:lnSpc>
              <a:spcAft>
                <a:spcPct val="15000"/>
              </a:spcAft>
              <a:buChar char="••"/>
            </a:pPr>
            <a:r>
              <a:rPr lang="en-US" sz="1400" dirty="0">
                <a:solidFill>
                  <a:srgbClr val="000000"/>
                </a:solidFill>
              </a:rPr>
              <a:t>Basic amenities at training and dispatching venue</a:t>
            </a:r>
          </a:p>
          <a:p>
            <a:pPr marL="114300" lvl="1" indent="-114300" defTabSz="622300">
              <a:lnSpc>
                <a:spcPct val="150000"/>
              </a:lnSpc>
              <a:spcAft>
                <a:spcPct val="15000"/>
              </a:spcAft>
              <a:buChar char="••"/>
            </a:pPr>
            <a:r>
              <a:rPr lang="en-US" sz="1400" dirty="0">
                <a:solidFill>
                  <a:srgbClr val="000000"/>
                </a:solidFill>
              </a:rPr>
              <a:t>Facilities at PS to be physically verified and ensured - Adequate facilities for food, refreshments and medical requirements to be made</a:t>
            </a:r>
          </a:p>
          <a:p>
            <a:pPr marL="114300" lvl="1" indent="-114300" defTabSz="622300">
              <a:lnSpc>
                <a:spcPct val="150000"/>
              </a:lnSpc>
              <a:spcAft>
                <a:spcPct val="15000"/>
              </a:spcAft>
              <a:buChar char="••"/>
            </a:pPr>
            <a:r>
              <a:rPr lang="en-US" sz="1400" dirty="0">
                <a:solidFill>
                  <a:srgbClr val="000000"/>
                </a:solidFill>
              </a:rPr>
              <a:t>Immediate relieving from duty after handover of EVMs and polling materials</a:t>
            </a:r>
          </a:p>
          <a:p>
            <a:pPr marL="114300" lvl="1" indent="-114300" defTabSz="622300">
              <a:lnSpc>
                <a:spcPct val="150000"/>
              </a:lnSpc>
              <a:spcAft>
                <a:spcPct val="15000"/>
              </a:spcAft>
              <a:buChar char="••"/>
            </a:pPr>
            <a:r>
              <a:rPr lang="en-US" sz="1400" dirty="0">
                <a:solidFill>
                  <a:srgbClr val="000000"/>
                </a:solidFill>
              </a:rPr>
              <a:t>Advance measures to ensure transport facilities for staff</a:t>
            </a:r>
          </a:p>
          <a:p>
            <a:pPr marL="114300" lvl="1" indent="-114300" defTabSz="622300">
              <a:lnSpc>
                <a:spcPct val="150000"/>
              </a:lnSpc>
              <a:spcAft>
                <a:spcPct val="15000"/>
              </a:spcAft>
              <a:buChar char="••"/>
            </a:pPr>
            <a:r>
              <a:rPr lang="en-US" sz="1400" dirty="0">
                <a:solidFill>
                  <a:srgbClr val="000000"/>
                </a:solidFill>
              </a:rPr>
              <a:t>Special facilities/measures for physically challenged, female polling personnel, death of personnel on duty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itle 1"/>
          <p:cNvSpPr>
            <a:spLocks noGrp="1"/>
          </p:cNvSpPr>
          <p:nvPr>
            <p:ph type="title"/>
          </p:nvPr>
        </p:nvSpPr>
        <p:spPr>
          <a:xfrm>
            <a:off x="1809750" y="142876"/>
            <a:ext cx="8229600" cy="582613"/>
          </a:xfrm>
        </p:spPr>
        <p:txBody>
          <a:bodyPr/>
          <a:lstStyle/>
          <a:p>
            <a:pPr eaLnBrk="1" hangingPunct="1"/>
            <a:r>
              <a:rPr lang="en-US" altLang="en-US" sz="2800" b="1" dirty="0" smtClean="0"/>
              <a:t>DEMP - District </a:t>
            </a:r>
            <a:r>
              <a:rPr lang="en-US" altLang="en-US" sz="2800" b="1" dirty="0"/>
              <a:t>Level Team for Model Code of Conduct</a:t>
            </a:r>
            <a:endParaRPr lang="en-US" altLang="en-US" sz="2800" dirty="0"/>
          </a:p>
        </p:txBody>
      </p:sp>
      <p:sp>
        <p:nvSpPr>
          <p:cNvPr id="305155" name="Content Placeholder 2"/>
          <p:cNvSpPr>
            <a:spLocks noGrp="1"/>
          </p:cNvSpPr>
          <p:nvPr>
            <p:ph idx="1"/>
          </p:nvPr>
        </p:nvSpPr>
        <p:spPr>
          <a:xfrm>
            <a:off x="2024063" y="3286126"/>
            <a:ext cx="8229600" cy="3357563"/>
          </a:xfrm>
        </p:spPr>
        <p:txBody>
          <a:bodyPr/>
          <a:lstStyle/>
          <a:p>
            <a:pPr eaLnBrk="1" hangingPunct="1">
              <a:buFont typeface="Arial" pitchFamily="34" charset="0"/>
              <a:buNone/>
            </a:pPr>
            <a:r>
              <a:rPr lang="en-US" altLang="en-US" sz="1400" b="1" dirty="0"/>
              <a:t>Role and responsibilities of the District </a:t>
            </a:r>
            <a:r>
              <a:rPr lang="en-US" altLang="en-US" sz="1400" b="1" dirty="0" smtClean="0"/>
              <a:t>MCC monitoring </a:t>
            </a:r>
            <a:r>
              <a:rPr lang="en-US" altLang="en-US" sz="1400" b="1" dirty="0"/>
              <a:t>cell:</a:t>
            </a:r>
            <a:endParaRPr lang="en-US" altLang="en-US" sz="1400" dirty="0"/>
          </a:p>
          <a:p>
            <a:pPr eaLnBrk="1" hangingPunct="1"/>
            <a:r>
              <a:rPr lang="en-US" altLang="en-US" sz="1400" dirty="0"/>
              <a:t>To constitute Flying Squad, SST and such other enforcement teams required assembly constituency wise for enforcement of MCC by selecting competent officers and staff.</a:t>
            </a:r>
          </a:p>
          <a:p>
            <a:pPr eaLnBrk="1" hangingPunct="1"/>
            <a:r>
              <a:rPr lang="en-US" altLang="en-US" sz="1400" dirty="0"/>
              <a:t>To train officers deployed for Model Code of Conduct teams, political parties and press on Model Code of Conduct.</a:t>
            </a:r>
          </a:p>
          <a:p>
            <a:pPr eaLnBrk="1" hangingPunct="1"/>
            <a:r>
              <a:rPr lang="en-US" altLang="en-US" sz="1400" dirty="0"/>
              <a:t>To provide required men and material to these teams as per ECI guidelines for effective functioning.</a:t>
            </a:r>
          </a:p>
          <a:p>
            <a:pPr eaLnBrk="1" hangingPunct="1"/>
            <a:r>
              <a:rPr lang="en-US" altLang="en-US" sz="1400" dirty="0"/>
              <a:t>To issue time to time instructions to all Model Code of Conduct teams for effective enforcement of Model Code of Conduct.</a:t>
            </a:r>
          </a:p>
          <a:p>
            <a:pPr eaLnBrk="1" hangingPunct="1"/>
            <a:r>
              <a:rPr lang="en-US" altLang="en-US" sz="1400" dirty="0"/>
              <a:t>To circulate latest instructions on Model Code of Conduct among all Model Code of Conduct teams.</a:t>
            </a:r>
          </a:p>
          <a:p>
            <a:pPr eaLnBrk="1" hangingPunct="1"/>
            <a:r>
              <a:rPr lang="en-US" altLang="en-US" sz="1400" dirty="0"/>
              <a:t>To monitor and guide all activities of Model Code of Conduct teams for effective functioning.</a:t>
            </a:r>
          </a:p>
          <a:p>
            <a:pPr eaLnBrk="1" hangingPunct="1"/>
            <a:r>
              <a:rPr lang="en-US" altLang="en-US" sz="1400" dirty="0"/>
              <a:t>To obtain and consolidate Model Code of Conduct reports and forward that same to state Model Code of Conduct Cell.</a:t>
            </a:r>
          </a:p>
          <a:p>
            <a:pPr eaLnBrk="1" hangingPunct="1"/>
            <a:r>
              <a:rPr lang="en-US" altLang="en-US" sz="1400" dirty="0"/>
              <a:t>To attend such other responsibilities entrusted by state Model Code of Conduct Cell.</a:t>
            </a:r>
          </a:p>
        </p:txBody>
      </p:sp>
      <p:graphicFrame>
        <p:nvGraphicFramePr>
          <p:cNvPr id="5" name="Table 4"/>
          <p:cNvGraphicFramePr>
            <a:graphicFrameLocks noGrp="1"/>
          </p:cNvGraphicFramePr>
          <p:nvPr/>
        </p:nvGraphicFramePr>
        <p:xfrm>
          <a:off x="2024063" y="785813"/>
          <a:ext cx="8286750" cy="2262189"/>
        </p:xfrm>
        <a:graphic>
          <a:graphicData uri="http://schemas.openxmlformats.org/drawingml/2006/table">
            <a:tbl>
              <a:tblPr/>
              <a:tblGrid>
                <a:gridCol w="928688">
                  <a:extLst>
                    <a:ext uri="{9D8B030D-6E8A-4147-A177-3AD203B41FA5}">
                      <a16:colId xmlns:a16="http://schemas.microsoft.com/office/drawing/2014/main" val="20000"/>
                    </a:ext>
                  </a:extLst>
                </a:gridCol>
                <a:gridCol w="2928938">
                  <a:extLst>
                    <a:ext uri="{9D8B030D-6E8A-4147-A177-3AD203B41FA5}">
                      <a16:colId xmlns:a16="http://schemas.microsoft.com/office/drawing/2014/main" val="20001"/>
                    </a:ext>
                  </a:extLst>
                </a:gridCol>
                <a:gridCol w="4429124">
                  <a:extLst>
                    <a:ext uri="{9D8B030D-6E8A-4147-A177-3AD203B41FA5}">
                      <a16:colId xmlns:a16="http://schemas.microsoft.com/office/drawing/2014/main" val="20002"/>
                    </a:ext>
                  </a:extLst>
                </a:gridCol>
              </a:tblGrid>
              <a:tr h="355027">
                <a:tc>
                  <a:txBody>
                    <a:bodyPr/>
                    <a:lstStyle/>
                    <a:p>
                      <a:pPr marL="0" indent="0" algn="ctr">
                        <a:lnSpc>
                          <a:spcPct val="115000"/>
                        </a:lnSpc>
                        <a:spcAft>
                          <a:spcPts val="0"/>
                        </a:spcAft>
                      </a:pPr>
                      <a:r>
                        <a:rPr lang="en-US" sz="1200" b="1" dirty="0">
                          <a:latin typeface="Bookman Old Style"/>
                          <a:ea typeface="Calibri"/>
                          <a:cs typeface="Times New Roman"/>
                        </a:rPr>
                        <a:t>Sl. No.</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n-US" sz="1200" b="1">
                          <a:latin typeface="Bookman Old Style"/>
                          <a:ea typeface="Calibri"/>
                          <a:cs typeface="Times New Roman"/>
                        </a:rPr>
                        <a:t>Particulars</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n-US" sz="1200" b="1">
                          <a:latin typeface="Bookman Old Style"/>
                          <a:ea typeface="Calibri"/>
                          <a:cs typeface="Times New Roman"/>
                        </a:rPr>
                        <a:t>Designation</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0623">
                <a:tc>
                  <a:txBody>
                    <a:bodyPr/>
                    <a:lstStyle/>
                    <a:p>
                      <a:pPr marL="342900" lvl="0" indent="-342900" algn="ctr">
                        <a:lnSpc>
                          <a:spcPct val="115000"/>
                        </a:lnSpc>
                        <a:spcAft>
                          <a:spcPts val="0"/>
                        </a:spcAft>
                        <a:buFont typeface="+mj-lt"/>
                        <a:buNone/>
                      </a:pPr>
                      <a:r>
                        <a:rPr lang="en-IN" sz="1200" dirty="0">
                          <a:solidFill>
                            <a:schemeClr val="tx1"/>
                          </a:solidFill>
                          <a:latin typeface="Bookman Old Style"/>
                          <a:ea typeface="Calibri"/>
                          <a:cs typeface="Times New Roman"/>
                        </a:rPr>
                        <a:t>1</a:t>
                      </a:r>
                      <a:endParaRPr lang="en-US" sz="1200" dirty="0">
                        <a:solidFill>
                          <a:schemeClr val="tx1"/>
                        </a:solidFill>
                        <a:latin typeface="Bookman Old Style"/>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15000"/>
                        </a:lnSpc>
                        <a:spcAft>
                          <a:spcPts val="0"/>
                        </a:spcAft>
                      </a:pPr>
                      <a:r>
                        <a:rPr lang="en-US" sz="1200" dirty="0">
                          <a:latin typeface="Bookman Old Style"/>
                          <a:ea typeface="Calibri"/>
                          <a:cs typeface="Times New Roman"/>
                        </a:rPr>
                        <a:t>District Head</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District Election Officer and District Election Officer</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5305">
                <a:tc>
                  <a:txBody>
                    <a:bodyPr/>
                    <a:lstStyle/>
                    <a:p>
                      <a:pPr marL="342900" lvl="0" indent="-342900" algn="ctr">
                        <a:lnSpc>
                          <a:spcPct val="115000"/>
                        </a:lnSpc>
                        <a:spcAft>
                          <a:spcPts val="0"/>
                        </a:spcAft>
                        <a:buFont typeface="+mj-lt"/>
                        <a:buNone/>
                      </a:pPr>
                      <a:r>
                        <a:rPr lang="en-IN" sz="1200" dirty="0">
                          <a:solidFill>
                            <a:schemeClr val="tx1"/>
                          </a:solidFill>
                          <a:latin typeface="Bookman Old Style"/>
                          <a:ea typeface="Calibri"/>
                          <a:cs typeface="Times New Roman"/>
                        </a:rPr>
                        <a:t>2</a:t>
                      </a:r>
                      <a:endParaRPr lang="en-US" sz="1200" dirty="0">
                        <a:solidFill>
                          <a:schemeClr val="tx1"/>
                        </a:solidFill>
                        <a:latin typeface="Bookman Old Style"/>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Police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Superintendent of Police of the Concerned dist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0312">
                <a:tc>
                  <a:txBody>
                    <a:bodyPr/>
                    <a:lstStyle/>
                    <a:p>
                      <a:pPr marL="342900" lvl="0" indent="-342900" algn="ctr">
                        <a:lnSpc>
                          <a:spcPct val="115000"/>
                        </a:lnSpc>
                        <a:spcAft>
                          <a:spcPts val="0"/>
                        </a:spcAft>
                        <a:buFont typeface="+mj-lt"/>
                        <a:buNone/>
                      </a:pPr>
                      <a:r>
                        <a:rPr lang="en-IN" sz="1200" dirty="0">
                          <a:solidFill>
                            <a:schemeClr val="tx1"/>
                          </a:solidFill>
                          <a:latin typeface="Bookman Old Style"/>
                          <a:ea typeface="Calibri"/>
                          <a:cs typeface="Times New Roman"/>
                        </a:rPr>
                        <a:t>3</a:t>
                      </a:r>
                      <a:endParaRPr lang="en-US" sz="1200" dirty="0">
                        <a:solidFill>
                          <a:schemeClr val="tx1"/>
                        </a:solidFill>
                        <a:latin typeface="Bookman Old Style"/>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Income Tax</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Income Tax office of the District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0312">
                <a:tc>
                  <a:txBody>
                    <a:bodyPr/>
                    <a:lstStyle/>
                    <a:p>
                      <a:pPr marL="342900" lvl="0" indent="-342900" algn="ctr">
                        <a:lnSpc>
                          <a:spcPct val="115000"/>
                        </a:lnSpc>
                        <a:spcAft>
                          <a:spcPts val="0"/>
                        </a:spcAft>
                        <a:buFont typeface="+mj-lt"/>
                        <a:buNone/>
                      </a:pPr>
                      <a:r>
                        <a:rPr lang="en-IN" sz="1200" dirty="0">
                          <a:solidFill>
                            <a:schemeClr val="tx1"/>
                          </a:solidFill>
                          <a:latin typeface="Bookman Old Style"/>
                          <a:ea typeface="Calibri"/>
                          <a:cs typeface="Times New Roman"/>
                        </a:rPr>
                        <a:t>4</a:t>
                      </a:r>
                      <a:endParaRPr lang="en-US" sz="1200" dirty="0">
                        <a:solidFill>
                          <a:schemeClr val="tx1"/>
                        </a:solidFill>
                        <a:latin typeface="Bookman Old Style"/>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Commercial </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Commercial Tax Officer of the District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5305">
                <a:tc>
                  <a:txBody>
                    <a:bodyPr/>
                    <a:lstStyle/>
                    <a:p>
                      <a:pPr marL="342900" lvl="0" indent="-342900" algn="ctr">
                        <a:lnSpc>
                          <a:spcPct val="115000"/>
                        </a:lnSpc>
                        <a:spcAft>
                          <a:spcPts val="0"/>
                        </a:spcAft>
                        <a:buFont typeface="+mj-lt"/>
                        <a:buNone/>
                      </a:pPr>
                      <a:r>
                        <a:rPr lang="en-IN" sz="1200" dirty="0">
                          <a:solidFill>
                            <a:schemeClr val="tx1"/>
                          </a:solidFill>
                          <a:latin typeface="Bookman Old Style"/>
                          <a:ea typeface="Calibri"/>
                          <a:cs typeface="Times New Roman"/>
                        </a:rPr>
                        <a:t>5</a:t>
                      </a:r>
                      <a:endParaRPr lang="en-US" sz="1200" dirty="0">
                        <a:solidFill>
                          <a:schemeClr val="tx1"/>
                        </a:solidFill>
                        <a:latin typeface="Bookman Old Style"/>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Excise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Deputy Commissioner of Excise of the district.</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5305">
                <a:tc>
                  <a:txBody>
                    <a:bodyPr/>
                    <a:lstStyle/>
                    <a:p>
                      <a:pPr marL="342900" lvl="0" indent="-342900" algn="ctr">
                        <a:lnSpc>
                          <a:spcPct val="115000"/>
                        </a:lnSpc>
                        <a:spcAft>
                          <a:spcPts val="0"/>
                        </a:spcAft>
                        <a:buFont typeface="+mj-lt"/>
                        <a:buNone/>
                      </a:pPr>
                      <a:r>
                        <a:rPr lang="en-IN" sz="1200" dirty="0">
                          <a:solidFill>
                            <a:schemeClr val="tx1"/>
                          </a:solidFill>
                          <a:latin typeface="Bookman Old Style"/>
                          <a:ea typeface="Calibri"/>
                          <a:cs typeface="Times New Roman"/>
                        </a:rPr>
                        <a:t>6</a:t>
                      </a:r>
                      <a:endParaRPr lang="en-US" sz="1200" dirty="0">
                        <a:solidFill>
                          <a:schemeClr val="tx1"/>
                        </a:solidFill>
                        <a:latin typeface="Bookman Old Style"/>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200" dirty="0">
                          <a:latin typeface="Bookman Old Style"/>
                          <a:ea typeface="Calibri"/>
                          <a:cs typeface="Times New Roman"/>
                        </a:rPr>
                        <a:t>District MCC Nodal Officer </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1000"/>
                        </a:spcAft>
                      </a:pPr>
                      <a:r>
                        <a:rPr lang="en-US" sz="1200" dirty="0">
                          <a:latin typeface="Bookman Old Style"/>
                          <a:ea typeface="Calibri"/>
                          <a:cs typeface="Times New Roman"/>
                        </a:rPr>
                        <a:t>Nodal Officer</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0519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2B221B5-CD61-40A2-89D9-1A9B338862E0}" type="slidenum">
              <a:rPr lang="en-US" altLang="en-US" smtClean="0">
                <a:solidFill>
                  <a:srgbClr val="898989"/>
                </a:solidFill>
              </a:rPr>
              <a:pPr/>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Title 1"/>
          <p:cNvSpPr>
            <a:spLocks noGrp="1"/>
          </p:cNvSpPr>
          <p:nvPr>
            <p:ph type="title"/>
          </p:nvPr>
        </p:nvSpPr>
        <p:spPr>
          <a:xfrm>
            <a:off x="1809750" y="142876"/>
            <a:ext cx="8229600" cy="582613"/>
          </a:xfrm>
        </p:spPr>
        <p:txBody>
          <a:bodyPr/>
          <a:lstStyle/>
          <a:p>
            <a:pPr eaLnBrk="1" hangingPunct="1"/>
            <a:r>
              <a:rPr lang="en-US" altLang="en-US" sz="2700" b="1" dirty="0" smtClean="0"/>
              <a:t>District </a:t>
            </a:r>
            <a:r>
              <a:rPr lang="en-US" altLang="en-US" sz="2700" b="1" dirty="0"/>
              <a:t>Election Expenditure Monitoring Cell</a:t>
            </a:r>
            <a:endParaRPr lang="en-US" altLang="en-US" dirty="0"/>
          </a:p>
        </p:txBody>
      </p:sp>
      <p:sp>
        <p:nvSpPr>
          <p:cNvPr id="3" name="Content Placeholder 2"/>
          <p:cNvSpPr>
            <a:spLocks noGrp="1"/>
          </p:cNvSpPr>
          <p:nvPr>
            <p:ph idx="1"/>
          </p:nvPr>
        </p:nvSpPr>
        <p:spPr>
          <a:xfrm>
            <a:off x="2024063" y="3000376"/>
            <a:ext cx="8229600" cy="3643313"/>
          </a:xfrm>
        </p:spPr>
        <p:txBody>
          <a:bodyPr rtlCol="0">
            <a:normAutofit fontScale="25000" lnSpcReduction="20000"/>
          </a:bodyPr>
          <a:lstStyle/>
          <a:p>
            <a:pPr eaLnBrk="1" fontAlgn="auto" hangingPunct="1">
              <a:spcAft>
                <a:spcPts val="0"/>
              </a:spcAft>
              <a:buNone/>
              <a:defRPr/>
            </a:pPr>
            <a:r>
              <a:rPr lang="en-US" sz="6400" b="1" dirty="0"/>
              <a:t>Role and responsibilities of the District election expenditure monitoring cell:</a:t>
            </a:r>
            <a:endParaRPr lang="en-US" sz="6400" dirty="0"/>
          </a:p>
          <a:p>
            <a:pPr eaLnBrk="1" fontAlgn="auto" hangingPunct="1">
              <a:spcAft>
                <a:spcPts val="0"/>
              </a:spcAft>
              <a:defRPr/>
            </a:pPr>
            <a:r>
              <a:rPr lang="en-US" sz="6400" dirty="0"/>
              <a:t>To constitute VST, VVT, AT and Assistant expenditure observer assembly constituency vise by selecting competent officers and staff.</a:t>
            </a:r>
          </a:p>
          <a:p>
            <a:pPr eaLnBrk="1" fontAlgn="auto" hangingPunct="1">
              <a:spcAft>
                <a:spcPts val="0"/>
              </a:spcAft>
              <a:defRPr/>
            </a:pPr>
            <a:r>
              <a:rPr lang="en-US" sz="6400" dirty="0"/>
              <a:t>To train officers deployed in the election expenditure monitoring teams, political parties and press on election expenditure monitoring</a:t>
            </a:r>
          </a:p>
          <a:p>
            <a:pPr eaLnBrk="1" fontAlgn="auto" hangingPunct="1">
              <a:spcAft>
                <a:spcPts val="0"/>
              </a:spcAft>
              <a:defRPr/>
            </a:pPr>
            <a:r>
              <a:rPr lang="en-US" sz="6400" dirty="0"/>
              <a:t>To provide required men and material to these teams as per ECI guidelines for effective functioning.</a:t>
            </a:r>
          </a:p>
          <a:p>
            <a:pPr eaLnBrk="1" fontAlgn="auto" hangingPunct="1">
              <a:spcAft>
                <a:spcPts val="0"/>
              </a:spcAft>
              <a:defRPr/>
            </a:pPr>
            <a:r>
              <a:rPr lang="en-US" sz="6400" dirty="0"/>
              <a:t>To issue time to time instructions to all expenditure monitoring teams for effective implementation of election expenditure monitoring guidelines.</a:t>
            </a:r>
          </a:p>
          <a:p>
            <a:pPr eaLnBrk="1" fontAlgn="auto" hangingPunct="1">
              <a:spcAft>
                <a:spcPts val="0"/>
              </a:spcAft>
              <a:defRPr/>
            </a:pPr>
            <a:r>
              <a:rPr lang="en-US" sz="6400" dirty="0"/>
              <a:t>To circulate latest instructions on election expenditure monitoring among all expenditure monitoring teams.</a:t>
            </a:r>
          </a:p>
          <a:p>
            <a:pPr eaLnBrk="1" fontAlgn="auto" hangingPunct="1">
              <a:spcAft>
                <a:spcPts val="0"/>
              </a:spcAft>
              <a:defRPr/>
            </a:pPr>
            <a:r>
              <a:rPr lang="en-US" sz="6400" dirty="0"/>
              <a:t>To monitor and guide all activities of election expenditure monitoring teams for effective functioning. </a:t>
            </a:r>
          </a:p>
          <a:p>
            <a:pPr eaLnBrk="1" fontAlgn="auto" hangingPunct="1">
              <a:spcAft>
                <a:spcPts val="0"/>
              </a:spcAft>
              <a:defRPr/>
            </a:pPr>
            <a:r>
              <a:rPr lang="en-US" sz="6400" dirty="0"/>
              <a:t>To obtain and consolidate election expenditure monitoring reports and forward that same to state expenditure monitoring cell.  </a:t>
            </a:r>
          </a:p>
          <a:p>
            <a:pPr eaLnBrk="1" fontAlgn="auto" hangingPunct="1">
              <a:spcAft>
                <a:spcPts val="0"/>
              </a:spcAft>
              <a:defRPr/>
            </a:pPr>
            <a:r>
              <a:rPr lang="en-US" sz="6400" dirty="0"/>
              <a:t>To attend such other responsibilities entrusted by state expenditure monitoring cell.</a:t>
            </a:r>
          </a:p>
        </p:txBody>
      </p:sp>
      <p:graphicFrame>
        <p:nvGraphicFramePr>
          <p:cNvPr id="4" name="Table 3"/>
          <p:cNvGraphicFramePr>
            <a:graphicFrameLocks noGrp="1"/>
          </p:cNvGraphicFramePr>
          <p:nvPr/>
        </p:nvGraphicFramePr>
        <p:xfrm>
          <a:off x="2238376" y="1071563"/>
          <a:ext cx="7072313" cy="1581149"/>
        </p:xfrm>
        <a:graphic>
          <a:graphicData uri="http://schemas.openxmlformats.org/drawingml/2006/table">
            <a:tbl>
              <a:tblPr/>
              <a:tblGrid>
                <a:gridCol w="965217">
                  <a:extLst>
                    <a:ext uri="{9D8B030D-6E8A-4147-A177-3AD203B41FA5}">
                      <a16:colId xmlns:a16="http://schemas.microsoft.com/office/drawing/2014/main" val="20000"/>
                    </a:ext>
                  </a:extLst>
                </a:gridCol>
                <a:gridCol w="3802678">
                  <a:extLst>
                    <a:ext uri="{9D8B030D-6E8A-4147-A177-3AD203B41FA5}">
                      <a16:colId xmlns:a16="http://schemas.microsoft.com/office/drawing/2014/main" val="20001"/>
                    </a:ext>
                  </a:extLst>
                </a:gridCol>
                <a:gridCol w="2304418">
                  <a:extLst>
                    <a:ext uri="{9D8B030D-6E8A-4147-A177-3AD203B41FA5}">
                      <a16:colId xmlns:a16="http://schemas.microsoft.com/office/drawing/2014/main" val="20002"/>
                    </a:ext>
                  </a:extLst>
                </a:gridCol>
              </a:tblGrid>
              <a:tr h="564198">
                <a:tc>
                  <a:txBody>
                    <a:bodyPr/>
                    <a:lstStyle/>
                    <a:p>
                      <a:pPr marL="457200" algn="just">
                        <a:lnSpc>
                          <a:spcPct val="115000"/>
                        </a:lnSpc>
                        <a:spcAft>
                          <a:spcPts val="0"/>
                        </a:spcAft>
                      </a:pPr>
                      <a:r>
                        <a:rPr lang="en-US" sz="1100" b="1" dirty="0">
                          <a:latin typeface="Bookman Old Style"/>
                          <a:ea typeface="Calibri"/>
                          <a:cs typeface="Times New Roman"/>
                        </a:rPr>
                        <a:t>SL. No.</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b="1" dirty="0">
                          <a:latin typeface="Bookman Old Style"/>
                          <a:ea typeface="Calibri"/>
                          <a:cs typeface="Times New Roman"/>
                        </a:rPr>
                        <a:t>Official Designation </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b="1">
                          <a:latin typeface="Bookman Old Style"/>
                          <a:ea typeface="Calibri"/>
                          <a:cs typeface="Times New Roman"/>
                        </a:rPr>
                        <a:t>EEM Designation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0460">
                <a:tc>
                  <a:txBody>
                    <a:bodyPr/>
                    <a:lstStyle/>
                    <a:p>
                      <a:pPr marL="457200" algn="ctr">
                        <a:lnSpc>
                          <a:spcPct val="115000"/>
                        </a:lnSpc>
                        <a:spcAft>
                          <a:spcPts val="0"/>
                        </a:spcAft>
                      </a:pPr>
                      <a:r>
                        <a:rPr lang="en-US" sz="1100">
                          <a:latin typeface="Bookman Old Style"/>
                          <a:ea typeface="Calibri"/>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dirty="0">
                          <a:latin typeface="Bookman Old Style"/>
                          <a:ea typeface="Calibri"/>
                          <a:cs typeface="Times New Roman"/>
                        </a:rPr>
                        <a:t>District election officer</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a:latin typeface="Bookman Old Style"/>
                          <a:ea typeface="Calibri"/>
                          <a:cs typeface="Times New Roman"/>
                        </a:rPr>
                        <a:t>Chairman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0460">
                <a:tc>
                  <a:txBody>
                    <a:bodyPr/>
                    <a:lstStyle/>
                    <a:p>
                      <a:pPr marL="457200" algn="ctr">
                        <a:lnSpc>
                          <a:spcPct val="115000"/>
                        </a:lnSpc>
                        <a:spcAft>
                          <a:spcPts val="0"/>
                        </a:spcAft>
                      </a:pPr>
                      <a:r>
                        <a:rPr lang="en-US" sz="1100">
                          <a:latin typeface="Bookman Old Style"/>
                          <a:ea typeface="Calibri"/>
                          <a:cs typeface="Times New Roman"/>
                        </a:rPr>
                        <a:t>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a:latin typeface="Bookman Old Style"/>
                          <a:ea typeface="Calibri"/>
                          <a:cs typeface="Times New Roman"/>
                        </a:rPr>
                        <a:t>Additional DEO</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a:latin typeface="Bookman Old Style"/>
                          <a:ea typeface="Calibri"/>
                          <a:cs typeface="Times New Roman"/>
                        </a:rPr>
                        <a:t>Member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0460">
                <a:tc>
                  <a:txBody>
                    <a:bodyPr/>
                    <a:lstStyle/>
                    <a:p>
                      <a:pPr marL="457200" algn="ctr">
                        <a:lnSpc>
                          <a:spcPct val="115000"/>
                        </a:lnSpc>
                        <a:spcAft>
                          <a:spcPts val="0"/>
                        </a:spcAft>
                      </a:pPr>
                      <a:r>
                        <a:rPr lang="en-US" sz="1100">
                          <a:latin typeface="Bookman Old Style"/>
                          <a:ea typeface="Calibri"/>
                          <a:cs typeface="Times New Roman"/>
                        </a:rPr>
                        <a:t>3.</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a:latin typeface="Bookman Old Style"/>
                          <a:ea typeface="Calibri"/>
                          <a:cs typeface="Times New Roman"/>
                        </a:rPr>
                        <a:t>Nodal officer media monitoring cell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a:latin typeface="Bookman Old Style"/>
                          <a:ea typeface="Calibri"/>
                          <a:cs typeface="Times New Roman"/>
                        </a:rPr>
                        <a:t>Member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5571">
                <a:tc>
                  <a:txBody>
                    <a:bodyPr/>
                    <a:lstStyle/>
                    <a:p>
                      <a:pPr marL="457200" algn="ctr">
                        <a:lnSpc>
                          <a:spcPct val="115000"/>
                        </a:lnSpc>
                        <a:spcAft>
                          <a:spcPts val="0"/>
                        </a:spcAft>
                      </a:pPr>
                      <a:r>
                        <a:rPr lang="en-US" sz="1100">
                          <a:latin typeface="Bookman Old Style"/>
                          <a:ea typeface="Calibri"/>
                          <a:cs typeface="Times New Roman"/>
                        </a:rPr>
                        <a:t>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a:latin typeface="Bookman Old Style"/>
                          <a:ea typeface="Calibri"/>
                          <a:cs typeface="Times New Roman"/>
                        </a:rPr>
                        <a:t>District nodal officer for election expenditure monitoring </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100" dirty="0">
                          <a:latin typeface="Bookman Old Style"/>
                          <a:ea typeface="Calibri"/>
                          <a:cs typeface="Times New Roman"/>
                        </a:rPr>
                        <a:t>Member secretary </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06206"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A90D909-6BAC-43FD-BF26-7E4DC59B5771}" type="slidenum">
              <a:rPr lang="en-US" altLang="en-US" smtClean="0">
                <a:solidFill>
                  <a:srgbClr val="898989"/>
                </a:solidFill>
              </a:rPr>
              <a:pPr/>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485"/>
            <a:ext cx="12192000" cy="1143000"/>
          </a:xfrm>
          <a:noFill/>
        </p:spPr>
        <p:txBody>
          <a:bodyPr rtlCol="0">
            <a:normAutofit/>
          </a:bodyPr>
          <a:lstStyle/>
          <a:p>
            <a:pPr eaLnBrk="1" fontAlgn="auto" hangingPunct="1">
              <a:spcAft>
                <a:spcPts val="0"/>
              </a:spcAft>
              <a:defRPr/>
            </a:pPr>
            <a:r>
              <a:rPr lang="en-US" sz="3600" dirty="0" smtClean="0"/>
              <a:t>DEMP - Security Plan and Force Deployment </a:t>
            </a:r>
            <a:endParaRPr lang="en-US" sz="3600" dirty="0"/>
          </a:p>
        </p:txBody>
      </p:sp>
      <p:sp>
        <p:nvSpPr>
          <p:cNvPr id="6" name="Slide Number Placeholder 5"/>
          <p:cNvSpPr>
            <a:spLocks noGrp="1"/>
          </p:cNvSpPr>
          <p:nvPr>
            <p:ph type="sldNum" sz="quarter" idx="12"/>
          </p:nvPr>
        </p:nvSpPr>
        <p:spPr/>
        <p:txBody>
          <a:bodyPr/>
          <a:lstStyle/>
          <a:p>
            <a:pPr>
              <a:defRPr/>
            </a:pPr>
            <a:fld id="{A3EDDC26-708F-47FE-A33B-1ADC26F57FFF}" type="slidenum">
              <a:rPr lang="en-US"/>
              <a:pPr>
                <a:defRPr/>
              </a:pPr>
              <a:t>24</a:t>
            </a:fld>
            <a:endParaRPr lang="en-US" dirty="0"/>
          </a:p>
        </p:txBody>
      </p:sp>
      <p:sp>
        <p:nvSpPr>
          <p:cNvPr id="4" name="Rectangle 3"/>
          <p:cNvSpPr/>
          <p:nvPr/>
        </p:nvSpPr>
        <p:spPr>
          <a:xfrm>
            <a:off x="335360" y="1287485"/>
            <a:ext cx="8064896" cy="3970318"/>
          </a:xfrm>
          <a:prstGeom prst="rect">
            <a:avLst/>
          </a:prstGeom>
        </p:spPr>
        <p:txBody>
          <a:bodyPr wrap="square">
            <a:spAutoFit/>
          </a:bodyPr>
          <a:lstStyle/>
          <a:p>
            <a:pPr lvl="0">
              <a:lnSpc>
                <a:spcPct val="150000"/>
              </a:lnSpc>
            </a:pPr>
            <a:r>
              <a:rPr lang="en-US" sz="2400" b="1" dirty="0" smtClean="0">
                <a:solidFill>
                  <a:srgbClr val="000000"/>
                </a:solidFill>
              </a:rPr>
              <a:t>Assessing police personnel requirement – movement plan:</a:t>
            </a:r>
          </a:p>
          <a:p>
            <a:pPr marL="285750" lvl="0" indent="-285750">
              <a:lnSpc>
                <a:spcPct val="150000"/>
              </a:lnSpc>
              <a:buFont typeface="Arial" panose="020B0604020202020204" pitchFamily="34" charset="0"/>
              <a:buChar char="•"/>
            </a:pPr>
            <a:r>
              <a:rPr lang="en-US" sz="2400" dirty="0" smtClean="0">
                <a:solidFill>
                  <a:srgbClr val="000000"/>
                </a:solidFill>
              </a:rPr>
              <a:t>Assessment </a:t>
            </a:r>
            <a:r>
              <a:rPr lang="en-US" sz="2400" dirty="0">
                <a:solidFill>
                  <a:srgbClr val="000000"/>
                </a:solidFill>
              </a:rPr>
              <a:t>of Requirement of police personnel (various ranks)</a:t>
            </a:r>
          </a:p>
          <a:p>
            <a:pPr marL="285750" lvl="0" indent="-285750">
              <a:lnSpc>
                <a:spcPct val="150000"/>
              </a:lnSpc>
              <a:buFont typeface="Arial" panose="020B0604020202020204" pitchFamily="34" charset="0"/>
              <a:buChar char="•"/>
            </a:pPr>
            <a:r>
              <a:rPr lang="en-US" sz="2400" dirty="0">
                <a:solidFill>
                  <a:srgbClr val="000000"/>
                </a:solidFill>
              </a:rPr>
              <a:t>For sector movement and to man polling stations</a:t>
            </a:r>
          </a:p>
          <a:p>
            <a:pPr marL="285750" lvl="0" indent="-285750">
              <a:lnSpc>
                <a:spcPct val="150000"/>
              </a:lnSpc>
              <a:buFont typeface="Arial" panose="020B0604020202020204" pitchFamily="34" charset="0"/>
              <a:buChar char="•"/>
            </a:pPr>
            <a:r>
              <a:rPr lang="en-US" sz="2400" dirty="0">
                <a:solidFill>
                  <a:srgbClr val="000000"/>
                </a:solidFill>
              </a:rPr>
              <a:t>Prepare return journey for polled EVMs/Polling material, their storage and security plan till counting</a:t>
            </a:r>
          </a:p>
        </p:txBody>
      </p:sp>
    </p:spTree>
  </p:cSld>
  <p:clrMapOvr>
    <a:masterClrMapping/>
  </p:clrMapOvr>
  <p:transition spd="slow" advClick="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485"/>
            <a:ext cx="12192000" cy="1143000"/>
          </a:xfrm>
          <a:noFill/>
        </p:spPr>
        <p:txBody>
          <a:bodyPr rtlCol="0">
            <a:normAutofit/>
          </a:bodyPr>
          <a:lstStyle/>
          <a:p>
            <a:pPr>
              <a:defRPr/>
            </a:pPr>
            <a:r>
              <a:rPr lang="en-US" sz="3600" dirty="0" smtClean="0"/>
              <a:t>DEMP - Communication </a:t>
            </a:r>
            <a:r>
              <a:rPr lang="en-US" sz="3600" dirty="0"/>
              <a:t>Plan</a:t>
            </a:r>
          </a:p>
        </p:txBody>
      </p:sp>
      <p:sp>
        <p:nvSpPr>
          <p:cNvPr id="6" name="Slide Number Placeholder 5"/>
          <p:cNvSpPr>
            <a:spLocks noGrp="1"/>
          </p:cNvSpPr>
          <p:nvPr>
            <p:ph type="sldNum" sz="quarter" idx="12"/>
          </p:nvPr>
        </p:nvSpPr>
        <p:spPr/>
        <p:txBody>
          <a:bodyPr/>
          <a:lstStyle/>
          <a:p>
            <a:pPr>
              <a:defRPr/>
            </a:pPr>
            <a:fld id="{A3EDDC26-708F-47FE-A33B-1ADC26F57FFF}" type="slidenum">
              <a:rPr lang="en-US"/>
              <a:pPr>
                <a:defRPr/>
              </a:pPr>
              <a:t>25</a:t>
            </a:fld>
            <a:endParaRPr lang="en-US" dirty="0"/>
          </a:p>
        </p:txBody>
      </p:sp>
      <p:sp>
        <p:nvSpPr>
          <p:cNvPr id="4" name="Rectangle 3"/>
          <p:cNvSpPr/>
          <p:nvPr/>
        </p:nvSpPr>
        <p:spPr>
          <a:xfrm>
            <a:off x="263352" y="1294169"/>
            <a:ext cx="8347248" cy="3416320"/>
          </a:xfrm>
          <a:prstGeom prst="rect">
            <a:avLst/>
          </a:prstGeom>
        </p:spPr>
        <p:txBody>
          <a:bodyPr wrap="square">
            <a:spAutoFit/>
          </a:bodyPr>
          <a:lstStyle/>
          <a:p>
            <a:pPr marL="285750" lvl="0" indent="-285750">
              <a:lnSpc>
                <a:spcPct val="150000"/>
              </a:lnSpc>
              <a:buFont typeface="Arial" panose="020B0604020202020204" pitchFamily="34" charset="0"/>
              <a:buChar char="•"/>
            </a:pPr>
            <a:r>
              <a:rPr lang="en-US" sz="2400" dirty="0">
                <a:solidFill>
                  <a:srgbClr val="000000"/>
                </a:solidFill>
              </a:rPr>
              <a:t>List of landline and cellular connections available near each PS along with particulars of contact </a:t>
            </a:r>
            <a:r>
              <a:rPr lang="en-US" sz="2400" dirty="0" smtClean="0">
                <a:solidFill>
                  <a:srgbClr val="000000"/>
                </a:solidFill>
              </a:rPr>
              <a:t>person</a:t>
            </a:r>
          </a:p>
          <a:p>
            <a:pPr marL="285750" lvl="0" indent="-285750">
              <a:lnSpc>
                <a:spcPct val="150000"/>
              </a:lnSpc>
              <a:buFont typeface="Arial" panose="020B0604020202020204" pitchFamily="34" charset="0"/>
              <a:buChar char="•"/>
            </a:pPr>
            <a:r>
              <a:rPr lang="en-US" sz="2400" dirty="0" smtClean="0">
                <a:solidFill>
                  <a:srgbClr val="000000"/>
                </a:solidFill>
              </a:rPr>
              <a:t>List </a:t>
            </a:r>
            <a:r>
              <a:rPr lang="en-US" sz="2400" dirty="0">
                <a:solidFill>
                  <a:srgbClr val="000000"/>
                </a:solidFill>
              </a:rPr>
              <a:t>of polling personnel/ SO with cellular numbers</a:t>
            </a:r>
          </a:p>
          <a:p>
            <a:pPr marL="285750" lvl="0" indent="-285750">
              <a:lnSpc>
                <a:spcPct val="150000"/>
              </a:lnSpc>
              <a:buFont typeface="Arial" panose="020B0604020202020204" pitchFamily="34" charset="0"/>
              <a:buChar char="•"/>
            </a:pPr>
            <a:r>
              <a:rPr lang="en-US" sz="2400" dirty="0">
                <a:solidFill>
                  <a:srgbClr val="000000"/>
                </a:solidFill>
              </a:rPr>
              <a:t>Plan mode of communication such as VHF/HF to ensure connectivity in mobile shadow </a:t>
            </a:r>
            <a:r>
              <a:rPr lang="en-US" sz="2400" dirty="0" smtClean="0">
                <a:solidFill>
                  <a:srgbClr val="000000"/>
                </a:solidFill>
              </a:rPr>
              <a:t>regions</a:t>
            </a:r>
            <a:endParaRPr lang="en-US" sz="2400" dirty="0">
              <a:solidFill>
                <a:srgbClr val="000000"/>
              </a:solidFill>
            </a:endParaRPr>
          </a:p>
          <a:p>
            <a:pPr marL="285750" lvl="0" indent="-285750">
              <a:lnSpc>
                <a:spcPct val="150000"/>
              </a:lnSpc>
              <a:buFont typeface="Arial" panose="020B0604020202020204" pitchFamily="34" charset="0"/>
              <a:buChar char="•"/>
            </a:pPr>
            <a:endParaRPr lang="en-US" sz="2400" dirty="0">
              <a:solidFill>
                <a:srgbClr val="000000"/>
              </a:solidFill>
            </a:endParaRPr>
          </a:p>
        </p:txBody>
      </p:sp>
    </p:spTree>
    <p:extLst>
      <p:ext uri="{BB962C8B-B14F-4D97-AF65-F5344CB8AC3E}">
        <p14:creationId xmlns:p14="http://schemas.microsoft.com/office/powerpoint/2010/main" val="556962961"/>
      </p:ext>
    </p:extLst>
  </p:cSld>
  <p:clrMapOvr>
    <a:masterClrMapping/>
  </p:clrMapOvr>
  <p:transition spd="slow"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435280" cy="939800"/>
          </a:xfrm>
        </p:spPr>
        <p:txBody>
          <a:bodyPr rtlCol="0">
            <a:normAutofit/>
          </a:bodyPr>
          <a:lstStyle/>
          <a:p>
            <a:pPr eaLnBrk="1" fontAlgn="auto" hangingPunct="1">
              <a:spcAft>
                <a:spcPts val="0"/>
              </a:spcAft>
              <a:defRPr/>
            </a:pPr>
            <a:r>
              <a:rPr lang="en-US" dirty="0" smtClean="0">
                <a:latin typeface="Goudy Old Style" pitchFamily="18" charset="0"/>
              </a:rPr>
              <a:t>District </a:t>
            </a:r>
            <a:r>
              <a:rPr lang="en-US" dirty="0">
                <a:latin typeface="Goudy Old Style" pitchFamily="18" charset="0"/>
              </a:rPr>
              <a:t>Complaint Monitoring Cell</a:t>
            </a:r>
          </a:p>
        </p:txBody>
      </p:sp>
      <p:sp>
        <p:nvSpPr>
          <p:cNvPr id="3" name="Content Placeholder 2"/>
          <p:cNvSpPr>
            <a:spLocks noGrp="1"/>
          </p:cNvSpPr>
          <p:nvPr>
            <p:ph idx="1"/>
          </p:nvPr>
        </p:nvSpPr>
        <p:spPr>
          <a:xfrm>
            <a:off x="664568" y="1168332"/>
            <a:ext cx="10657184" cy="5143500"/>
          </a:xfrm>
        </p:spPr>
        <p:txBody>
          <a:bodyPr rtlCol="0">
            <a:normAutofit lnSpcReduction="10000"/>
          </a:bodyPr>
          <a:lstStyle/>
          <a:p>
            <a:pPr marL="266700" indent="0" eaLnBrk="1" fontAlgn="auto" hangingPunct="1">
              <a:spcAft>
                <a:spcPts val="0"/>
              </a:spcAft>
              <a:buNone/>
              <a:defRPr/>
            </a:pPr>
            <a:r>
              <a:rPr lang="en-US" sz="2400" b="1" dirty="0" smtClean="0"/>
              <a:t>Complaint Monitoring Cell  - toll free telephone number – wide publicity  - sufficient staff – round the clock shift:</a:t>
            </a:r>
          </a:p>
          <a:p>
            <a:pPr marL="552450" indent="-285750" eaLnBrk="1" fontAlgn="auto" hangingPunct="1">
              <a:spcAft>
                <a:spcPts val="0"/>
              </a:spcAft>
              <a:buFont typeface="Wingdings" panose="05000000000000000000" pitchFamily="2" charset="2"/>
              <a:buChar char="§"/>
              <a:defRPr/>
            </a:pPr>
            <a:r>
              <a:rPr lang="en-US" sz="2000" dirty="0" smtClean="0"/>
              <a:t>DEOs </a:t>
            </a:r>
            <a:r>
              <a:rPr lang="en-US" sz="2000" dirty="0"/>
              <a:t>are instructed to establish Complaint Monitoring Cell with a 24 x 7 Call Centre in the Control Room at the district-level from date of announcement of the elections. </a:t>
            </a:r>
          </a:p>
          <a:p>
            <a:pPr marL="609600" eaLnBrk="1" fontAlgn="auto" hangingPunct="1">
              <a:spcAft>
                <a:spcPts val="0"/>
              </a:spcAft>
              <a:buFont typeface="Wingdings" panose="05000000000000000000" pitchFamily="2" charset="2"/>
              <a:buChar char="§"/>
              <a:defRPr/>
            </a:pPr>
            <a:endParaRPr lang="en-US" sz="2000" dirty="0"/>
          </a:p>
          <a:p>
            <a:pPr marL="609600" eaLnBrk="1" fontAlgn="auto" hangingPunct="1">
              <a:spcAft>
                <a:spcPts val="0"/>
              </a:spcAft>
              <a:buFont typeface="Wingdings" panose="05000000000000000000" pitchFamily="2" charset="2"/>
              <a:buChar char="§"/>
              <a:defRPr/>
            </a:pPr>
            <a:r>
              <a:rPr lang="en-US" sz="2000" dirty="0"/>
              <a:t> The call </a:t>
            </a:r>
            <a:r>
              <a:rPr lang="en-US" sz="2000" dirty="0" err="1"/>
              <a:t>centre</a:t>
            </a:r>
            <a:r>
              <a:rPr lang="en-US" sz="2000" dirty="0"/>
              <a:t> should be equipped with a toll free telephone number with 3 or 4 hunting lines which will be widely publicized to enable the public to inform the election monitoring machinery regarding corrupt practices, violation of MCC, other electoral offences etc. </a:t>
            </a:r>
          </a:p>
          <a:p>
            <a:pPr marL="609600" eaLnBrk="1" fontAlgn="auto" hangingPunct="1">
              <a:spcAft>
                <a:spcPts val="0"/>
              </a:spcAft>
              <a:buFont typeface="Wingdings" panose="05000000000000000000" pitchFamily="2" charset="2"/>
              <a:buChar char="§"/>
              <a:defRPr/>
            </a:pPr>
            <a:endParaRPr lang="en-US" sz="2000" dirty="0"/>
          </a:p>
          <a:p>
            <a:pPr marL="609600" eaLnBrk="1" fontAlgn="auto" hangingPunct="1">
              <a:spcAft>
                <a:spcPts val="0"/>
              </a:spcAft>
              <a:buFont typeface="Wingdings" panose="05000000000000000000" pitchFamily="2" charset="2"/>
              <a:buChar char="§"/>
              <a:defRPr/>
            </a:pPr>
            <a:r>
              <a:rPr lang="en-US" sz="2000" dirty="0"/>
              <a:t>A senior competent officer should be in charge of the complaint cell and he will be responsible for receiving and recording the complaints and passing them on to the officer concerned of the Flying Squads which are GPS monitored for prompt action.</a:t>
            </a:r>
          </a:p>
          <a:p>
            <a:pPr marL="609600" eaLnBrk="1" fontAlgn="auto" hangingPunct="1">
              <a:spcAft>
                <a:spcPts val="0"/>
              </a:spcAft>
              <a:buFont typeface="Wingdings" panose="05000000000000000000" pitchFamily="2" charset="2"/>
              <a:buChar char="§"/>
              <a:defRPr/>
            </a:pPr>
            <a:endParaRPr lang="en-US" sz="2000" dirty="0"/>
          </a:p>
          <a:p>
            <a:pPr marL="609600" eaLnBrk="1" fontAlgn="auto" hangingPunct="1">
              <a:lnSpc>
                <a:spcPct val="110000"/>
              </a:lnSpc>
              <a:spcBef>
                <a:spcPts val="0"/>
              </a:spcBef>
              <a:spcAft>
                <a:spcPts val="0"/>
              </a:spcAft>
              <a:buFont typeface="Wingdings" panose="05000000000000000000" pitchFamily="2" charset="2"/>
              <a:buChar char="§"/>
              <a:defRPr/>
            </a:pPr>
            <a:r>
              <a:rPr lang="en-US" sz="2000" dirty="0"/>
              <a:t>The call centre will be provided with sufficient staff to manage the telephone line round the clock in well defined and organized shifts.</a:t>
            </a:r>
          </a:p>
        </p:txBody>
      </p:sp>
      <p:sp>
        <p:nvSpPr>
          <p:cNvPr id="30925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BDA34D2F-1D46-4152-B26D-E48865AF71B0}" type="slidenum">
              <a:rPr lang="en-US" altLang="en-US" smtClean="0">
                <a:solidFill>
                  <a:srgbClr val="898989"/>
                </a:solidFill>
              </a:rPr>
              <a:pPr/>
              <a:t>26</a:t>
            </a:fld>
            <a:endParaRPr lang="en-US" alt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a:noFill/>
          <a:ln>
            <a:noFill/>
          </a:ln>
        </p:spPr>
        <p:txBody>
          <a:bodyPr rtlCol="0">
            <a:normAutofit/>
          </a:bodyPr>
          <a:lstStyle/>
          <a:p>
            <a:pPr eaLnBrk="1" fontAlgn="auto" hangingPunct="1">
              <a:spcAft>
                <a:spcPts val="0"/>
              </a:spcAft>
              <a:defRPr/>
            </a:pPr>
            <a:r>
              <a:rPr lang="en-US" sz="3600" dirty="0" smtClean="0"/>
              <a:t>SVEEP </a:t>
            </a:r>
            <a:r>
              <a:rPr lang="en-US" sz="3600" dirty="0"/>
              <a:t>as a component in DEMP</a:t>
            </a:r>
          </a:p>
        </p:txBody>
      </p:sp>
      <p:sp>
        <p:nvSpPr>
          <p:cNvPr id="4" name="Date Placeholder 3"/>
          <p:cNvSpPr>
            <a:spLocks noGrp="1"/>
          </p:cNvSpPr>
          <p:nvPr>
            <p:ph type="dt" sz="half" idx="10"/>
          </p:nvPr>
        </p:nvSpPr>
        <p:spPr>
          <a:xfrm>
            <a:off x="1981200" y="6557964"/>
            <a:ext cx="2133600" cy="365125"/>
          </a:xfrm>
        </p:spPr>
        <p:txBody>
          <a:bodyPr/>
          <a:lstStyle/>
          <a:p>
            <a:pPr>
              <a:defRPr/>
            </a:pPr>
            <a:fld id="{58646356-D9EF-ED4D-A516-2CFEB5A9735F}" type="datetime1">
              <a:rPr lang="en-IN"/>
              <a:pPr>
                <a:defRPr/>
              </a:pPr>
              <a:t>27-05-2023</a:t>
            </a:fld>
            <a:endParaRPr lang="en-US"/>
          </a:p>
        </p:txBody>
      </p:sp>
      <p:sp>
        <p:nvSpPr>
          <p:cNvPr id="5" name="Footer Placeholder 4"/>
          <p:cNvSpPr>
            <a:spLocks noGrp="1"/>
          </p:cNvSpPr>
          <p:nvPr>
            <p:ph type="ftr" sz="quarter" idx="11"/>
          </p:nvPr>
        </p:nvSpPr>
        <p:spPr>
          <a:xfrm>
            <a:off x="4648200" y="6557964"/>
            <a:ext cx="2895600" cy="365125"/>
          </a:xfrm>
        </p:spPr>
        <p:txBody>
          <a:bodyPr/>
          <a:lstStyle/>
          <a:p>
            <a:pPr>
              <a:defRPr/>
            </a:pPr>
            <a:r>
              <a:rPr lang="en-US" dirty="0"/>
              <a:t>Learning Module of RO/ARO</a:t>
            </a:r>
          </a:p>
        </p:txBody>
      </p:sp>
      <p:sp>
        <p:nvSpPr>
          <p:cNvPr id="6" name="Slide Number Placeholder 5"/>
          <p:cNvSpPr>
            <a:spLocks noGrp="1"/>
          </p:cNvSpPr>
          <p:nvPr>
            <p:ph type="sldNum" sz="quarter" idx="12"/>
          </p:nvPr>
        </p:nvSpPr>
        <p:spPr>
          <a:xfrm>
            <a:off x="8077200" y="6557964"/>
            <a:ext cx="2133600" cy="365125"/>
          </a:xfrm>
        </p:spPr>
        <p:txBody>
          <a:bodyPr/>
          <a:lstStyle/>
          <a:p>
            <a:pPr>
              <a:defRPr/>
            </a:pPr>
            <a:fld id="{446E42ED-E5D5-4A9E-8350-C9ABFB643208}" type="slidenum">
              <a:rPr lang="en-US"/>
              <a:pPr>
                <a:defRPr/>
              </a:pPr>
              <a:t>27</a:t>
            </a:fld>
            <a:endParaRPr lang="en-US" dirty="0"/>
          </a:p>
        </p:txBody>
      </p:sp>
      <p:sp>
        <p:nvSpPr>
          <p:cNvPr id="7" name="Rectangle 6"/>
          <p:cNvSpPr/>
          <p:nvPr/>
        </p:nvSpPr>
        <p:spPr>
          <a:xfrm>
            <a:off x="1631504" y="1693863"/>
            <a:ext cx="8280920" cy="2677656"/>
          </a:xfrm>
          <a:prstGeom prst="rect">
            <a:avLst/>
          </a:prstGeom>
        </p:spPr>
        <p:txBody>
          <a:bodyPr wrap="square">
            <a:spAutoFit/>
          </a:bodyPr>
          <a:lstStyle/>
          <a:p>
            <a:pPr fontAlgn="auto">
              <a:spcBef>
                <a:spcPts val="0"/>
              </a:spcBef>
              <a:spcAft>
                <a:spcPts val="0"/>
              </a:spcAft>
              <a:defRPr/>
            </a:pPr>
            <a:r>
              <a:rPr lang="en-US" sz="2800" b="1" dirty="0">
                <a:latin typeface="+mj-lt"/>
                <a:cs typeface="Cambria"/>
              </a:rPr>
              <a:t>Systematic Voters’ Education And Electoral Participation</a:t>
            </a:r>
          </a:p>
          <a:p>
            <a:pPr fontAlgn="auto">
              <a:spcBef>
                <a:spcPts val="0"/>
              </a:spcBef>
              <a:spcAft>
                <a:spcPts val="0"/>
              </a:spcAft>
              <a:defRPr/>
            </a:pPr>
            <a:endParaRPr lang="en-US" sz="2800" b="1" dirty="0">
              <a:latin typeface="+mj-lt"/>
              <a:cs typeface="Cambria"/>
            </a:endParaRPr>
          </a:p>
          <a:p>
            <a:pPr fontAlgn="auto">
              <a:spcBef>
                <a:spcPts val="0"/>
              </a:spcBef>
              <a:spcAft>
                <a:spcPts val="0"/>
              </a:spcAft>
              <a:defRPr/>
            </a:pPr>
            <a:r>
              <a:rPr lang="en-US" sz="2800" dirty="0">
                <a:latin typeface="+mj-lt"/>
                <a:cs typeface="+mn-cs"/>
              </a:rPr>
              <a:t>It handles work related to all aspects of Voters’ Awareness &amp; Education aimed towards improving Electoral Participation and building up a culture of participative democracy among citizens</a:t>
            </a:r>
            <a:endParaRPr lang="en-US" sz="2800" dirty="0">
              <a:latin typeface="+mj-lt"/>
              <a:cs typeface="Cambria"/>
            </a:endParaRPr>
          </a:p>
        </p:txBody>
      </p:sp>
    </p:spTree>
  </p:cSld>
  <p:clrMapOvr>
    <a:masterClrMapping/>
  </p:clrMapOvr>
  <p:transition spd="slow" advClick="0">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87760813"/>
              </p:ext>
            </p:extLst>
          </p:nvPr>
        </p:nvGraphicFramePr>
        <p:xfrm>
          <a:off x="191344" y="929364"/>
          <a:ext cx="11593287" cy="5556633"/>
        </p:xfrm>
        <a:graphic>
          <a:graphicData uri="http://schemas.openxmlformats.org/drawingml/2006/table">
            <a:tbl>
              <a:tblPr/>
              <a:tblGrid>
                <a:gridCol w="1529670">
                  <a:extLst>
                    <a:ext uri="{9D8B030D-6E8A-4147-A177-3AD203B41FA5}">
                      <a16:colId xmlns:a16="http://schemas.microsoft.com/office/drawing/2014/main" val="20000"/>
                    </a:ext>
                  </a:extLst>
                </a:gridCol>
                <a:gridCol w="2675196">
                  <a:extLst>
                    <a:ext uri="{9D8B030D-6E8A-4147-A177-3AD203B41FA5}">
                      <a16:colId xmlns:a16="http://schemas.microsoft.com/office/drawing/2014/main" val="20001"/>
                    </a:ext>
                  </a:extLst>
                </a:gridCol>
                <a:gridCol w="2859219">
                  <a:extLst>
                    <a:ext uri="{9D8B030D-6E8A-4147-A177-3AD203B41FA5}">
                      <a16:colId xmlns:a16="http://schemas.microsoft.com/office/drawing/2014/main" val="20002"/>
                    </a:ext>
                  </a:extLst>
                </a:gridCol>
                <a:gridCol w="2698199">
                  <a:extLst>
                    <a:ext uri="{9D8B030D-6E8A-4147-A177-3AD203B41FA5}">
                      <a16:colId xmlns:a16="http://schemas.microsoft.com/office/drawing/2014/main" val="20003"/>
                    </a:ext>
                  </a:extLst>
                </a:gridCol>
                <a:gridCol w="1831003">
                  <a:extLst>
                    <a:ext uri="{9D8B030D-6E8A-4147-A177-3AD203B41FA5}">
                      <a16:colId xmlns:a16="http://schemas.microsoft.com/office/drawing/2014/main" val="20004"/>
                    </a:ext>
                  </a:extLst>
                </a:gridCol>
              </a:tblGrid>
              <a:tr h="584200">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Level</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381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Training </a:t>
                      </a:r>
                      <a:r>
                        <a:rPr kumimoji="0" lang="en-IN" altLang="en-US" sz="1800" b="1" i="0" u="none" strike="noStrike" cap="none" normalizeH="0" baseline="0" dirty="0">
                          <a:ln>
                            <a:noFill/>
                          </a:ln>
                          <a:solidFill>
                            <a:schemeClr val="tx1"/>
                          </a:solidFill>
                          <a:effectLst/>
                          <a:latin typeface="Calibri" pitchFamily="34" charset="0"/>
                          <a:cs typeface="Arial" pitchFamily="34" charset="0"/>
                        </a:rPr>
                        <a:t> </a:t>
                      </a:r>
                      <a:r>
                        <a:rPr kumimoji="0" lang="en-US" altLang="en-US" sz="1800" b="1" i="0" u="none" strike="noStrike" cap="none" normalizeH="0" baseline="0" dirty="0">
                          <a:ln>
                            <a:noFill/>
                          </a:ln>
                          <a:solidFill>
                            <a:schemeClr val="tx1"/>
                          </a:solidFill>
                          <a:effectLst/>
                          <a:latin typeface="Calibri" pitchFamily="34" charset="0"/>
                          <a:cs typeface="Arial" pitchFamily="34" charset="0"/>
                        </a:rPr>
                        <a:t>by</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381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Participants</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381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07963" indent="-10001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07963" marR="0" lvl="0" indent="-100013" algn="l" defTabSz="914400" rtl="0" eaLnBrk="1" fontAlgn="base" latinLnBrk="0" hangingPunct="1">
                        <a:lnSpc>
                          <a:spcPct val="114000"/>
                        </a:lnSpc>
                        <a:spcBef>
                          <a:spcPts val="388"/>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Duration of  training</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4953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07963" indent="-10001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07963" marR="0" lvl="0" indent="-100013" algn="l" defTabSz="914400" rtl="0" eaLnBrk="1" fontAlgn="base" latinLnBrk="0" hangingPunct="1">
                        <a:lnSpc>
                          <a:spcPct val="114000"/>
                        </a:lnSpc>
                        <a:spcBef>
                          <a:spcPts val="388"/>
                        </a:spcBef>
                        <a:spcAft>
                          <a:spcPct val="0"/>
                        </a:spcAft>
                        <a:buClrTx/>
                        <a:buSzTx/>
                        <a:buFontTx/>
                        <a:buNone/>
                        <a:tabLst/>
                      </a:pPr>
                      <a:r>
                        <a:rPr kumimoji="0" lang="en-IN" altLang="en-US" sz="1800" b="1" i="0" u="none" strike="noStrike" cap="none" normalizeH="0" baseline="0">
                          <a:ln>
                            <a:noFill/>
                          </a:ln>
                          <a:solidFill>
                            <a:schemeClr val="tx1"/>
                          </a:solidFill>
                          <a:effectLst/>
                          <a:latin typeface="Calibri" pitchFamily="34" charset="0"/>
                          <a:cs typeface="Arial" pitchFamily="34" charset="0"/>
                        </a:rPr>
                        <a:t>No. Of Participants</a:t>
                      </a:r>
                      <a:endParaRPr kumimoji="0" lang="en-US" altLang="en-US" sz="1800" b="1" i="0" u="none" strike="noStrike" cap="none" normalizeH="0" baseline="0">
                        <a:ln>
                          <a:noFill/>
                        </a:ln>
                        <a:solidFill>
                          <a:schemeClr val="tx1"/>
                        </a:solidFill>
                        <a:effectLst/>
                        <a:latin typeface="Bookman Old Style" pitchFamily="18" charset="0"/>
                        <a:cs typeface="Times New Roman" pitchFamily="18" charset="0"/>
                      </a:endParaRPr>
                    </a:p>
                  </a:txBody>
                  <a:tcPr marL="0" marR="0" marT="4953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833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38"/>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444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60325" indent="1619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60325" marR="0" lvl="0" indent="161925" algn="l" defTabSz="914400" rtl="0" eaLnBrk="1" fontAlgn="base" latinLnBrk="0" hangingPunct="1">
                        <a:lnSpc>
                          <a:spcPct val="114000"/>
                        </a:lnSpc>
                        <a:spcBef>
                          <a:spcPts val="4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 Nodal  Officer</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 EM /SLMT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5016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30175" indent="16827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130175" marR="0" lvl="0" indent="168275" algn="l" defTabSz="914400" rtl="0" eaLnBrk="1" fontAlgn="base" latinLnBrk="0" hangingPunct="1">
                        <a:lnSpc>
                          <a:spcPct val="114000"/>
                        </a:lnSpc>
                        <a:spcBef>
                          <a:spcPts val="4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Expenditure  Monitoring Teams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5016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38"/>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444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38"/>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444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0375">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492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Sector Officers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2175">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4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14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 Nodal  Officer- Police</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62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6200" marR="0" lvl="0" indent="0" algn="l" defTabSz="914400" rtl="0" eaLnBrk="1" fontAlgn="base" latinLnBrk="0" hangingPunct="1">
                        <a:lnSpc>
                          <a:spcPct val="115000"/>
                        </a:lnSpc>
                        <a:spcBef>
                          <a:spcPts val="425"/>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Police officers in the  rank of </a:t>
                      </a:r>
                      <a:r>
                        <a:rPr kumimoji="0" lang="en-US" altLang="en-US" sz="1800" b="0" i="0" u="none" strike="noStrike" cap="none" normalizeH="0" baseline="0" dirty="0" smtClean="0">
                          <a:ln>
                            <a:noFill/>
                          </a:ln>
                          <a:solidFill>
                            <a:schemeClr val="tx1"/>
                          </a:solidFill>
                          <a:effectLst/>
                          <a:latin typeface="Calibri" pitchFamily="34" charset="0"/>
                          <a:cs typeface="Arial" pitchFamily="34" charset="0"/>
                        </a:rPr>
                        <a:t>Addl. SP/Dy.  </a:t>
                      </a:r>
                      <a:r>
                        <a:rPr kumimoji="0" lang="en-US" altLang="en-US" sz="1800" b="0" i="0" u="none" strike="noStrike" cap="none" normalizeH="0" baseline="0" dirty="0">
                          <a:ln>
                            <a:noFill/>
                          </a:ln>
                          <a:solidFill>
                            <a:schemeClr val="tx1"/>
                          </a:solidFill>
                          <a:effectLst/>
                          <a:latin typeface="Calibri" pitchFamily="34" charset="0"/>
                          <a:cs typeface="Arial" pitchFamily="34" charset="0"/>
                        </a:rPr>
                        <a:t>SP/ Circle  Inspector</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Inspectors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5334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1963">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492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DEO/RO</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Executive Magistrates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3 </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h</a:t>
                      </a:r>
                      <a:r>
                        <a:rPr kumimoji="0" lang="en-US" altLang="en-US" sz="1800" b="0" i="0" u="none" strike="noStrike" cap="none" normalizeH="0" baseline="0" dirty="0" err="1" smtClean="0">
                          <a:ln>
                            <a:noFill/>
                          </a:ln>
                          <a:solidFill>
                            <a:schemeClr val="tx1"/>
                          </a:solidFill>
                          <a:effectLst/>
                          <a:latin typeface="Calibri" pitchFamily="34" charset="0"/>
                          <a:cs typeface="Arial" pitchFamily="34" charset="0"/>
                        </a:rPr>
                        <a:t>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00"/>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969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30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173038" marR="0" lvl="0" indent="0" algn="l" defTabSz="914400" rtl="0" eaLnBrk="1" fontAlgn="base" latinLnBrk="0" hangingPunct="1">
                        <a:lnSpc>
                          <a:spcPct val="115000"/>
                        </a:lnSpc>
                        <a:spcBef>
                          <a:spcPts val="16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 Nodal  Officer- Income  Tax</a:t>
                      </a:r>
                      <a:r>
                        <a:rPr kumimoji="0" lang="en-IN" altLang="en-US" sz="1800" b="0" i="0" u="none" strike="noStrike" cap="none" normalizeH="0" baseline="0">
                          <a:ln>
                            <a:noFill/>
                          </a:ln>
                          <a:solidFill>
                            <a:schemeClr val="tx1"/>
                          </a:solidFill>
                          <a:effectLst/>
                          <a:latin typeface="Calibri" pitchFamily="34" charset="0"/>
                          <a:cs typeface="Arial" pitchFamily="34" charset="0"/>
                        </a:rPr>
                        <a:t> </a:t>
                      </a:r>
                      <a:r>
                        <a:rPr kumimoji="0" lang="en-US" altLang="en-US" sz="1800" b="0" i="0" u="none" strike="noStrike" cap="none" normalizeH="0" baseline="0">
                          <a:ln>
                            <a:noFill/>
                          </a:ln>
                          <a:solidFill>
                            <a:schemeClr val="tx1"/>
                          </a:solidFill>
                          <a:effectLst/>
                          <a:latin typeface="Calibri" pitchFamily="34" charset="0"/>
                          <a:cs typeface="Arial" pitchFamily="34" charset="0"/>
                        </a:rPr>
                        <a:t>/</a:t>
                      </a:r>
                      <a:r>
                        <a:rPr kumimoji="0" lang="en-IN" altLang="en-US" sz="1800" b="0" i="0" u="none" strike="noStrike" cap="none" normalizeH="0" baseline="0">
                          <a:ln>
                            <a:noFill/>
                          </a:ln>
                          <a:solidFill>
                            <a:schemeClr val="tx1"/>
                          </a:solidFill>
                          <a:effectLst/>
                          <a:latin typeface="Calibri" pitchFamily="34" charset="0"/>
                          <a:cs typeface="Arial" pitchFamily="34" charset="0"/>
                        </a:rPr>
                        <a:t> </a:t>
                      </a:r>
                      <a:r>
                        <a:rPr kumimoji="0" lang="en-US" altLang="en-US" sz="1800" b="0" i="0" u="none" strike="noStrike" cap="none" normalizeH="0" baseline="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2032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Income Tax Officers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69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238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23838" marR="0" lvl="0" indent="0" algn="l" defTabSz="914400" rtl="0" eaLnBrk="1" fontAlgn="base" latinLnBrk="0" hangingPunct="1">
                        <a:lnSpc>
                          <a:spcPct val="115000"/>
                        </a:lnSpc>
                        <a:spcBef>
                          <a:spcPts val="16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 Nodal  Officer-  </a:t>
                      </a:r>
                      <a:r>
                        <a:rPr kumimoji="0" lang="en-IN" altLang="en-US" sz="1800" b="0" i="0" u="none" strike="noStrike" cap="none" normalizeH="0" baseline="0">
                          <a:ln>
                            <a:noFill/>
                          </a:ln>
                          <a:solidFill>
                            <a:schemeClr val="tx1"/>
                          </a:solidFill>
                          <a:effectLst/>
                          <a:latin typeface="Calibri" pitchFamily="34" charset="0"/>
                          <a:cs typeface="Arial" pitchFamily="34" charset="0"/>
                        </a:rPr>
                        <a:t>E</a:t>
                      </a:r>
                      <a:r>
                        <a:rPr kumimoji="0" lang="en-US" altLang="en-US" sz="1800" b="0" i="0" u="none" strike="noStrike" cap="none" normalizeH="0" baseline="0">
                          <a:ln>
                            <a:noFill/>
                          </a:ln>
                          <a:solidFill>
                            <a:schemeClr val="tx1"/>
                          </a:solidFill>
                          <a:effectLst/>
                          <a:latin typeface="Calibri" pitchFamily="34" charset="0"/>
                          <a:cs typeface="Arial" pitchFamily="34" charset="0"/>
                        </a:rPr>
                        <a:t>xcise/SLMT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2095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Excise </a:t>
                      </a:r>
                      <a:r>
                        <a:rPr kumimoji="0" lang="en-US" altLang="en-US" sz="1800" b="0" i="0" u="none" strike="noStrike" cap="none" normalizeH="0" baseline="0" dirty="0" smtClean="0">
                          <a:ln>
                            <a:noFill/>
                          </a:ln>
                          <a:solidFill>
                            <a:schemeClr val="tx1"/>
                          </a:solidFill>
                          <a:effectLst/>
                          <a:latin typeface="Calibri" pitchFamily="34" charset="0"/>
                          <a:cs typeface="Arial" pitchFamily="34" charset="0"/>
                        </a:rPr>
                        <a:t>Dept. </a:t>
                      </a:r>
                      <a:r>
                        <a:rPr kumimoji="0" lang="en-US" altLang="en-US" sz="1800" b="0" i="0" u="none" strike="noStrike" cap="none" normalizeH="0" baseline="0" dirty="0">
                          <a:ln>
                            <a:noFill/>
                          </a:ln>
                          <a:solidFill>
                            <a:schemeClr val="tx1"/>
                          </a:solidFill>
                          <a:effectLst/>
                          <a:latin typeface="Calibri" pitchFamily="34" charset="0"/>
                          <a:cs typeface="Arial" pitchFamily="34" charset="0"/>
                        </a:rPr>
                        <a:t>Officers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1963">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49238"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Political Parties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3 </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h</a:t>
                      </a:r>
                      <a:r>
                        <a:rPr kumimoji="0" lang="en-US" altLang="en-US" sz="1800" b="0" i="0" u="none" strike="noStrike" cap="none" normalizeH="0" baseline="0" dirty="0" err="1" smtClean="0">
                          <a:ln>
                            <a:noFill/>
                          </a:ln>
                          <a:solidFill>
                            <a:schemeClr val="tx1"/>
                          </a:solidFill>
                          <a:effectLst/>
                          <a:latin typeface="Calibri" pitchFamily="34" charset="0"/>
                          <a:cs typeface="Arial" pitchFamily="34" charset="0"/>
                        </a:rPr>
                        <a:t>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endParaRPr kumimoji="0" lang="en-IN"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1963">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49238"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Media</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2 </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h</a:t>
                      </a:r>
                      <a:r>
                        <a:rPr kumimoji="0" lang="en-US" altLang="en-US" sz="1800" b="0" i="0" u="none" strike="noStrike" cap="none" normalizeH="0" baseline="0" dirty="0" err="1" smtClean="0">
                          <a:ln>
                            <a:noFill/>
                          </a:ln>
                          <a:solidFill>
                            <a:schemeClr val="tx1"/>
                          </a:solidFill>
                          <a:effectLst/>
                          <a:latin typeface="Calibri" pitchFamily="34" charset="0"/>
                          <a:cs typeface="Arial" pitchFamily="34" charset="0"/>
                        </a:rPr>
                        <a:t>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object 3"/>
          <p:cNvSpPr txBox="1"/>
          <p:nvPr/>
        </p:nvSpPr>
        <p:spPr>
          <a:xfrm>
            <a:off x="3719736" y="476672"/>
            <a:ext cx="5350270" cy="382797"/>
          </a:xfrm>
          <a:prstGeom prst="rect">
            <a:avLst/>
          </a:prstGeom>
        </p:spPr>
        <p:txBody>
          <a:bodyPr wrap="square" lIns="0" tIns="13335" rIns="0" bIns="0">
            <a:spAutoFit/>
          </a:bodyPr>
          <a:lstStyle/>
          <a:p>
            <a:pPr marL="12700" fontAlgn="auto">
              <a:spcBef>
                <a:spcPts val="105"/>
              </a:spcBef>
              <a:spcAft>
                <a:spcPts val="0"/>
              </a:spcAft>
              <a:tabLst>
                <a:tab pos="1120140" algn="l"/>
              </a:tabLst>
              <a:defRPr/>
            </a:pPr>
            <a:r>
              <a:rPr sz="2400" b="1" spc="-15" dirty="0" smtClean="0">
                <a:solidFill>
                  <a:prstClr val="black"/>
                </a:solidFill>
                <a:latin typeface="Times New Roman"/>
                <a:cs typeface="Times New Roman"/>
              </a:rPr>
              <a:t>Training </a:t>
            </a:r>
            <a:r>
              <a:rPr lang="en-IN" sz="2400" b="1" spc="-15" dirty="0" smtClean="0">
                <a:solidFill>
                  <a:prstClr val="black"/>
                </a:solidFill>
                <a:latin typeface="Times New Roman"/>
                <a:cs typeface="Times New Roman"/>
              </a:rPr>
              <a:t> </a:t>
            </a:r>
            <a:r>
              <a:rPr lang="en-IN" sz="2400" b="1" spc="-15" dirty="0">
                <a:solidFill>
                  <a:prstClr val="black"/>
                </a:solidFill>
                <a:latin typeface="Times New Roman"/>
                <a:cs typeface="Times New Roman"/>
              </a:rPr>
              <a:t>Plan </a:t>
            </a:r>
            <a:r>
              <a:rPr sz="2400" b="1" dirty="0">
                <a:solidFill>
                  <a:prstClr val="black"/>
                </a:solidFill>
                <a:latin typeface="Times New Roman"/>
                <a:cs typeface="Times New Roman"/>
              </a:rPr>
              <a:t>at District</a:t>
            </a:r>
            <a:r>
              <a:rPr sz="2400" b="1" spc="-125" dirty="0">
                <a:solidFill>
                  <a:prstClr val="black"/>
                </a:solidFill>
                <a:latin typeface="Times New Roman"/>
                <a:cs typeface="Times New Roman"/>
              </a:rPr>
              <a:t> </a:t>
            </a:r>
            <a:r>
              <a:rPr sz="2400" b="1" dirty="0">
                <a:solidFill>
                  <a:prstClr val="black"/>
                </a:solidFill>
                <a:latin typeface="Times New Roman"/>
                <a:cs typeface="Times New Roman"/>
              </a:rPr>
              <a:t>Level</a:t>
            </a:r>
            <a:endParaRPr sz="2400" dirty="0">
              <a:solidFill>
                <a:prstClr val="black"/>
              </a:solidFill>
              <a:latin typeface="Times New Roman"/>
              <a:cs typeface="Times New Roman"/>
            </a:endParaRPr>
          </a:p>
        </p:txBody>
      </p:sp>
      <p:sp>
        <p:nvSpPr>
          <p:cNvPr id="311361"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029B52B7-6E16-42B0-B37F-6B485717EF1E}" type="slidenum">
              <a:rPr lang="en-US" altLang="en-US" smtClean="0">
                <a:solidFill>
                  <a:srgbClr val="898989"/>
                </a:solidFill>
              </a:rPr>
              <a:pPr/>
              <a:t>28</a:t>
            </a:fld>
            <a:endParaRPr lang="en-US" altLang="en-US">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itle 1"/>
          <p:cNvSpPr>
            <a:spLocks noGrp="1"/>
          </p:cNvSpPr>
          <p:nvPr>
            <p:ph type="ctrTitle"/>
          </p:nvPr>
        </p:nvSpPr>
        <p:spPr>
          <a:xfrm>
            <a:off x="2208213" y="115889"/>
            <a:ext cx="7772400" cy="865187"/>
          </a:xfrm>
        </p:spPr>
        <p:txBody>
          <a:bodyPr/>
          <a:lstStyle/>
          <a:p>
            <a:pPr eaLnBrk="1" hangingPunct="1"/>
            <a:r>
              <a:rPr lang="en-US" altLang="en-US" b="1" dirty="0" smtClean="0"/>
              <a:t>IT </a:t>
            </a:r>
            <a:r>
              <a:rPr lang="en-US" altLang="en-US" b="1" dirty="0"/>
              <a:t>preparations</a:t>
            </a:r>
          </a:p>
        </p:txBody>
      </p:sp>
      <p:sp>
        <p:nvSpPr>
          <p:cNvPr id="3" name="Subtitle 2"/>
          <p:cNvSpPr>
            <a:spLocks noGrp="1"/>
          </p:cNvSpPr>
          <p:nvPr>
            <p:ph type="subTitle" idx="1"/>
          </p:nvPr>
        </p:nvSpPr>
        <p:spPr>
          <a:xfrm>
            <a:off x="766962" y="981076"/>
            <a:ext cx="11017670" cy="5400675"/>
          </a:xfrm>
        </p:spPr>
        <p:txBody>
          <a:bodyPr rtlCol="0">
            <a:normAutofit/>
          </a:bodyPr>
          <a:lstStyle/>
          <a:p>
            <a:pPr algn="l" eaLnBrk="1" fontAlgn="auto" hangingPunct="1">
              <a:lnSpc>
                <a:spcPct val="150000"/>
              </a:lnSpc>
              <a:spcAft>
                <a:spcPts val="0"/>
              </a:spcAft>
              <a:defRPr/>
            </a:pPr>
            <a:r>
              <a:rPr lang="en-US" sz="2400" b="1" dirty="0" smtClean="0">
                <a:solidFill>
                  <a:schemeClr val="tx1"/>
                </a:solidFill>
              </a:rPr>
              <a:t>IT infrastructure for RO/ARO/ERO/AERO – training in IT applications/portal modules – DEO website – Nodal officer as contact point:</a:t>
            </a:r>
          </a:p>
          <a:p>
            <a:pPr marL="457200" indent="-457200" algn="l" eaLnBrk="1" fontAlgn="auto" hangingPunct="1">
              <a:lnSpc>
                <a:spcPct val="150000"/>
              </a:lnSpc>
              <a:spcAft>
                <a:spcPts val="0"/>
              </a:spcAft>
              <a:buFont typeface="Wingdings" panose="05000000000000000000" pitchFamily="2" charset="2"/>
              <a:buChar char="§"/>
              <a:defRPr/>
            </a:pPr>
            <a:r>
              <a:rPr lang="en-US" sz="2400" dirty="0" smtClean="0">
                <a:solidFill>
                  <a:schemeClr val="tx1"/>
                </a:solidFill>
              </a:rPr>
              <a:t>DEO </a:t>
            </a:r>
            <a:r>
              <a:rPr lang="en-US" sz="2400" dirty="0">
                <a:solidFill>
                  <a:schemeClr val="tx1"/>
                </a:solidFill>
              </a:rPr>
              <a:t>should ensure that every AERO/ ERO and the Returning Officer offices are well equipped with enough number of computers, printers, internet facility </a:t>
            </a:r>
            <a:r>
              <a:rPr lang="en-US" sz="2400" dirty="0" smtClean="0">
                <a:solidFill>
                  <a:schemeClr val="tx1"/>
                </a:solidFill>
              </a:rPr>
              <a:t>etc. </a:t>
            </a:r>
            <a:r>
              <a:rPr lang="en-US" sz="2400" dirty="0">
                <a:solidFill>
                  <a:schemeClr val="tx1"/>
                </a:solidFill>
              </a:rPr>
              <a:t>and data entry operators.</a:t>
            </a:r>
          </a:p>
          <a:p>
            <a:pPr marL="457200" indent="-457200" algn="l" eaLnBrk="1" fontAlgn="auto" hangingPunct="1">
              <a:lnSpc>
                <a:spcPct val="150000"/>
              </a:lnSpc>
              <a:spcAft>
                <a:spcPts val="0"/>
              </a:spcAft>
              <a:buFont typeface="Wingdings" panose="05000000000000000000" pitchFamily="2" charset="2"/>
              <a:buChar char="§"/>
              <a:defRPr/>
            </a:pPr>
            <a:r>
              <a:rPr lang="en-US" sz="2400" dirty="0">
                <a:solidFill>
                  <a:schemeClr val="tx1"/>
                </a:solidFill>
              </a:rPr>
              <a:t>District Information Officer, NIC should be involved in better management.</a:t>
            </a:r>
          </a:p>
          <a:p>
            <a:pPr marL="457200" indent="-457200" algn="l" eaLnBrk="1" fontAlgn="auto" hangingPunct="1">
              <a:lnSpc>
                <a:spcPct val="150000"/>
              </a:lnSpc>
              <a:spcAft>
                <a:spcPts val="0"/>
              </a:spcAft>
              <a:buFont typeface="Wingdings" panose="05000000000000000000" pitchFamily="2" charset="2"/>
              <a:buChar char="§"/>
              <a:defRPr/>
            </a:pPr>
            <a:r>
              <a:rPr lang="en-US" sz="2400" dirty="0" smtClean="0">
                <a:solidFill>
                  <a:schemeClr val="tx1"/>
                </a:solidFill>
              </a:rPr>
              <a:t>Organize </a:t>
            </a:r>
            <a:r>
              <a:rPr lang="en-US" sz="2400" dirty="0">
                <a:solidFill>
                  <a:schemeClr val="tx1"/>
                </a:solidFill>
              </a:rPr>
              <a:t>training to all personnel on ECI IT applications and CEO portal modules.</a:t>
            </a:r>
          </a:p>
          <a:p>
            <a:pPr marL="457200" indent="-457200" algn="l" eaLnBrk="1" fontAlgn="auto" hangingPunct="1">
              <a:lnSpc>
                <a:spcPct val="150000"/>
              </a:lnSpc>
              <a:spcAft>
                <a:spcPts val="0"/>
              </a:spcAft>
              <a:buFont typeface="Wingdings" panose="05000000000000000000" pitchFamily="2" charset="2"/>
              <a:buChar char="§"/>
              <a:defRPr/>
            </a:pPr>
            <a:r>
              <a:rPr lang="en-US" sz="2400" dirty="0">
                <a:solidFill>
                  <a:schemeClr val="tx1"/>
                </a:solidFill>
              </a:rPr>
              <a:t>Prepare DEO web sites for dissemination of election related information.</a:t>
            </a:r>
          </a:p>
          <a:p>
            <a:pPr marL="457200" indent="-457200" algn="l" eaLnBrk="1" fontAlgn="auto" hangingPunct="1">
              <a:lnSpc>
                <a:spcPct val="150000"/>
              </a:lnSpc>
              <a:spcAft>
                <a:spcPts val="0"/>
              </a:spcAft>
              <a:buFont typeface="Wingdings" panose="05000000000000000000" pitchFamily="2" charset="2"/>
              <a:buChar char="§"/>
              <a:defRPr/>
            </a:pPr>
            <a:r>
              <a:rPr lang="en-US" sz="2400" dirty="0">
                <a:solidFill>
                  <a:schemeClr val="tx1"/>
                </a:solidFill>
              </a:rPr>
              <a:t>Appoint a Nodal Officer as a one point contact</a:t>
            </a:r>
            <a:r>
              <a:rPr lang="en-US" sz="2400" dirty="0" smtClean="0">
                <a:solidFill>
                  <a:schemeClr val="tx1"/>
                </a:solidFill>
              </a:rPr>
              <a:t>.</a:t>
            </a:r>
            <a:endParaRPr lang="en-US" sz="2400" dirty="0">
              <a:solidFill>
                <a:schemeClr val="tx1"/>
              </a:solidFill>
            </a:endParaRPr>
          </a:p>
        </p:txBody>
      </p:sp>
      <p:sp>
        <p:nvSpPr>
          <p:cNvPr id="31232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E96237AE-8CEA-4010-9897-655CEA8A87C7}" type="slidenum">
              <a:rPr lang="en-US" altLang="en-US" smtClean="0">
                <a:solidFill>
                  <a:srgbClr val="898989"/>
                </a:solidFill>
              </a:rPr>
              <a:pPr/>
              <a:t>29</a:t>
            </a:fld>
            <a:endParaRPr lang="en-US" altLang="en-US">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81001"/>
            <a:ext cx="7772400" cy="1622425"/>
          </a:xfrm>
        </p:spPr>
        <p:txBody>
          <a:bodyPr>
            <a:normAutofit fontScale="90000"/>
          </a:bodyPr>
          <a:lstStyle/>
          <a:p>
            <a:pPr algn="just"/>
            <a:r>
              <a:rPr lang="en-US" sz="2800" b="1">
                <a:latin typeface="Times New Roman" pitchFamily="18" charset="0"/>
                <a:cs typeface="Times New Roman" pitchFamily="18" charset="0"/>
              </a:rPr>
              <a:t>Objective: </a:t>
            </a:r>
            <a:r>
              <a:rPr lang="en-IN" sz="2800">
                <a:latin typeface="Times New Roman" pitchFamily="18" charset="0"/>
                <a:cs typeface="Times New Roman" pitchFamily="18" charset="0"/>
              </a:rPr>
              <a:t>This session will provide an understanding regarding preparation of a District Election Plan, its form and flow, its utility in effective election management. </a:t>
            </a:r>
            <a:endParaRPr lang="en-US" sz="2800">
              <a:latin typeface="Times New Roman" pitchFamily="18" charset="0"/>
              <a:cs typeface="Times New Roman" pitchFamily="18" charset="0"/>
            </a:endParaRPr>
          </a:p>
        </p:txBody>
      </p:sp>
      <p:sp>
        <p:nvSpPr>
          <p:cNvPr id="3" name="Subtitle 2"/>
          <p:cNvSpPr>
            <a:spLocks noGrp="1"/>
          </p:cNvSpPr>
          <p:nvPr>
            <p:ph type="subTitle" idx="1"/>
          </p:nvPr>
        </p:nvSpPr>
        <p:spPr>
          <a:xfrm>
            <a:off x="2362200" y="2286000"/>
            <a:ext cx="7543800" cy="3581400"/>
          </a:xfrm>
        </p:spPr>
        <p:txBody>
          <a:bodyPr rtlCol="0">
            <a:normAutofit/>
          </a:bodyPr>
          <a:lstStyle/>
          <a:p>
            <a:pPr algn="l" fontAlgn="auto">
              <a:spcAft>
                <a:spcPts val="0"/>
              </a:spcAft>
              <a:defRPr/>
            </a:pPr>
            <a:r>
              <a:rPr lang="en-US" sz="2400" dirty="0">
                <a:solidFill>
                  <a:schemeClr val="tx1"/>
                </a:solidFill>
                <a:latin typeface="Times New Roman" pitchFamily="18" charset="0"/>
                <a:cs typeface="Times New Roman" pitchFamily="18" charset="0"/>
              </a:rPr>
              <a:t>CONTENTS:</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Definition of DEMP</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ECI instructions on DEMP</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Preparation of DEMP- Duties of DEO</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Components of DEMP</a:t>
            </a:r>
          </a:p>
          <a:p>
            <a:pPr marL="457200" indent="-457200" algn="l" fontAlgn="auto">
              <a:spcAft>
                <a:spcPts val="0"/>
              </a:spcAft>
              <a:buFont typeface="Arial" pitchFamily="34" charset="0"/>
              <a:buAutoNum type="arabicPeriod"/>
              <a:defRPr/>
            </a:pPr>
            <a:r>
              <a:rPr lang="en-IN" sz="2400" dirty="0">
                <a:solidFill>
                  <a:schemeClr val="tx1"/>
                </a:solidFill>
                <a:latin typeface="Times New Roman" pitchFamily="18" charset="0"/>
                <a:cs typeface="Times New Roman" pitchFamily="18" charset="0"/>
              </a:rPr>
              <a:t>ACEMP – Definition and Preparation</a:t>
            </a:r>
            <a:endParaRPr lang="en-US" sz="2400" dirty="0">
              <a:solidFill>
                <a:schemeClr val="tx1"/>
              </a:solidFill>
              <a:latin typeface="Times New Roman" pitchFamily="18" charset="0"/>
              <a:cs typeface="Times New Roman" pitchFamily="18" charset="0"/>
            </a:endParaRPr>
          </a:p>
          <a:p>
            <a:pPr algn="l" fontAlgn="auto">
              <a:spcAft>
                <a:spcPts val="0"/>
              </a:spcAft>
              <a:defRPr/>
            </a:pPr>
            <a:r>
              <a:rPr lang="en-US" sz="2400" dirty="0">
                <a:solidFill>
                  <a:schemeClr val="tx1"/>
                </a:solidFill>
                <a:latin typeface="Times New Roman" pitchFamily="18" charset="0"/>
                <a:cs typeface="Times New Roman" pitchFamily="18" charset="0"/>
              </a:rPr>
              <a:t>7.  Conclusion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7"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7"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7"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le 1"/>
          <p:cNvSpPr>
            <a:spLocks noGrp="1"/>
          </p:cNvSpPr>
          <p:nvPr>
            <p:ph type="title"/>
          </p:nvPr>
        </p:nvSpPr>
        <p:spPr>
          <a:xfrm>
            <a:off x="1919288" y="0"/>
            <a:ext cx="8229600" cy="908050"/>
          </a:xfrm>
        </p:spPr>
        <p:txBody>
          <a:bodyPr/>
          <a:lstStyle/>
          <a:p>
            <a:pPr algn="ctr" eaLnBrk="1" hangingPunct="1"/>
            <a:r>
              <a:rPr lang="en-IN" altLang="en-US" b="1" dirty="0" smtClean="0"/>
              <a:t>Counting </a:t>
            </a:r>
            <a:r>
              <a:rPr lang="en-IN" altLang="en-US" b="1" dirty="0"/>
              <a:t>plan</a:t>
            </a:r>
          </a:p>
        </p:txBody>
      </p:sp>
      <p:sp>
        <p:nvSpPr>
          <p:cNvPr id="5" name="Content Placeholder 4"/>
          <p:cNvSpPr>
            <a:spLocks noGrp="1"/>
          </p:cNvSpPr>
          <p:nvPr>
            <p:ph idx="1"/>
          </p:nvPr>
        </p:nvSpPr>
        <p:spPr>
          <a:xfrm>
            <a:off x="983432" y="1136696"/>
            <a:ext cx="4176464" cy="4884592"/>
          </a:xfrm>
          <a:noFill/>
          <a:ln>
            <a:solidFill>
              <a:schemeClr val="tx1"/>
            </a:solidFill>
          </a:ln>
        </p:spPr>
        <p:txBody>
          <a:bodyPr rtlCol="0">
            <a:noAutofit/>
          </a:bodyPr>
          <a:lstStyle/>
          <a:p>
            <a:pPr algn="just" eaLnBrk="1" fontAlgn="auto" hangingPunct="1">
              <a:spcAft>
                <a:spcPts val="0"/>
              </a:spcAft>
              <a:buFont typeface="Wingdings" panose="05000000000000000000" pitchFamily="2" charset="2"/>
              <a:buChar char="§"/>
              <a:defRPr/>
            </a:pPr>
            <a:r>
              <a:rPr lang="en-US" sz="2000" dirty="0"/>
              <a:t>Identification of Counting Centre/Counting Halls.</a:t>
            </a:r>
            <a:endParaRPr lang="en-IN" sz="2000" dirty="0"/>
          </a:p>
          <a:p>
            <a:pPr algn="just" eaLnBrk="1" fontAlgn="auto" hangingPunct="1">
              <a:spcAft>
                <a:spcPts val="0"/>
              </a:spcAft>
              <a:buFont typeface="Wingdings" panose="05000000000000000000" pitchFamily="2" charset="2"/>
              <a:buChar char="§"/>
              <a:defRPr/>
            </a:pPr>
            <a:r>
              <a:rPr lang="en-US" sz="2000" dirty="0"/>
              <a:t>Strong Room’s (Storage places for EVM’s)--Pre Poll and Post Poll Strong rooms.</a:t>
            </a:r>
            <a:endParaRPr lang="en-IN" sz="2000" dirty="0"/>
          </a:p>
          <a:p>
            <a:pPr eaLnBrk="1" fontAlgn="auto" hangingPunct="1">
              <a:spcAft>
                <a:spcPts val="0"/>
              </a:spcAft>
              <a:buFont typeface="Wingdings" panose="05000000000000000000" pitchFamily="2" charset="2"/>
              <a:buChar char="§"/>
              <a:defRPr/>
            </a:pPr>
            <a:r>
              <a:rPr lang="en-IN" sz="2000" dirty="0"/>
              <a:t>Finalisation of all places of mustering, training </a:t>
            </a:r>
            <a:r>
              <a:rPr lang="en-IN" sz="2000" dirty="0" err="1"/>
              <a:t>Demustering</a:t>
            </a:r>
            <a:r>
              <a:rPr lang="en-IN" sz="2000" dirty="0"/>
              <a:t>, centres.</a:t>
            </a:r>
          </a:p>
          <a:p>
            <a:pPr eaLnBrk="1" fontAlgn="auto" hangingPunct="1">
              <a:spcAft>
                <a:spcPts val="0"/>
              </a:spcAft>
              <a:buFont typeface="Wingdings" panose="05000000000000000000" pitchFamily="2" charset="2"/>
              <a:buChar char="§"/>
              <a:defRPr/>
            </a:pPr>
            <a:r>
              <a:rPr lang="en-IN" sz="2000" dirty="0"/>
              <a:t>IT infrastructure at counting </a:t>
            </a:r>
            <a:r>
              <a:rPr lang="en-IN" sz="2000" dirty="0" err="1"/>
              <a:t>center</a:t>
            </a:r>
            <a:r>
              <a:rPr lang="en-IN" sz="2000" dirty="0"/>
              <a:t>.</a:t>
            </a:r>
          </a:p>
          <a:p>
            <a:pPr eaLnBrk="1" fontAlgn="auto" hangingPunct="1">
              <a:spcAft>
                <a:spcPts val="0"/>
              </a:spcAft>
              <a:buFont typeface="Wingdings" panose="05000000000000000000" pitchFamily="2" charset="2"/>
              <a:buChar char="§"/>
              <a:defRPr/>
            </a:pPr>
            <a:r>
              <a:rPr lang="en-IN" sz="2000" dirty="0"/>
              <a:t>Media room at the Counting </a:t>
            </a:r>
            <a:r>
              <a:rPr lang="en-IN" sz="2000" dirty="0" err="1"/>
              <a:t>center</a:t>
            </a:r>
            <a:r>
              <a:rPr lang="en-IN" sz="2000" dirty="0"/>
              <a:t>.</a:t>
            </a:r>
          </a:p>
          <a:p>
            <a:pPr eaLnBrk="1" fontAlgn="auto" hangingPunct="1">
              <a:spcAft>
                <a:spcPts val="0"/>
              </a:spcAft>
              <a:buFont typeface="Wingdings" panose="05000000000000000000" pitchFamily="2" charset="2"/>
              <a:buChar char="§"/>
              <a:defRPr/>
            </a:pPr>
            <a:r>
              <a:rPr lang="en-IN" sz="2000" dirty="0"/>
              <a:t>Counting staff, training, welfare and deployment.</a:t>
            </a:r>
          </a:p>
          <a:p>
            <a:pPr eaLnBrk="1" fontAlgn="auto" hangingPunct="1">
              <a:spcAft>
                <a:spcPts val="0"/>
              </a:spcAft>
              <a:buFont typeface="Wingdings" panose="05000000000000000000" pitchFamily="2" charset="2"/>
              <a:buChar char="§"/>
              <a:defRPr/>
            </a:pPr>
            <a:r>
              <a:rPr lang="en-IN" sz="2000" dirty="0"/>
              <a:t>Sealing , packing post counting materials and machines.</a:t>
            </a:r>
          </a:p>
        </p:txBody>
      </p:sp>
      <p:sp>
        <p:nvSpPr>
          <p:cNvPr id="31334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ECE0AE49-22EB-433F-9E53-B5F1B38C14AD}" type="slidenum">
              <a:rPr lang="en-US" altLang="en-US" smtClean="0">
                <a:solidFill>
                  <a:srgbClr val="898989"/>
                </a:solidFill>
              </a:rPr>
              <a:pPr/>
              <a:t>30</a:t>
            </a:fld>
            <a:endParaRPr lang="en-US" altLang="en-US">
              <a:solidFill>
                <a:srgbClr val="898989"/>
              </a:solidFill>
            </a:endParaRPr>
          </a:p>
        </p:txBody>
      </p:sp>
      <p:sp>
        <p:nvSpPr>
          <p:cNvPr id="9" name="Rectangle 8"/>
          <p:cNvSpPr/>
          <p:nvPr/>
        </p:nvSpPr>
        <p:spPr>
          <a:xfrm>
            <a:off x="5879976" y="2895817"/>
            <a:ext cx="4134678" cy="3125471"/>
          </a:xfrm>
          <a:prstGeom prst="rect">
            <a:avLst/>
          </a:prstGeom>
          <a:noFill/>
          <a:ln>
            <a:solidFill>
              <a:schemeClr val="tx1"/>
            </a:solidFill>
          </a:ln>
        </p:spPr>
        <p:txBody>
          <a:bodyPr wrap="square">
            <a:spAutoFit/>
          </a:bodyPr>
          <a:lstStyle/>
          <a:p>
            <a:pPr marL="171450" lvl="1" indent="-171450" defTabSz="800100">
              <a:lnSpc>
                <a:spcPct val="150000"/>
              </a:lnSpc>
              <a:spcAft>
                <a:spcPct val="15000"/>
              </a:spcAft>
              <a:buChar char="••"/>
            </a:pPr>
            <a:r>
              <a:rPr lang="en-US" dirty="0" smtClean="0">
                <a:solidFill>
                  <a:srgbClr val="000000"/>
                </a:solidFill>
              </a:rPr>
              <a:t>Identify </a:t>
            </a:r>
            <a:r>
              <a:rPr lang="en-US" dirty="0">
                <a:solidFill>
                  <a:srgbClr val="000000"/>
                </a:solidFill>
              </a:rPr>
              <a:t>places for storage of EVMs &amp; Polling materials</a:t>
            </a:r>
          </a:p>
          <a:p>
            <a:pPr marL="171450" lvl="1" indent="-171450" defTabSz="800100">
              <a:lnSpc>
                <a:spcPct val="150000"/>
              </a:lnSpc>
              <a:spcAft>
                <a:spcPct val="15000"/>
              </a:spcAft>
              <a:buChar char="••"/>
            </a:pPr>
            <a:r>
              <a:rPr lang="en-US" dirty="0">
                <a:solidFill>
                  <a:srgbClr val="000000"/>
                </a:solidFill>
              </a:rPr>
              <a:t>Submit Proposal to CEO for approval from ECI in advance</a:t>
            </a:r>
          </a:p>
          <a:p>
            <a:pPr marL="171450" lvl="1" indent="-171450" defTabSz="800100">
              <a:lnSpc>
                <a:spcPct val="150000"/>
              </a:lnSpc>
              <a:spcAft>
                <a:spcPct val="15000"/>
              </a:spcAft>
              <a:buChar char="••"/>
            </a:pPr>
            <a:r>
              <a:rPr lang="en-US" dirty="0">
                <a:solidFill>
                  <a:srgbClr val="000000"/>
                </a:solidFill>
              </a:rPr>
              <a:t>Assess Counting Staff availability</a:t>
            </a:r>
          </a:p>
          <a:p>
            <a:pPr marL="171450" lvl="1" indent="-171450" defTabSz="800100">
              <a:lnSpc>
                <a:spcPct val="150000"/>
              </a:lnSpc>
              <a:spcAft>
                <a:spcPct val="15000"/>
              </a:spcAft>
              <a:buChar char="••"/>
            </a:pPr>
            <a:r>
              <a:rPr lang="en-US" dirty="0">
                <a:solidFill>
                  <a:srgbClr val="000000"/>
                </a:solidFill>
              </a:rPr>
              <a:t>Detail other logistics, media and security arrangements</a:t>
            </a:r>
          </a:p>
        </p:txBody>
      </p:sp>
      <p:sp>
        <p:nvSpPr>
          <p:cNvPr id="12" name="Title 1"/>
          <p:cNvSpPr txBox="1">
            <a:spLocks/>
          </p:cNvSpPr>
          <p:nvPr/>
        </p:nvSpPr>
        <p:spPr>
          <a:xfrm>
            <a:off x="5879976" y="2115681"/>
            <a:ext cx="4149254" cy="908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IN" altLang="en-US" sz="3200" b="1" dirty="0" smtClean="0"/>
              <a:t>Key Points:</a:t>
            </a:r>
            <a:endParaRPr lang="en-IN" altLang="en-US" sz="32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itle 1"/>
          <p:cNvSpPr>
            <a:spLocks noGrp="1"/>
          </p:cNvSpPr>
          <p:nvPr>
            <p:ph type="title"/>
          </p:nvPr>
        </p:nvSpPr>
        <p:spPr>
          <a:xfrm>
            <a:off x="1919288" y="0"/>
            <a:ext cx="8229600" cy="908050"/>
          </a:xfrm>
        </p:spPr>
        <p:txBody>
          <a:bodyPr/>
          <a:lstStyle/>
          <a:p>
            <a:pPr eaLnBrk="1" hangingPunct="1"/>
            <a:r>
              <a:rPr lang="en-IN" altLang="en-US" dirty="0" smtClean="0"/>
              <a:t>Material </a:t>
            </a:r>
            <a:r>
              <a:rPr lang="en-IN" altLang="en-US" dirty="0"/>
              <a:t>management</a:t>
            </a:r>
          </a:p>
        </p:txBody>
      </p:sp>
      <p:sp>
        <p:nvSpPr>
          <p:cNvPr id="5" name="Content Placeholder 4"/>
          <p:cNvSpPr>
            <a:spLocks noGrp="1"/>
          </p:cNvSpPr>
          <p:nvPr>
            <p:ph idx="1"/>
          </p:nvPr>
        </p:nvSpPr>
        <p:spPr>
          <a:xfrm>
            <a:off x="551385" y="1052514"/>
            <a:ext cx="11233248" cy="5545137"/>
          </a:xfrm>
        </p:spPr>
        <p:txBody>
          <a:bodyPr rtlCol="0">
            <a:normAutofit/>
          </a:bodyPr>
          <a:lstStyle/>
          <a:p>
            <a:pPr marL="0" indent="0" algn="just" eaLnBrk="1" fontAlgn="auto" hangingPunct="1">
              <a:spcAft>
                <a:spcPts val="0"/>
              </a:spcAft>
              <a:buNone/>
              <a:defRPr/>
            </a:pPr>
            <a:r>
              <a:rPr lang="en-GB" sz="2400" b="1" dirty="0" smtClean="0"/>
              <a:t>Assessment of material requirement – purchase at CEO level/DEO level – procurement one month in advance:</a:t>
            </a:r>
            <a:endParaRPr lang="en-IN" sz="2400" b="1" dirty="0" smtClean="0"/>
          </a:p>
          <a:p>
            <a:pPr algn="just" eaLnBrk="1" fontAlgn="auto" hangingPunct="1">
              <a:spcAft>
                <a:spcPts val="0"/>
              </a:spcAft>
              <a:buFont typeface="Wingdings" panose="05000000000000000000" pitchFamily="2" charset="2"/>
              <a:buChar char="§"/>
              <a:defRPr/>
            </a:pPr>
            <a:r>
              <a:rPr lang="en-IN" sz="2400" dirty="0" smtClean="0"/>
              <a:t>Assess </a:t>
            </a:r>
            <a:r>
              <a:rPr lang="en-IN" sz="2400" dirty="0"/>
              <a:t>the hologram requirement well in advance and place request for procurement.</a:t>
            </a:r>
          </a:p>
          <a:p>
            <a:pPr algn="just" eaLnBrk="1" fontAlgn="auto" hangingPunct="1">
              <a:spcAft>
                <a:spcPts val="0"/>
              </a:spcAft>
              <a:buFont typeface="Wingdings" panose="05000000000000000000" pitchFamily="2" charset="2"/>
              <a:buChar char="§"/>
              <a:defRPr/>
            </a:pPr>
            <a:r>
              <a:rPr lang="en-IN" sz="2400" dirty="0"/>
              <a:t>EVM-VVPAT consumables, batteries, power packs, paper seals </a:t>
            </a:r>
            <a:r>
              <a:rPr lang="en-IN" sz="2400" dirty="0" err="1"/>
              <a:t>etc</a:t>
            </a:r>
            <a:r>
              <a:rPr lang="en-IN" sz="2400" dirty="0"/>
              <a:t> will be procured by CEO Office.</a:t>
            </a:r>
          </a:p>
          <a:p>
            <a:pPr algn="just" eaLnBrk="1" fontAlgn="auto" hangingPunct="1">
              <a:spcAft>
                <a:spcPts val="0"/>
              </a:spcAft>
              <a:buFont typeface="Wingdings" panose="05000000000000000000" pitchFamily="2" charset="2"/>
              <a:buChar char="§"/>
              <a:defRPr/>
            </a:pPr>
            <a:r>
              <a:rPr lang="en-IN" sz="2400" dirty="0"/>
              <a:t>Statutory forms, covers, </a:t>
            </a:r>
            <a:r>
              <a:rPr lang="en-IN" sz="2400" dirty="0" err="1"/>
              <a:t>etc</a:t>
            </a:r>
            <a:r>
              <a:rPr lang="en-IN" sz="2400" dirty="0"/>
              <a:t> will be supplied by CEO Office.</a:t>
            </a:r>
          </a:p>
          <a:p>
            <a:pPr algn="just" eaLnBrk="1" fontAlgn="auto" hangingPunct="1">
              <a:spcAft>
                <a:spcPts val="0"/>
              </a:spcAft>
              <a:buFont typeface="Wingdings" panose="05000000000000000000" pitchFamily="2" charset="2"/>
              <a:buChar char="§"/>
              <a:defRPr/>
            </a:pPr>
            <a:r>
              <a:rPr lang="en-IN" sz="2400" dirty="0"/>
              <a:t>Appoint a Nodal person to check the requirement and shortfall and to liaison with CEO Office</a:t>
            </a:r>
          </a:p>
          <a:p>
            <a:pPr algn="just" eaLnBrk="1" fontAlgn="auto" hangingPunct="1">
              <a:spcAft>
                <a:spcPts val="0"/>
              </a:spcAft>
              <a:buFont typeface="Wingdings" panose="05000000000000000000" pitchFamily="2" charset="2"/>
              <a:buChar char="§"/>
              <a:defRPr/>
            </a:pPr>
            <a:r>
              <a:rPr lang="en-IN" sz="2400" dirty="0"/>
              <a:t>List the materials to be procured at District Level and complete procurements at least one month </a:t>
            </a:r>
            <a:r>
              <a:rPr lang="en-IN" sz="2400" dirty="0" smtClean="0"/>
              <a:t>in advance</a:t>
            </a:r>
            <a:endParaRPr lang="en-IN" sz="2400" dirty="0"/>
          </a:p>
          <a:p>
            <a:pPr algn="just" eaLnBrk="1" fontAlgn="auto" hangingPunct="1">
              <a:spcAft>
                <a:spcPts val="0"/>
              </a:spcAft>
              <a:buFont typeface="Wingdings" panose="05000000000000000000" pitchFamily="2" charset="2"/>
              <a:buChar char="§"/>
              <a:defRPr/>
            </a:pPr>
            <a:r>
              <a:rPr lang="en-IN" sz="2400" dirty="0"/>
              <a:t> Refer to </a:t>
            </a:r>
            <a:r>
              <a:rPr lang="en-IN" sz="2400" dirty="0" smtClean="0"/>
              <a:t>the relevant chapters of RO </a:t>
            </a:r>
            <a:r>
              <a:rPr lang="en-IN" sz="2400" dirty="0"/>
              <a:t>Hand Book and </a:t>
            </a:r>
            <a:r>
              <a:rPr lang="en-IN" sz="2400" dirty="0">
                <a:solidFill>
                  <a:srgbClr val="FF0000"/>
                </a:solidFill>
              </a:rPr>
              <a:t>ECI instructions </a:t>
            </a:r>
            <a:r>
              <a:rPr lang="en-IN" sz="2400" dirty="0"/>
              <a:t>dated 23</a:t>
            </a:r>
            <a:r>
              <a:rPr lang="en-IN" sz="2400" baseline="30000" dirty="0"/>
              <a:t>rd</a:t>
            </a:r>
            <a:r>
              <a:rPr lang="en-IN" sz="2400" dirty="0"/>
              <a:t> Feb 2009, page 6 of Compendium of Instructions, Vol1, </a:t>
            </a:r>
            <a:r>
              <a:rPr lang="en-IN" sz="2400" dirty="0" smtClean="0"/>
              <a:t>Part 2</a:t>
            </a:r>
            <a:endParaRPr lang="en-IN" sz="2400" dirty="0"/>
          </a:p>
        </p:txBody>
      </p:sp>
      <p:sp>
        <p:nvSpPr>
          <p:cNvPr id="31437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E1802484-AB78-4B89-86A2-9D1AA52DFC0A}" type="slidenum">
              <a:rPr lang="en-US" altLang="en-US" smtClean="0">
                <a:solidFill>
                  <a:srgbClr val="898989"/>
                </a:solidFill>
              </a:rPr>
              <a:pPr/>
              <a:t>31</a:t>
            </a:fld>
            <a:endParaRPr lang="en-US" altLang="en-US">
              <a:solidFill>
                <a:srgbClr val="89898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itle 1"/>
          <p:cNvSpPr>
            <a:spLocks noGrp="1"/>
          </p:cNvSpPr>
          <p:nvPr>
            <p:ph type="ctrTitle"/>
          </p:nvPr>
        </p:nvSpPr>
        <p:spPr>
          <a:xfrm>
            <a:off x="1524000" y="260648"/>
            <a:ext cx="9145016" cy="836613"/>
          </a:xfrm>
        </p:spPr>
        <p:txBody>
          <a:bodyPr>
            <a:normAutofit fontScale="90000"/>
          </a:bodyPr>
          <a:lstStyle/>
          <a:p>
            <a:r>
              <a:rPr lang="en-US" altLang="en-US" b="1" dirty="0" smtClean="0"/>
              <a:t>Voter assistance and PwD</a:t>
            </a:r>
            <a:endParaRPr lang="en-US" altLang="en-US" b="1" dirty="0"/>
          </a:p>
        </p:txBody>
      </p:sp>
      <p:sp>
        <p:nvSpPr>
          <p:cNvPr id="315395" name="Subtitle 2"/>
          <p:cNvSpPr>
            <a:spLocks noGrp="1"/>
          </p:cNvSpPr>
          <p:nvPr>
            <p:ph type="subTitle" idx="1"/>
          </p:nvPr>
        </p:nvSpPr>
        <p:spPr>
          <a:xfrm>
            <a:off x="1181708" y="1097261"/>
            <a:ext cx="9829600" cy="5380707"/>
          </a:xfrm>
        </p:spPr>
        <p:txBody>
          <a:bodyPr>
            <a:noAutofit/>
          </a:bodyPr>
          <a:lstStyle/>
          <a:p>
            <a:pPr algn="l">
              <a:lnSpc>
                <a:spcPct val="160000"/>
              </a:lnSpc>
            </a:pPr>
            <a:r>
              <a:rPr lang="en-US" altLang="en-US" sz="1800" b="1" dirty="0" smtClean="0"/>
              <a:t>Helpdesk at all levels – control room 24X7 – mapping of PwD electors and assistance  - voter assistance booth on poll-day – home voting for senior citizens and PwD – advance voting:</a:t>
            </a:r>
          </a:p>
          <a:p>
            <a:pPr marL="457200" indent="-457200" algn="l">
              <a:lnSpc>
                <a:spcPct val="160000"/>
              </a:lnSpc>
              <a:buFont typeface="Wingdings" pitchFamily="2" charset="2"/>
              <a:buChar char="§"/>
            </a:pPr>
            <a:r>
              <a:rPr lang="en-US" altLang="en-US" sz="1800" dirty="0" smtClean="0"/>
              <a:t>DEO </a:t>
            </a:r>
            <a:r>
              <a:rPr lang="en-US" altLang="en-US" sz="1800" dirty="0"/>
              <a:t>should ensure that the help desk are functioning at DEO / RO/ ARO/ ERO/ AERO offices.</a:t>
            </a:r>
          </a:p>
          <a:p>
            <a:pPr marL="457200" indent="-457200" algn="l">
              <a:lnSpc>
                <a:spcPct val="160000"/>
              </a:lnSpc>
              <a:buFont typeface="Wingdings" pitchFamily="2" charset="2"/>
              <a:buChar char="§"/>
            </a:pPr>
            <a:r>
              <a:rPr lang="en-US" altLang="en-US" sz="1800" dirty="0"/>
              <a:t>Control room to record complaints and grievances are functioning 24 X 7.</a:t>
            </a:r>
          </a:p>
          <a:p>
            <a:pPr marL="457200" indent="-457200" algn="l">
              <a:lnSpc>
                <a:spcPct val="160000"/>
              </a:lnSpc>
              <a:buFont typeface="Wingdings" pitchFamily="2" charset="2"/>
              <a:buChar char="§"/>
            </a:pPr>
            <a:r>
              <a:rPr lang="en-US" altLang="en-US" sz="1800" dirty="0"/>
              <a:t>Identify and map PWD and provide all assistance for their enrollment and voting. Explore online booking of requests.</a:t>
            </a:r>
          </a:p>
          <a:p>
            <a:pPr marL="457200" indent="-457200" algn="l">
              <a:lnSpc>
                <a:spcPct val="160000"/>
              </a:lnSpc>
              <a:buFont typeface="Wingdings" pitchFamily="2" charset="2"/>
              <a:buChar char="§"/>
            </a:pPr>
            <a:r>
              <a:rPr lang="en-US" altLang="en-US" sz="1800" dirty="0"/>
              <a:t>Prepare DEO web site for voter name search. Keep a copy of alphabetical list at RO Help desk.</a:t>
            </a:r>
          </a:p>
          <a:p>
            <a:pPr marL="457200" indent="-457200" algn="l">
              <a:lnSpc>
                <a:spcPct val="160000"/>
              </a:lnSpc>
              <a:buFont typeface="Wingdings" pitchFamily="2" charset="2"/>
              <a:buChar char="§"/>
            </a:pPr>
            <a:r>
              <a:rPr lang="en-US" altLang="en-US" sz="1800" dirty="0"/>
              <a:t>Voter assistance booths should be operational on poll day</a:t>
            </a:r>
            <a:r>
              <a:rPr lang="en-US" altLang="en-US" sz="1800" dirty="0" smtClean="0"/>
              <a:t>.</a:t>
            </a:r>
          </a:p>
          <a:p>
            <a:pPr algn="l">
              <a:lnSpc>
                <a:spcPct val="160000"/>
              </a:lnSpc>
            </a:pPr>
            <a:r>
              <a:rPr lang="en-US" altLang="en-US" sz="1800" b="1" dirty="0" smtClean="0">
                <a:solidFill>
                  <a:srgbClr val="FF3399"/>
                </a:solidFill>
              </a:rPr>
              <a:t>NB: New Instructions – DEO and RO to plan for executing Home Voting facility for PwD/80+ and advance voting for essential service category officials</a:t>
            </a:r>
            <a:endParaRPr lang="en-US" altLang="en-US" sz="1800" b="1" dirty="0">
              <a:solidFill>
                <a:srgbClr val="FF3399"/>
              </a:solidFill>
            </a:endParaRPr>
          </a:p>
        </p:txBody>
      </p:sp>
      <p:sp>
        <p:nvSpPr>
          <p:cNvPr id="31539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8C7C2240-5275-47A6-AB92-9080BEB87654}" type="slidenum">
              <a:rPr lang="en-US" altLang="en-US" smtClean="0">
                <a:solidFill>
                  <a:srgbClr val="898989"/>
                </a:solidFill>
              </a:rPr>
              <a:pPr/>
              <a:t>32</a:t>
            </a:fld>
            <a:endParaRPr lang="en-US" altLang="en-US">
              <a:solidFill>
                <a:srgbClr val="89898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itle 1"/>
          <p:cNvSpPr>
            <a:spLocks noGrp="1"/>
          </p:cNvSpPr>
          <p:nvPr>
            <p:ph type="ctrTitle"/>
          </p:nvPr>
        </p:nvSpPr>
        <p:spPr>
          <a:xfrm>
            <a:off x="1631951" y="260648"/>
            <a:ext cx="8799512" cy="914400"/>
          </a:xfrm>
        </p:spPr>
        <p:txBody>
          <a:bodyPr/>
          <a:lstStyle/>
          <a:p>
            <a:pPr eaLnBrk="1" hangingPunct="1"/>
            <a:r>
              <a:rPr lang="en-US" altLang="en-US" b="1" dirty="0" smtClean="0"/>
              <a:t>Interface </a:t>
            </a:r>
            <a:r>
              <a:rPr lang="en-US" altLang="en-US" b="1" dirty="0"/>
              <a:t>with Political Parties</a:t>
            </a:r>
          </a:p>
        </p:txBody>
      </p:sp>
      <p:sp>
        <p:nvSpPr>
          <p:cNvPr id="4" name="Rectangle 3"/>
          <p:cNvSpPr/>
          <p:nvPr/>
        </p:nvSpPr>
        <p:spPr>
          <a:xfrm>
            <a:off x="739405" y="1175048"/>
            <a:ext cx="10584604" cy="5262979"/>
          </a:xfrm>
          <a:prstGeom prst="rect">
            <a:avLst/>
          </a:prstGeom>
        </p:spPr>
        <p:txBody>
          <a:bodyPr wrap="square">
            <a:spAutoFit/>
          </a:bodyPr>
          <a:lstStyle/>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Regular meeting to brief them about the Important ECI instructions and schedules.</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Briefing them about the provisions of the Model Code and Expenditure monitoring.</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EVM- VVPAT Awareness among political Leaders.</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Involving all Political Parties in electoral roll revision .</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Grievances Redressal meetings.</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 Meetings for seeking co-operation, feedback and suggestions.</a:t>
            </a:r>
          </a:p>
        </p:txBody>
      </p:sp>
      <p:sp>
        <p:nvSpPr>
          <p:cNvPr id="31642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3BC96F92-B81E-4CEA-A01B-372E33232D6C}" type="slidenum">
              <a:rPr lang="en-US" altLang="en-US" smtClean="0">
                <a:solidFill>
                  <a:srgbClr val="898989"/>
                </a:solidFill>
              </a:rPr>
              <a:pPr/>
              <a:t>33</a:t>
            </a:fld>
            <a:endParaRPr lang="en-US" altLang="en-US">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itle 1"/>
          <p:cNvSpPr>
            <a:spLocks noGrp="1"/>
          </p:cNvSpPr>
          <p:nvPr>
            <p:ph type="ctrTitle"/>
          </p:nvPr>
        </p:nvSpPr>
        <p:spPr>
          <a:xfrm>
            <a:off x="1703512" y="332656"/>
            <a:ext cx="8713787" cy="758353"/>
          </a:xfrm>
        </p:spPr>
        <p:txBody>
          <a:bodyPr>
            <a:normAutofit fontScale="90000"/>
          </a:bodyPr>
          <a:lstStyle/>
          <a:p>
            <a:r>
              <a:rPr lang="en-US" altLang="en-US" b="1" dirty="0"/>
              <a:t>Role and Responsibilities ERO</a:t>
            </a:r>
          </a:p>
        </p:txBody>
      </p:sp>
      <p:sp>
        <p:nvSpPr>
          <p:cNvPr id="3" name="Subtitle 2"/>
          <p:cNvSpPr>
            <a:spLocks noGrp="1"/>
          </p:cNvSpPr>
          <p:nvPr>
            <p:ph type="subTitle" idx="1"/>
          </p:nvPr>
        </p:nvSpPr>
        <p:spPr>
          <a:xfrm>
            <a:off x="839416" y="1115604"/>
            <a:ext cx="10093124" cy="5184775"/>
          </a:xfrm>
        </p:spPr>
        <p:txBody>
          <a:bodyPr>
            <a:normAutofit fontScale="92500"/>
          </a:bodyPr>
          <a:lstStyle/>
          <a:p>
            <a:pPr algn="l">
              <a:lnSpc>
                <a:spcPct val="150000"/>
              </a:lnSpc>
              <a:defRPr/>
            </a:pPr>
            <a:r>
              <a:rPr lang="en-US" b="1" dirty="0" smtClean="0"/>
              <a:t>Electoral Roll – cleansing of roll  - error free – voter awareness/assistance – redressal of grievances:</a:t>
            </a:r>
          </a:p>
          <a:p>
            <a:pPr marL="342900" indent="-342900" algn="l">
              <a:lnSpc>
                <a:spcPct val="150000"/>
              </a:lnSpc>
              <a:buFont typeface="Wingdings" panose="05000000000000000000" pitchFamily="2" charset="2"/>
              <a:buChar char="§"/>
              <a:defRPr/>
            </a:pPr>
            <a:r>
              <a:rPr lang="en-US" dirty="0" smtClean="0"/>
              <a:t>Electoral </a:t>
            </a:r>
            <a:r>
              <a:rPr lang="en-US" dirty="0"/>
              <a:t>Roll, Voter slip, EPIC </a:t>
            </a:r>
            <a:r>
              <a:rPr lang="en-US" dirty="0" smtClean="0"/>
              <a:t>etc.: </a:t>
            </a:r>
            <a:r>
              <a:rPr lang="en-US" dirty="0"/>
              <a:t>The ERO/ AERO are </a:t>
            </a:r>
            <a:r>
              <a:rPr lang="en-US" dirty="0" smtClean="0"/>
              <a:t>statutorily  </a:t>
            </a:r>
            <a:r>
              <a:rPr lang="en-US" dirty="0"/>
              <a:t>responsible for preparation and revision of Electoral Rolls.</a:t>
            </a:r>
          </a:p>
          <a:p>
            <a:pPr marL="342900" indent="-342900" algn="l">
              <a:lnSpc>
                <a:spcPct val="150000"/>
              </a:lnSpc>
              <a:buFont typeface="Wingdings" panose="05000000000000000000" pitchFamily="2" charset="2"/>
              <a:buChar char="§"/>
              <a:defRPr/>
            </a:pPr>
            <a:r>
              <a:rPr lang="en-US" dirty="0"/>
              <a:t>EROs should seriously take up the activity of cleansing of rolls with the guidance of the CEO and DEO.</a:t>
            </a:r>
          </a:p>
          <a:p>
            <a:pPr marL="342900" indent="-342900" algn="l">
              <a:lnSpc>
                <a:spcPct val="150000"/>
              </a:lnSpc>
              <a:buFont typeface="Wingdings" panose="05000000000000000000" pitchFamily="2" charset="2"/>
              <a:buChar char="§"/>
              <a:defRPr/>
            </a:pPr>
            <a:r>
              <a:rPr lang="en-US" dirty="0"/>
              <a:t>Rolls should be all inclusive and error free.</a:t>
            </a:r>
          </a:p>
          <a:p>
            <a:pPr marL="342900" indent="-342900" algn="l">
              <a:lnSpc>
                <a:spcPct val="150000"/>
              </a:lnSpc>
              <a:buFont typeface="Wingdings" panose="05000000000000000000" pitchFamily="2" charset="2"/>
              <a:buChar char="§"/>
              <a:defRPr/>
            </a:pPr>
            <a:r>
              <a:rPr lang="en-US" dirty="0"/>
              <a:t>SVEEP, house to house visit, Voter awareness, Voter facilitation, assistance, redressal of roll related grievances </a:t>
            </a:r>
            <a:r>
              <a:rPr lang="en-US" dirty="0" smtClean="0"/>
              <a:t>etc.</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itle 1"/>
          <p:cNvSpPr>
            <a:spLocks noGrp="1"/>
          </p:cNvSpPr>
          <p:nvPr>
            <p:ph type="ctrTitle"/>
          </p:nvPr>
        </p:nvSpPr>
        <p:spPr>
          <a:xfrm>
            <a:off x="623392" y="332656"/>
            <a:ext cx="11017224" cy="1008063"/>
          </a:xfrm>
        </p:spPr>
        <p:txBody>
          <a:bodyPr>
            <a:normAutofit/>
          </a:bodyPr>
          <a:lstStyle/>
          <a:p>
            <a:r>
              <a:rPr lang="en-US" altLang="en-US" b="1" dirty="0"/>
              <a:t>Role and Responsibilities of </a:t>
            </a:r>
            <a:r>
              <a:rPr lang="en-US" altLang="en-US" b="1" dirty="0" smtClean="0"/>
              <a:t>RO</a:t>
            </a:r>
            <a:endParaRPr lang="en-US" altLang="en-US" b="1" dirty="0"/>
          </a:p>
        </p:txBody>
      </p:sp>
      <p:sp>
        <p:nvSpPr>
          <p:cNvPr id="3" name="Subtitle 2"/>
          <p:cNvSpPr>
            <a:spLocks noGrp="1"/>
          </p:cNvSpPr>
          <p:nvPr>
            <p:ph type="subTitle" idx="1"/>
          </p:nvPr>
        </p:nvSpPr>
        <p:spPr>
          <a:xfrm>
            <a:off x="1055439" y="1772816"/>
            <a:ext cx="10153130" cy="3950188"/>
          </a:xfrm>
        </p:spPr>
        <p:txBody>
          <a:bodyPr>
            <a:normAutofit/>
          </a:bodyPr>
          <a:lstStyle/>
          <a:p>
            <a:pPr marL="342900" indent="-342900" algn="l">
              <a:lnSpc>
                <a:spcPct val="150000"/>
              </a:lnSpc>
              <a:buFont typeface="Wingdings" panose="05000000000000000000" pitchFamily="2" charset="2"/>
              <a:buChar char="§"/>
              <a:defRPr/>
            </a:pPr>
            <a:r>
              <a:rPr lang="en-US" dirty="0"/>
              <a:t>Conduct of Elections: Nomination, scrutiny, ballot paper, training, model code, expenditure monitoring, polling stations, poll personnel management, postal ballot management, EVM preparations and demonstrations, welfare of personnel, poll day monitoring and reporting, counting arrangements </a:t>
            </a:r>
            <a:r>
              <a:rPr lang="en-US" dirty="0" smtClean="0"/>
              <a:t>etc.</a:t>
            </a:r>
            <a:endParaRPr lang="en-US" dirty="0"/>
          </a:p>
          <a:p>
            <a:pPr marL="342900" indent="-342900" algn="l">
              <a:lnSpc>
                <a:spcPct val="150000"/>
              </a:lnSpc>
              <a:buFont typeface="Wingdings" panose="05000000000000000000" pitchFamily="2" charset="2"/>
              <a:buChar char="§"/>
              <a:defRPr/>
            </a:pPr>
            <a:r>
              <a:rPr lang="en-US" dirty="0" smtClean="0"/>
              <a:t>ROs </a:t>
            </a:r>
            <a:r>
              <a:rPr lang="en-US" dirty="0"/>
              <a:t>are statutorily responsible for conduct of elections in the fee and fair manner in their respective constituencies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Title 1"/>
          <p:cNvSpPr>
            <a:spLocks noGrp="1"/>
          </p:cNvSpPr>
          <p:nvPr>
            <p:ph type="ctrTitle"/>
          </p:nvPr>
        </p:nvSpPr>
        <p:spPr>
          <a:xfrm>
            <a:off x="2135188" y="115888"/>
            <a:ext cx="7772400" cy="792162"/>
          </a:xfrm>
        </p:spPr>
        <p:txBody>
          <a:bodyPr>
            <a:normAutofit fontScale="90000"/>
          </a:bodyPr>
          <a:lstStyle/>
          <a:p>
            <a:r>
              <a:rPr lang="en-US" altLang="en-US" b="1" dirty="0"/>
              <a:t>ERO Centric Plan</a:t>
            </a:r>
          </a:p>
        </p:txBody>
      </p:sp>
      <p:sp>
        <p:nvSpPr>
          <p:cNvPr id="3" name="Subtitle 2"/>
          <p:cNvSpPr>
            <a:spLocks noGrp="1"/>
          </p:cNvSpPr>
          <p:nvPr>
            <p:ph type="subTitle" idx="1"/>
          </p:nvPr>
        </p:nvSpPr>
        <p:spPr>
          <a:xfrm>
            <a:off x="911424" y="908050"/>
            <a:ext cx="10513168" cy="5433242"/>
          </a:xfrm>
        </p:spPr>
        <p:txBody>
          <a:bodyPr>
            <a:normAutofit fontScale="92500"/>
          </a:bodyPr>
          <a:lstStyle/>
          <a:p>
            <a:pPr algn="l">
              <a:lnSpc>
                <a:spcPct val="150000"/>
              </a:lnSpc>
              <a:defRPr/>
            </a:pPr>
            <a:r>
              <a:rPr lang="en-US" dirty="0" smtClean="0"/>
              <a:t>Plan of action for preparing </a:t>
            </a:r>
            <a:r>
              <a:rPr lang="en-US" dirty="0"/>
              <a:t>accurate and error free </a:t>
            </a:r>
            <a:r>
              <a:rPr lang="en-US" dirty="0" smtClean="0"/>
              <a:t>ER, a </a:t>
            </a:r>
            <a:r>
              <a:rPr lang="en-US" dirty="0"/>
              <a:t>prerequisite for the conduct of free and fair elections.</a:t>
            </a:r>
          </a:p>
          <a:p>
            <a:pPr marL="457200" indent="-457200" algn="l">
              <a:lnSpc>
                <a:spcPct val="150000"/>
              </a:lnSpc>
              <a:buFont typeface="Wingdings" panose="05000000000000000000" pitchFamily="2" charset="2"/>
              <a:buChar char="§"/>
              <a:defRPr/>
            </a:pPr>
            <a:r>
              <a:rPr lang="en-US" dirty="0"/>
              <a:t>Pre revision activities: Analysis of health of </a:t>
            </a:r>
            <a:r>
              <a:rPr lang="en-US" dirty="0" smtClean="0"/>
              <a:t>ER, </a:t>
            </a:r>
            <a:r>
              <a:rPr lang="en-US" dirty="0"/>
              <a:t>identifying gaps and </a:t>
            </a:r>
            <a:r>
              <a:rPr lang="en-US" dirty="0" smtClean="0"/>
              <a:t>errors and </a:t>
            </a:r>
            <a:r>
              <a:rPr lang="en-US" dirty="0"/>
              <a:t>taking corrective action.</a:t>
            </a:r>
          </a:p>
          <a:p>
            <a:pPr marL="457200" indent="-457200" algn="l">
              <a:lnSpc>
                <a:spcPct val="150000"/>
              </a:lnSpc>
              <a:buFont typeface="Wingdings" panose="05000000000000000000" pitchFamily="2" charset="2"/>
              <a:buChar char="§"/>
              <a:defRPr/>
            </a:pPr>
            <a:r>
              <a:rPr lang="en-US" dirty="0"/>
              <a:t>Identifying </a:t>
            </a:r>
            <a:r>
              <a:rPr lang="en-US" dirty="0" smtClean="0"/>
              <a:t>absent, shifted, dead (ASD) voters </a:t>
            </a:r>
            <a:r>
              <a:rPr lang="en-US" dirty="0"/>
              <a:t>and removing them with due procedure.</a:t>
            </a:r>
          </a:p>
          <a:p>
            <a:pPr marL="457200" indent="-457200" algn="l">
              <a:lnSpc>
                <a:spcPct val="150000"/>
              </a:lnSpc>
              <a:buFont typeface="Wingdings" panose="05000000000000000000" pitchFamily="2" charset="2"/>
              <a:buChar char="§"/>
              <a:defRPr/>
            </a:pPr>
            <a:r>
              <a:rPr lang="en-US" dirty="0" smtClean="0"/>
              <a:t>Rationalization </a:t>
            </a:r>
            <a:r>
              <a:rPr lang="en-US" dirty="0"/>
              <a:t>and movement of voters with utmost care and keep all stakeholders and voters well informed at very stage.</a:t>
            </a:r>
          </a:p>
          <a:p>
            <a:pPr marL="457200" indent="-457200" algn="l">
              <a:lnSpc>
                <a:spcPct val="150000"/>
              </a:lnSpc>
              <a:buFont typeface="Wingdings" panose="05000000000000000000" pitchFamily="2" charset="2"/>
              <a:buChar char="§"/>
              <a:defRPr/>
            </a:pPr>
            <a:r>
              <a:rPr lang="en-US" dirty="0"/>
              <a:t>Summary revision: Identifying eligible for enrollment- </a:t>
            </a:r>
            <a:r>
              <a:rPr lang="en-US" dirty="0" smtClean="0"/>
              <a:t>house to house visit </a:t>
            </a:r>
            <a:r>
              <a:rPr lang="en-US" dirty="0"/>
              <a:t>by BLOs, Monitoring, supervising BLO work.</a:t>
            </a:r>
          </a:p>
        </p:txBody>
      </p:sp>
      <p:sp>
        <p:nvSpPr>
          <p:cNvPr id="4" name="Rectangle 3"/>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itle 1"/>
          <p:cNvSpPr>
            <a:spLocks noGrp="1"/>
          </p:cNvSpPr>
          <p:nvPr>
            <p:ph type="ctrTitle"/>
          </p:nvPr>
        </p:nvSpPr>
        <p:spPr>
          <a:xfrm>
            <a:off x="2135188" y="1"/>
            <a:ext cx="7772400" cy="792163"/>
          </a:xfrm>
        </p:spPr>
        <p:txBody>
          <a:bodyPr>
            <a:normAutofit fontScale="90000"/>
          </a:bodyPr>
          <a:lstStyle/>
          <a:p>
            <a:r>
              <a:rPr lang="en-US" altLang="en-US" b="1" dirty="0"/>
              <a:t>ERO Centric </a:t>
            </a:r>
            <a:r>
              <a:rPr lang="en-US" altLang="en-US" b="1" dirty="0" smtClean="0"/>
              <a:t>Plan – contd.</a:t>
            </a:r>
            <a:endParaRPr lang="en-US" altLang="en-US" b="1" dirty="0"/>
          </a:p>
        </p:txBody>
      </p:sp>
      <p:sp>
        <p:nvSpPr>
          <p:cNvPr id="323587" name="Subtitle 2"/>
          <p:cNvSpPr>
            <a:spLocks noGrp="1"/>
          </p:cNvSpPr>
          <p:nvPr>
            <p:ph type="subTitle" idx="1"/>
          </p:nvPr>
        </p:nvSpPr>
        <p:spPr>
          <a:xfrm>
            <a:off x="623392" y="692150"/>
            <a:ext cx="11242774" cy="6021388"/>
          </a:xfrm>
        </p:spPr>
        <p:txBody>
          <a:bodyPr>
            <a:normAutofit/>
          </a:bodyPr>
          <a:lstStyle/>
          <a:p>
            <a:pPr marL="457200" indent="-457200" algn="l">
              <a:lnSpc>
                <a:spcPct val="150000"/>
              </a:lnSpc>
              <a:buFont typeface="Wingdings" panose="05000000000000000000" pitchFamily="2" charset="2"/>
              <a:buChar char="§"/>
            </a:pPr>
            <a:r>
              <a:rPr lang="en-US" altLang="en-US" dirty="0"/>
              <a:t>Timely and prompt action in disposing of all pending applications- online and offline.</a:t>
            </a:r>
          </a:p>
          <a:p>
            <a:pPr marL="457200" indent="-457200" algn="l">
              <a:lnSpc>
                <a:spcPct val="150000"/>
              </a:lnSpc>
              <a:buFont typeface="Wingdings" panose="05000000000000000000" pitchFamily="2" charset="2"/>
              <a:buChar char="§"/>
            </a:pPr>
            <a:r>
              <a:rPr lang="en-US" altLang="en-US" dirty="0"/>
              <a:t>Effective grievance </a:t>
            </a:r>
            <a:r>
              <a:rPr lang="en-US" altLang="en-US" dirty="0" err="1"/>
              <a:t>redressal</a:t>
            </a:r>
            <a:r>
              <a:rPr lang="en-US" altLang="en-US" dirty="0"/>
              <a:t> mechanism.</a:t>
            </a:r>
          </a:p>
          <a:p>
            <a:pPr marL="457200" indent="-457200" algn="l">
              <a:lnSpc>
                <a:spcPct val="150000"/>
              </a:lnSpc>
              <a:buFont typeface="Wingdings" panose="05000000000000000000" pitchFamily="2" charset="2"/>
              <a:buChar char="§"/>
            </a:pPr>
            <a:r>
              <a:rPr lang="en-US" altLang="en-US" dirty="0"/>
              <a:t>Actively Involving political parties, BLAs, RWAs, media in the process of roll revision.</a:t>
            </a:r>
          </a:p>
          <a:p>
            <a:pPr marL="457200" indent="-457200" algn="l">
              <a:lnSpc>
                <a:spcPct val="150000"/>
              </a:lnSpc>
              <a:buFont typeface="Wingdings" panose="05000000000000000000" pitchFamily="2" charset="2"/>
              <a:buChar char="§"/>
            </a:pPr>
            <a:r>
              <a:rPr lang="en-US" altLang="en-US" dirty="0"/>
              <a:t>SVEEP activities at booth level, Constituency level. Booth Awareness groups, awareness among students on enrollment, Activating Campus ambassadors.</a:t>
            </a:r>
          </a:p>
          <a:p>
            <a:pPr marL="457200" indent="-457200" algn="l">
              <a:lnSpc>
                <a:spcPct val="150000"/>
              </a:lnSpc>
              <a:buFont typeface="Wingdings" panose="05000000000000000000" pitchFamily="2" charset="2"/>
              <a:buChar char="§"/>
            </a:pPr>
            <a:r>
              <a:rPr lang="en-US" altLang="en-US" dirty="0"/>
              <a:t>Wide publicity to roll revision schedules, maximum out reach through all means.</a:t>
            </a:r>
          </a:p>
          <a:p>
            <a:pPr marL="457200" indent="-457200" algn="l">
              <a:lnSpc>
                <a:spcPct val="150000"/>
              </a:lnSpc>
              <a:buFont typeface="Wingdings" panose="05000000000000000000" pitchFamily="2" charset="2"/>
              <a:buChar char="§"/>
            </a:pPr>
            <a:r>
              <a:rPr lang="en-US" altLang="en-US" dirty="0"/>
              <a:t>Timely issue of EPIC cards, Voter slips.</a:t>
            </a:r>
          </a:p>
          <a:p>
            <a:pPr marL="457200" indent="-457200" algn="l">
              <a:lnSpc>
                <a:spcPct val="150000"/>
              </a:lnSpc>
              <a:buFont typeface="Wingdings" panose="05000000000000000000" pitchFamily="2" charset="2"/>
              <a:buChar char="§"/>
            </a:pPr>
            <a:r>
              <a:rPr lang="en-US" altLang="en-US" dirty="0"/>
              <a:t>Proper account of Holograms and placing timely request for additional supply.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8229600" cy="914400"/>
          </a:xfrm>
        </p:spPr>
        <p:txBody>
          <a:bodyPr rtlCol="0">
            <a:noAutofit/>
          </a:bodyPr>
          <a:lstStyle/>
          <a:p>
            <a:pPr eaLnBrk="1" fontAlgn="auto" hangingPunct="1">
              <a:spcAft>
                <a:spcPts val="0"/>
              </a:spcAft>
              <a:defRPr/>
            </a:pPr>
            <a:r>
              <a:rPr lang="en-US" sz="3200" b="1" dirty="0"/>
              <a:t/>
            </a:r>
            <a:br>
              <a:rPr lang="en-US" sz="3200" b="1" dirty="0"/>
            </a:br>
            <a:r>
              <a:rPr lang="en-US" sz="3200" b="1" dirty="0"/>
              <a:t>Assembly segment wise Election Plan </a:t>
            </a:r>
            <a:br>
              <a:rPr lang="en-US" sz="3200" b="1" dirty="0"/>
            </a:br>
            <a:r>
              <a:rPr lang="en-US" sz="2400" b="1" dirty="0">
                <a:solidFill>
                  <a:srgbClr val="FF0000"/>
                </a:solidFill>
              </a:rPr>
              <a:t>(ECI No. 464/INST/2008-EPS dt. 24.10.08)</a:t>
            </a:r>
            <a:r>
              <a:rPr lang="en-US" sz="3200" dirty="0"/>
              <a:t/>
            </a:r>
            <a:br>
              <a:rPr lang="en-US" sz="3200" dirty="0"/>
            </a:br>
            <a:endParaRPr lang="en-US" sz="3200" dirty="0"/>
          </a:p>
        </p:txBody>
      </p:sp>
      <p:sp>
        <p:nvSpPr>
          <p:cNvPr id="3" name="Content Placeholder 2"/>
          <p:cNvSpPr>
            <a:spLocks noGrp="1"/>
          </p:cNvSpPr>
          <p:nvPr>
            <p:ph idx="1"/>
          </p:nvPr>
        </p:nvSpPr>
        <p:spPr>
          <a:xfrm>
            <a:off x="1055440" y="1556792"/>
            <a:ext cx="10081120" cy="4373563"/>
          </a:xfrm>
        </p:spPr>
        <p:txBody>
          <a:bodyPr rtlCol="0">
            <a:normAutofit/>
          </a:bodyPr>
          <a:lstStyle/>
          <a:p>
            <a:pPr eaLnBrk="1" fontAlgn="auto" hangingPunct="1">
              <a:lnSpc>
                <a:spcPct val="150000"/>
              </a:lnSpc>
              <a:spcAft>
                <a:spcPts val="0"/>
              </a:spcAft>
              <a:buNone/>
              <a:defRPr/>
            </a:pPr>
            <a:r>
              <a:rPr lang="en-US" b="1" dirty="0" smtClean="0"/>
              <a:t>Compiling details of PS – categorization – Sector formation: </a:t>
            </a:r>
          </a:p>
          <a:p>
            <a:pPr eaLnBrk="1" fontAlgn="auto" hangingPunct="1">
              <a:lnSpc>
                <a:spcPct val="150000"/>
              </a:lnSpc>
              <a:spcAft>
                <a:spcPts val="0"/>
              </a:spcAft>
              <a:buFont typeface="Wingdings" panose="05000000000000000000" pitchFamily="2" charset="2"/>
              <a:buChar char="§"/>
              <a:defRPr/>
            </a:pPr>
            <a:r>
              <a:rPr lang="en-US" dirty="0" smtClean="0"/>
              <a:t>Details </a:t>
            </a:r>
            <a:r>
              <a:rPr lang="en-US" dirty="0"/>
              <a:t>of PSs - Total number - </a:t>
            </a:r>
            <a:r>
              <a:rPr lang="en-US" dirty="0" smtClean="0"/>
              <a:t>categorization </a:t>
            </a:r>
            <a:r>
              <a:rPr lang="en-US" dirty="0"/>
              <a:t>of PSs urban/ rural/ polling 	</a:t>
            </a:r>
            <a:r>
              <a:rPr lang="en-US" dirty="0" smtClean="0"/>
              <a:t>locations.</a:t>
            </a:r>
          </a:p>
          <a:p>
            <a:pPr eaLnBrk="1" fontAlgn="auto" hangingPunct="1">
              <a:lnSpc>
                <a:spcPct val="150000"/>
              </a:lnSpc>
              <a:spcAft>
                <a:spcPts val="0"/>
              </a:spcAft>
              <a:buFont typeface="Wingdings" panose="05000000000000000000" pitchFamily="2" charset="2"/>
              <a:buChar char="§"/>
              <a:defRPr/>
            </a:pPr>
            <a:r>
              <a:rPr lang="en-US" dirty="0" smtClean="0"/>
              <a:t>Sectors </a:t>
            </a:r>
            <a:r>
              <a:rPr lang="en-US" dirty="0"/>
              <a:t>to be formed - one sector (cluster </a:t>
            </a:r>
            <a:r>
              <a:rPr lang="en-US" dirty="0" smtClean="0"/>
              <a:t>of </a:t>
            </a:r>
            <a:r>
              <a:rPr lang="en-US" dirty="0"/>
              <a:t>PSs) should fall on one common road</a:t>
            </a:r>
            <a:r>
              <a:rPr lang="en-US" dirty="0" smtClean="0"/>
              <a:t>.</a:t>
            </a:r>
            <a:r>
              <a:rPr lang="en-US" dirty="0"/>
              <a:t> </a:t>
            </a:r>
          </a:p>
          <a:p>
            <a:pPr eaLnBrk="1" fontAlgn="auto" hangingPunct="1">
              <a:lnSpc>
                <a:spcPct val="150000"/>
              </a:lnSpc>
              <a:spcAft>
                <a:spcPts val="0"/>
              </a:spcAft>
              <a:defRPr/>
            </a:pPr>
            <a:endParaRPr lang="en-US" dirty="0"/>
          </a:p>
        </p:txBody>
      </p:sp>
      <p:sp>
        <p:nvSpPr>
          <p:cNvPr id="4" name="Slide Number Placeholder 3"/>
          <p:cNvSpPr>
            <a:spLocks noGrp="1"/>
          </p:cNvSpPr>
          <p:nvPr>
            <p:ph type="sldNum" sz="quarter" idx="12"/>
          </p:nvPr>
        </p:nvSpPr>
        <p:spPr/>
        <p:txBody>
          <a:bodyPr/>
          <a:lstStyle/>
          <a:p>
            <a:pPr>
              <a:defRPr/>
            </a:pPr>
            <a:fld id="{F8A49005-4043-49D2-9D33-148C62894643}" type="slidenum">
              <a:rPr lang="en-US"/>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Title 1"/>
          <p:cNvSpPr>
            <a:spLocks noGrp="1"/>
          </p:cNvSpPr>
          <p:nvPr>
            <p:ph type="ctrTitle"/>
          </p:nvPr>
        </p:nvSpPr>
        <p:spPr>
          <a:xfrm>
            <a:off x="1703512" y="0"/>
            <a:ext cx="8496300" cy="792162"/>
          </a:xfrm>
        </p:spPr>
        <p:txBody>
          <a:bodyPr/>
          <a:lstStyle/>
          <a:p>
            <a:r>
              <a:rPr lang="en-US" altLang="en-US" sz="4000" b="1" dirty="0" smtClean="0"/>
              <a:t>RO centric plan</a:t>
            </a:r>
            <a:endParaRPr lang="en-US" altLang="en-US" sz="4000" b="1" dirty="0"/>
          </a:p>
        </p:txBody>
      </p:sp>
      <p:sp>
        <p:nvSpPr>
          <p:cNvPr id="3" name="Subtitle 2"/>
          <p:cNvSpPr>
            <a:spLocks noGrp="1"/>
          </p:cNvSpPr>
          <p:nvPr>
            <p:ph type="subTitle" idx="1"/>
          </p:nvPr>
        </p:nvSpPr>
        <p:spPr>
          <a:xfrm>
            <a:off x="1487488" y="801096"/>
            <a:ext cx="9251950" cy="5684882"/>
          </a:xfrm>
        </p:spPr>
        <p:txBody>
          <a:bodyPr>
            <a:normAutofit fontScale="77500" lnSpcReduction="20000"/>
          </a:bodyPr>
          <a:lstStyle/>
          <a:p>
            <a:pPr algn="l">
              <a:lnSpc>
                <a:spcPct val="150000"/>
              </a:lnSpc>
              <a:defRPr/>
            </a:pPr>
            <a:r>
              <a:rPr lang="en-GB" b="1" dirty="0" smtClean="0"/>
              <a:t>Plan </a:t>
            </a:r>
            <a:r>
              <a:rPr lang="en-GB" b="1" dirty="0"/>
              <a:t>of action for RO to conduct free, fair and smooth </a:t>
            </a:r>
            <a:r>
              <a:rPr lang="en-GB" b="1" dirty="0" smtClean="0"/>
              <a:t>election – training of staff  - updating on statutory provisions and latest ECI instructions:</a:t>
            </a:r>
            <a:endParaRPr lang="en-US" b="1" dirty="0" smtClean="0"/>
          </a:p>
          <a:p>
            <a:pPr marL="457200" indent="-457200" algn="l">
              <a:lnSpc>
                <a:spcPct val="150000"/>
              </a:lnSpc>
              <a:buFont typeface="Wingdings" panose="05000000000000000000" pitchFamily="2" charset="2"/>
              <a:buChar char="§"/>
              <a:defRPr/>
            </a:pPr>
            <a:r>
              <a:rPr lang="en-US" dirty="0" smtClean="0"/>
              <a:t>Get </a:t>
            </a:r>
            <a:r>
              <a:rPr lang="en-US" dirty="0"/>
              <a:t>to know all Legal and Statutory provisions.</a:t>
            </a:r>
          </a:p>
          <a:p>
            <a:pPr marL="457200" indent="-457200" algn="l">
              <a:lnSpc>
                <a:spcPct val="150000"/>
              </a:lnSpc>
              <a:buFont typeface="Wingdings" panose="05000000000000000000" pitchFamily="2" charset="2"/>
              <a:buChar char="§"/>
              <a:defRPr/>
            </a:pPr>
            <a:r>
              <a:rPr lang="en-US" dirty="0" smtClean="0"/>
              <a:t>Familiarize </a:t>
            </a:r>
            <a:r>
              <a:rPr lang="en-US" dirty="0"/>
              <a:t>with latest ECI instructions on the conduct of elections.</a:t>
            </a:r>
          </a:p>
          <a:p>
            <a:pPr marL="457200" indent="-457200" algn="l">
              <a:lnSpc>
                <a:spcPct val="150000"/>
              </a:lnSpc>
              <a:buFont typeface="Wingdings" panose="05000000000000000000" pitchFamily="2" charset="2"/>
              <a:buChar char="§"/>
              <a:defRPr/>
            </a:pPr>
            <a:r>
              <a:rPr lang="en-US" dirty="0"/>
              <a:t>Polling station inspections and ensuring AMF</a:t>
            </a:r>
            <a:r>
              <a:rPr lang="en-US" dirty="0" smtClean="0"/>
              <a:t>.</a:t>
            </a:r>
          </a:p>
          <a:p>
            <a:pPr marL="457200" indent="-457200" algn="l">
              <a:lnSpc>
                <a:spcPct val="150000"/>
              </a:lnSpc>
              <a:buFont typeface="Wingdings" panose="05000000000000000000" pitchFamily="2" charset="2"/>
              <a:buChar char="§"/>
              <a:defRPr/>
            </a:pPr>
            <a:r>
              <a:rPr lang="en-US" dirty="0"/>
              <a:t>Appoint Nodal  Officers to assist you in various activities</a:t>
            </a:r>
          </a:p>
          <a:p>
            <a:pPr marL="457200" indent="-457200" algn="l">
              <a:lnSpc>
                <a:spcPct val="150000"/>
              </a:lnSpc>
              <a:buFont typeface="Wingdings" panose="05000000000000000000" pitchFamily="2" charset="2"/>
              <a:buChar char="§"/>
              <a:defRPr/>
            </a:pPr>
            <a:r>
              <a:rPr lang="en-US" dirty="0"/>
              <a:t>Training Poll </a:t>
            </a:r>
            <a:r>
              <a:rPr lang="en-US" dirty="0" smtClean="0"/>
              <a:t>personnel/SO and all other election officials </a:t>
            </a:r>
            <a:r>
              <a:rPr lang="en-US" dirty="0"/>
              <a:t>on </a:t>
            </a:r>
            <a:r>
              <a:rPr lang="en-US" dirty="0" smtClean="0"/>
              <a:t>all legal and procedural aspects of their area of responsibilities.</a:t>
            </a:r>
            <a:endParaRPr lang="en-US" dirty="0"/>
          </a:p>
          <a:p>
            <a:pPr marL="457200" indent="-457200" algn="l">
              <a:lnSpc>
                <a:spcPct val="150000"/>
              </a:lnSpc>
              <a:buFont typeface="Wingdings" panose="05000000000000000000" pitchFamily="2" charset="2"/>
              <a:buChar char="§"/>
              <a:defRPr/>
            </a:pPr>
            <a:r>
              <a:rPr lang="en-US" dirty="0"/>
              <a:t>Nominations, scrutiny, symbol allotment – Update your self with latest ECI instructions and circulars.</a:t>
            </a:r>
          </a:p>
          <a:p>
            <a:pPr marL="457200" indent="-457200" algn="l">
              <a:lnSpc>
                <a:spcPct val="150000"/>
              </a:lnSpc>
              <a:buFont typeface="Wingdings" panose="05000000000000000000" pitchFamily="2" charset="2"/>
              <a:buChar char="§"/>
              <a:defRPr/>
            </a:pPr>
            <a:r>
              <a:rPr lang="en-US" dirty="0" smtClean="0"/>
              <a:t>Familiarize </a:t>
            </a:r>
            <a:r>
              <a:rPr lang="en-US" dirty="0"/>
              <a:t>with the general Law and Order situation, sensitivity of the area, and prepare yourself to tackle unforeseen.</a:t>
            </a:r>
          </a:p>
          <a:p>
            <a:pPr marL="342900" indent="-342900" algn="l">
              <a:lnSpc>
                <a:spcPct val="150000"/>
              </a:lnSpc>
              <a:buFont typeface="Wingdings" panose="05000000000000000000" pitchFamily="2" charset="2"/>
              <a:buChar cha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57201"/>
            <a:ext cx="7772400" cy="1698625"/>
          </a:xfrm>
        </p:spPr>
        <p:txBody>
          <a:bodyPr rtlCol="0">
            <a:normAutofit fontScale="90000"/>
          </a:bodyPr>
          <a:lstStyle/>
          <a:p>
            <a:pPr algn="just" fontAlgn="auto">
              <a:spcAft>
                <a:spcPts val="0"/>
              </a:spcAft>
              <a:defRPr/>
            </a:pPr>
            <a:r>
              <a:rPr lang="en-US" sz="3200" b="1" dirty="0">
                <a:latin typeface="Times New Roman" pitchFamily="18" charset="0"/>
                <a:cs typeface="Times New Roman" pitchFamily="18" charset="0"/>
              </a:rPr>
              <a:t>Definition of DEMP</a:t>
            </a:r>
            <a:r>
              <a:rPr lang="en-US" sz="3200" dirty="0">
                <a:latin typeface="Times New Roman" pitchFamily="18" charset="0"/>
                <a:cs typeface="Times New Roman" pitchFamily="18" charset="0"/>
              </a:rPr>
              <a:t>: </a:t>
            </a:r>
            <a:r>
              <a:rPr lang="en-IN" sz="3200" dirty="0">
                <a:latin typeface="Times New Roman" pitchFamily="18" charset="0"/>
                <a:cs typeface="Times New Roman" pitchFamily="18" charset="0"/>
              </a:rPr>
              <a:t>DEMP is the basic exercise which enables the DEO to plan election management from Micro planning to Macro planning.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2362200" y="2590800"/>
            <a:ext cx="7543800" cy="3048000"/>
          </a:xfrm>
        </p:spPr>
        <p:txBody>
          <a:bodyPr/>
          <a:lstStyle/>
          <a:p>
            <a:pPr algn="l"/>
            <a:r>
              <a:rPr lang="en-US" sz="2800" b="1" u="sng">
                <a:solidFill>
                  <a:schemeClr val="tx1"/>
                </a:solidFill>
                <a:latin typeface="Times New Roman" pitchFamily="18" charset="0"/>
                <a:cs typeface="Times New Roman" pitchFamily="18" charset="0"/>
              </a:rPr>
              <a:t>Understanding DEMP:  </a:t>
            </a:r>
          </a:p>
          <a:p>
            <a:pPr algn="l"/>
            <a:r>
              <a:rPr lang="en-US" sz="2800">
                <a:solidFill>
                  <a:schemeClr val="tx1"/>
                </a:solidFill>
                <a:latin typeface="Times New Roman" pitchFamily="18" charset="0"/>
                <a:cs typeface="Times New Roman" pitchFamily="18" charset="0"/>
              </a:rPr>
              <a:t>Q. Is </a:t>
            </a:r>
            <a:r>
              <a:rPr lang="en-IN" sz="2800">
                <a:solidFill>
                  <a:schemeClr val="tx1"/>
                </a:solidFill>
                <a:latin typeface="Times New Roman" pitchFamily="18" charset="0"/>
                <a:cs typeface="Times New Roman" pitchFamily="18" charset="0"/>
              </a:rPr>
              <a:t>DEMP  a strategic plan or an operation plan?</a:t>
            </a:r>
          </a:p>
          <a:p>
            <a:pPr algn="just"/>
            <a:r>
              <a:rPr lang="en-IN" sz="2800">
                <a:solidFill>
                  <a:schemeClr val="tx1"/>
                </a:solidFill>
                <a:latin typeface="Times New Roman" pitchFamily="18" charset="0"/>
                <a:cs typeface="Times New Roman" pitchFamily="18" charset="0"/>
              </a:rPr>
              <a:t>A: DEMP is an operational plan with a number of sub-plans in it, essentially for conducting an election. </a:t>
            </a:r>
            <a:endParaRPr lang="en-US" sz="2800">
              <a:solidFill>
                <a:schemeClr val="tx1"/>
              </a:solidFill>
              <a:latin typeface="Times New Roman" pitchFamily="18" charset="0"/>
              <a:cs typeface="Times New Roman" pitchFamily="18" charset="0"/>
            </a:endParaRPr>
          </a:p>
          <a:p>
            <a:pPr algn="l"/>
            <a:r>
              <a:rPr lang="en-IN" sz="2800">
                <a:solidFill>
                  <a:schemeClr val="tx1"/>
                </a:solidFill>
                <a:latin typeface="Times New Roman" pitchFamily="18" charset="0"/>
                <a:cs typeface="Times New Roman" pitchFamily="18" charset="0"/>
              </a:rPr>
              <a:t> </a:t>
            </a:r>
            <a:endParaRPr lang="en-US" sz="280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rtlCol="0">
            <a:normAutofit fontScale="90000"/>
          </a:bodyPr>
          <a:lstStyle/>
          <a:p>
            <a:pPr eaLnBrk="1" fontAlgn="auto" hangingPunct="1">
              <a:spcAft>
                <a:spcPts val="0"/>
              </a:spcAft>
              <a:defRPr/>
            </a:pPr>
            <a:r>
              <a:rPr lang="en-US" sz="3200" b="1" dirty="0"/>
              <a:t>Sector Management Plan</a:t>
            </a:r>
            <a:br>
              <a:rPr lang="en-US" sz="3200" b="1" dirty="0"/>
            </a:br>
            <a:r>
              <a:rPr lang="en-US" sz="3200" b="1" dirty="0">
                <a:solidFill>
                  <a:srgbClr val="FF0000"/>
                </a:solidFill>
              </a:rPr>
              <a:t> (</a:t>
            </a:r>
            <a:r>
              <a:rPr lang="en-US" sz="2700" b="1" dirty="0">
                <a:solidFill>
                  <a:srgbClr val="FF0000"/>
                </a:solidFill>
              </a:rPr>
              <a:t>ECI No. 464/INST/2008-EPS dt. 24.10.08</a:t>
            </a:r>
            <a:r>
              <a:rPr lang="en-US" sz="3200" b="1" dirty="0">
                <a:solidFill>
                  <a:srgbClr val="FF0000"/>
                </a:solidFill>
              </a:rPr>
              <a:t>)</a:t>
            </a:r>
          </a:p>
        </p:txBody>
      </p:sp>
      <p:sp>
        <p:nvSpPr>
          <p:cNvPr id="3" name="Content Placeholder 2"/>
          <p:cNvSpPr>
            <a:spLocks noGrp="1"/>
          </p:cNvSpPr>
          <p:nvPr>
            <p:ph idx="1"/>
          </p:nvPr>
        </p:nvSpPr>
        <p:spPr>
          <a:xfrm>
            <a:off x="838200" y="1535906"/>
            <a:ext cx="10515600" cy="4351338"/>
          </a:xfrm>
        </p:spPr>
        <p:txBody>
          <a:bodyPr rtlCol="0">
            <a:normAutofit/>
          </a:bodyPr>
          <a:lstStyle/>
          <a:p>
            <a:pPr marL="0" indent="0" algn="just" eaLnBrk="1" fontAlgn="auto" hangingPunct="1">
              <a:lnSpc>
                <a:spcPct val="150000"/>
              </a:lnSpc>
              <a:spcAft>
                <a:spcPts val="0"/>
              </a:spcAft>
              <a:buNone/>
              <a:defRPr/>
            </a:pPr>
            <a:r>
              <a:rPr lang="en-US" b="1" dirty="0" smtClean="0"/>
              <a:t>Sector formation – synchronizing sector with police mobile team:</a:t>
            </a:r>
          </a:p>
          <a:p>
            <a:pPr algn="just" eaLnBrk="1" fontAlgn="auto" hangingPunct="1">
              <a:lnSpc>
                <a:spcPct val="150000"/>
              </a:lnSpc>
              <a:spcAft>
                <a:spcPts val="0"/>
              </a:spcAft>
              <a:defRPr/>
            </a:pPr>
            <a:r>
              <a:rPr lang="en-US" dirty="0" smtClean="0"/>
              <a:t>Sectors </a:t>
            </a:r>
            <a:r>
              <a:rPr lang="en-US" dirty="0"/>
              <a:t>to be formed in advance so that immediately after the announcement of elections, the SOs could be appointed.</a:t>
            </a:r>
          </a:p>
          <a:p>
            <a:pPr algn="just" eaLnBrk="1" fontAlgn="auto" hangingPunct="1">
              <a:lnSpc>
                <a:spcPct val="150000"/>
              </a:lnSpc>
              <a:spcAft>
                <a:spcPts val="0"/>
              </a:spcAft>
              <a:defRPr/>
            </a:pPr>
            <a:r>
              <a:rPr lang="en-US" dirty="0" smtClean="0"/>
              <a:t>Area </a:t>
            </a:r>
            <a:r>
              <a:rPr lang="en-US" dirty="0"/>
              <a:t>of the Sector Officers/Zonal Magistrates and police mobile </a:t>
            </a:r>
            <a:r>
              <a:rPr lang="en-US" dirty="0" smtClean="0"/>
              <a:t>team should </a:t>
            </a:r>
            <a:r>
              <a:rPr lang="en-US" dirty="0"/>
              <a:t>be same.</a:t>
            </a:r>
          </a:p>
          <a:p>
            <a:pPr eaLnBrk="1" fontAlgn="auto" hangingPunct="1">
              <a:lnSpc>
                <a:spcPct val="150000"/>
              </a:lnSpc>
              <a:spcAft>
                <a:spcPts val="0"/>
              </a:spcAft>
              <a:buNone/>
              <a:defRPr/>
            </a:pPr>
            <a:endParaRPr lang="en-US" dirty="0"/>
          </a:p>
          <a:p>
            <a:pPr eaLnBrk="1" fontAlgn="auto" hangingPunct="1">
              <a:lnSpc>
                <a:spcPct val="150000"/>
              </a:lnSpc>
              <a:spcAft>
                <a:spcPts val="0"/>
              </a:spcAft>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515DDB7-614D-478F-8EA4-9810BB2F11E7}" type="slidenum">
              <a:rPr lang="en-US"/>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18974"/>
            <a:ext cx="8229600" cy="715962"/>
          </a:xfrm>
        </p:spPr>
        <p:txBody>
          <a:bodyPr rtlCol="0">
            <a:normAutofit/>
          </a:bodyPr>
          <a:lstStyle/>
          <a:p>
            <a:pPr eaLnBrk="1" fontAlgn="auto" hangingPunct="1">
              <a:spcAft>
                <a:spcPts val="0"/>
              </a:spcAft>
              <a:defRPr/>
            </a:pPr>
            <a:r>
              <a:rPr lang="en-US" sz="3200" b="1" dirty="0" smtClean="0"/>
              <a:t>Premises for various election activities/personnel</a:t>
            </a:r>
            <a:endParaRPr lang="en-US" sz="3200" dirty="0"/>
          </a:p>
        </p:txBody>
      </p:sp>
      <p:sp>
        <p:nvSpPr>
          <p:cNvPr id="3" name="Content Placeholder 2"/>
          <p:cNvSpPr>
            <a:spLocks noGrp="1"/>
          </p:cNvSpPr>
          <p:nvPr>
            <p:ph idx="1"/>
          </p:nvPr>
        </p:nvSpPr>
        <p:spPr>
          <a:xfrm>
            <a:off x="263352" y="906015"/>
            <a:ext cx="11720322" cy="5486400"/>
          </a:xfrm>
        </p:spPr>
        <p:txBody>
          <a:bodyPr rtlCol="0">
            <a:noAutofit/>
          </a:bodyPr>
          <a:lstStyle/>
          <a:p>
            <a:pPr eaLnBrk="1" fontAlgn="auto" hangingPunct="1">
              <a:lnSpc>
                <a:spcPct val="100000"/>
              </a:lnSpc>
              <a:spcAft>
                <a:spcPts val="0"/>
              </a:spcAft>
              <a:defRPr/>
            </a:pPr>
            <a:r>
              <a:rPr lang="en-US" sz="2400" b="1" dirty="0"/>
              <a:t>Selection of buildings/premises for various activities –</a:t>
            </a:r>
          </a:p>
          <a:p>
            <a:pPr eaLnBrk="1" fontAlgn="auto" hangingPunct="1">
              <a:lnSpc>
                <a:spcPct val="100000"/>
              </a:lnSpc>
              <a:spcAft>
                <a:spcPts val="0"/>
              </a:spcAft>
              <a:buNone/>
              <a:defRPr/>
            </a:pPr>
            <a:r>
              <a:rPr lang="en-US" sz="2400" dirty="0"/>
              <a:t>	a)For training classes to polling personnel etc</a:t>
            </a:r>
            <a:r>
              <a:rPr lang="en-US" sz="2400" dirty="0" smtClean="0"/>
              <a:t>.</a:t>
            </a:r>
            <a:endParaRPr lang="en-US" sz="2400" dirty="0"/>
          </a:p>
          <a:p>
            <a:pPr eaLnBrk="1" fontAlgn="auto" hangingPunct="1">
              <a:lnSpc>
                <a:spcPct val="100000"/>
              </a:lnSpc>
              <a:spcAft>
                <a:spcPts val="0"/>
              </a:spcAft>
              <a:buNone/>
              <a:defRPr/>
            </a:pPr>
            <a:r>
              <a:rPr lang="en-US" sz="2400" dirty="0"/>
              <a:t>	b)For checking and preparation of EVMs and their    storage.</a:t>
            </a:r>
          </a:p>
          <a:p>
            <a:pPr eaLnBrk="1" fontAlgn="auto" hangingPunct="1">
              <a:lnSpc>
                <a:spcPct val="100000"/>
              </a:lnSpc>
              <a:spcAft>
                <a:spcPts val="0"/>
              </a:spcAft>
              <a:buNone/>
              <a:defRPr/>
            </a:pPr>
            <a:r>
              <a:rPr lang="en-US" sz="2400" dirty="0"/>
              <a:t>	c)For storage of EVMs to be used in training</a:t>
            </a:r>
          </a:p>
          <a:p>
            <a:pPr eaLnBrk="1" fontAlgn="auto" hangingPunct="1">
              <a:lnSpc>
                <a:spcPct val="100000"/>
              </a:lnSpc>
              <a:spcAft>
                <a:spcPts val="0"/>
              </a:spcAft>
              <a:buNone/>
              <a:defRPr/>
            </a:pPr>
            <a:r>
              <a:rPr lang="en-US" sz="2400" dirty="0"/>
              <a:t>	d)For storage of EVMs AC wise after first randomization.</a:t>
            </a:r>
          </a:p>
          <a:p>
            <a:pPr eaLnBrk="1" fontAlgn="auto" hangingPunct="1">
              <a:lnSpc>
                <a:spcPct val="100000"/>
              </a:lnSpc>
              <a:spcAft>
                <a:spcPts val="0"/>
              </a:spcAft>
              <a:buNone/>
              <a:defRPr/>
            </a:pPr>
            <a:r>
              <a:rPr lang="en-US" sz="2400" dirty="0"/>
              <a:t>	e)For Dispersal centers</a:t>
            </a:r>
          </a:p>
          <a:p>
            <a:pPr eaLnBrk="1" fontAlgn="auto" hangingPunct="1">
              <a:lnSpc>
                <a:spcPct val="100000"/>
              </a:lnSpc>
              <a:spcAft>
                <a:spcPts val="0"/>
              </a:spcAft>
              <a:buNone/>
              <a:defRPr/>
            </a:pPr>
            <a:r>
              <a:rPr lang="en-US" sz="2400" dirty="0"/>
              <a:t>	f)For safe custody of polled EVMs and counting of votes.</a:t>
            </a:r>
          </a:p>
          <a:p>
            <a:pPr eaLnBrk="1" fontAlgn="auto" hangingPunct="1">
              <a:lnSpc>
                <a:spcPct val="100000"/>
              </a:lnSpc>
              <a:spcAft>
                <a:spcPts val="0"/>
              </a:spcAft>
              <a:buNone/>
              <a:defRPr/>
            </a:pPr>
            <a:r>
              <a:rPr lang="en-US" sz="1600" b="1" dirty="0">
                <a:solidFill>
                  <a:srgbClr val="FF0000"/>
                </a:solidFill>
              </a:rPr>
              <a:t>(Refer ECI Circular No. 51/8/7/2012-EMS dated 19</a:t>
            </a:r>
            <a:r>
              <a:rPr lang="en-US" sz="1600" b="1" baseline="30000" dirty="0">
                <a:solidFill>
                  <a:srgbClr val="FF0000"/>
                </a:solidFill>
              </a:rPr>
              <a:t>th</a:t>
            </a:r>
            <a:r>
              <a:rPr lang="en-US" sz="1600" b="1" dirty="0">
                <a:solidFill>
                  <a:srgbClr val="FF0000"/>
                </a:solidFill>
              </a:rPr>
              <a:t> January, 2012 for a) to e) above)</a:t>
            </a:r>
          </a:p>
          <a:p>
            <a:pPr eaLnBrk="1" fontAlgn="auto" hangingPunct="1">
              <a:lnSpc>
                <a:spcPct val="100000"/>
              </a:lnSpc>
              <a:spcAft>
                <a:spcPts val="0"/>
              </a:spcAft>
              <a:buNone/>
              <a:defRPr/>
            </a:pPr>
            <a:r>
              <a:rPr lang="en-US" sz="2400" dirty="0"/>
              <a:t>	g)For boarding and lodging of central forces/ outside police forces</a:t>
            </a:r>
          </a:p>
          <a:p>
            <a:pPr eaLnBrk="1" fontAlgn="auto" hangingPunct="1">
              <a:lnSpc>
                <a:spcPct val="100000"/>
              </a:lnSpc>
              <a:spcAft>
                <a:spcPts val="0"/>
              </a:spcAft>
              <a:buNone/>
              <a:defRPr/>
            </a:pPr>
            <a:r>
              <a:rPr lang="en-US" sz="2400" dirty="0"/>
              <a:t>	h)For boarding and lodging of polling personnel, if required.</a:t>
            </a:r>
          </a:p>
          <a:p>
            <a:pPr eaLnBrk="1" fontAlgn="auto" hangingPunct="1">
              <a:lnSpc>
                <a:spcPct val="100000"/>
              </a:lnSpc>
              <a:spcAft>
                <a:spcPts val="0"/>
              </a:spcAft>
              <a:buNone/>
              <a:defRPr/>
            </a:pPr>
            <a:endParaRPr lang="en-US" sz="2400" dirty="0"/>
          </a:p>
          <a:p>
            <a:pPr eaLnBrk="1" fontAlgn="auto" hangingPunct="1">
              <a:lnSpc>
                <a:spcPct val="100000"/>
              </a:lnSpc>
              <a:spcAft>
                <a:spcPts val="0"/>
              </a:spcAft>
              <a:defRPr/>
            </a:pPr>
            <a:endParaRPr lang="en-US" sz="1800" dirty="0"/>
          </a:p>
        </p:txBody>
      </p:sp>
      <p:sp>
        <p:nvSpPr>
          <p:cNvPr id="4" name="Slide Number Placeholder 3"/>
          <p:cNvSpPr>
            <a:spLocks noGrp="1"/>
          </p:cNvSpPr>
          <p:nvPr>
            <p:ph type="sldNum" sz="quarter" idx="12"/>
          </p:nvPr>
        </p:nvSpPr>
        <p:spPr/>
        <p:txBody>
          <a:bodyPr/>
          <a:lstStyle/>
          <a:p>
            <a:pPr>
              <a:defRPr/>
            </a:pPr>
            <a:fld id="{4F5AA6B6-D630-4A47-B491-4E41D5D30A19}" type="slidenum">
              <a:rPr lang="en-US"/>
              <a:pPr>
                <a:defRPr/>
              </a:pPr>
              <a:t>41</a:t>
            </a:fld>
            <a:endParaRPr lang="en-US"/>
          </a:p>
        </p:txBody>
      </p:sp>
      <p:sp>
        <p:nvSpPr>
          <p:cNvPr id="6" name="Rectangle 5"/>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3595" y="921992"/>
            <a:ext cx="10284810" cy="5287963"/>
          </a:xfrm>
        </p:spPr>
        <p:txBody>
          <a:bodyPr rtlCol="0">
            <a:normAutofit/>
          </a:bodyPr>
          <a:lstStyle/>
          <a:p>
            <a:pPr eaLnBrk="1" fontAlgn="auto" hangingPunct="1">
              <a:spcAft>
                <a:spcPts val="0"/>
              </a:spcAft>
              <a:defRPr/>
            </a:pPr>
            <a:r>
              <a:rPr lang="en-US" b="1" dirty="0"/>
              <a:t>Control Room -</a:t>
            </a:r>
            <a:r>
              <a:rPr lang="en-US" dirty="0"/>
              <a:t> To be well equipped </a:t>
            </a:r>
          </a:p>
          <a:p>
            <a:pPr eaLnBrk="1" fontAlgn="auto" hangingPunct="1">
              <a:spcAft>
                <a:spcPts val="0"/>
              </a:spcAft>
              <a:defRPr/>
            </a:pPr>
            <a:r>
              <a:rPr lang="en-US" b="1" dirty="0"/>
              <a:t>MCC Teams -</a:t>
            </a:r>
            <a:r>
              <a:rPr lang="en-US" dirty="0"/>
              <a:t> complaint monitoring system.</a:t>
            </a:r>
          </a:p>
          <a:p>
            <a:pPr eaLnBrk="1" fontAlgn="auto" hangingPunct="1">
              <a:spcAft>
                <a:spcPts val="0"/>
              </a:spcAft>
              <a:buNone/>
              <a:defRPr/>
            </a:pPr>
            <a:r>
              <a:rPr lang="en-US" dirty="0"/>
              <a:t>			(</a:t>
            </a:r>
            <a:r>
              <a:rPr lang="en-US" dirty="0" err="1"/>
              <a:t>i</a:t>
            </a:r>
            <a:r>
              <a:rPr lang="en-US" dirty="0"/>
              <a:t>)	Nodal Officer</a:t>
            </a:r>
          </a:p>
          <a:p>
            <a:pPr eaLnBrk="1" fontAlgn="auto" hangingPunct="1">
              <a:spcAft>
                <a:spcPts val="0"/>
              </a:spcAft>
              <a:buNone/>
              <a:defRPr/>
            </a:pPr>
            <a:r>
              <a:rPr lang="en-US" dirty="0"/>
              <a:t>			(ii)	Formation of MCC team AC wise.</a:t>
            </a:r>
          </a:p>
          <a:p>
            <a:pPr eaLnBrk="1" fontAlgn="auto" hangingPunct="1">
              <a:spcAft>
                <a:spcPts val="0"/>
              </a:spcAft>
              <a:buNone/>
              <a:defRPr/>
            </a:pPr>
            <a:r>
              <a:rPr lang="en-US" dirty="0"/>
              <a:t>			(iii)	Register to be maintained.</a:t>
            </a:r>
          </a:p>
          <a:p>
            <a:pPr eaLnBrk="1" fontAlgn="auto" hangingPunct="1">
              <a:spcAft>
                <a:spcPts val="0"/>
              </a:spcAft>
              <a:defRPr/>
            </a:pPr>
            <a:r>
              <a:rPr lang="en-US" dirty="0"/>
              <a:t>ATR and daily monitoring</a:t>
            </a:r>
          </a:p>
          <a:p>
            <a:pPr algn="just" eaLnBrk="1" fontAlgn="auto" hangingPunct="1">
              <a:spcAft>
                <a:spcPts val="0"/>
              </a:spcAft>
              <a:defRPr/>
            </a:pPr>
            <a:r>
              <a:rPr lang="en-US" b="1" dirty="0"/>
              <a:t>IT related activities -</a:t>
            </a:r>
            <a:r>
              <a:rPr lang="en-US" dirty="0"/>
              <a:t> a technical team comprising at least one programmer and two data entry operators must be available full time at district level </a:t>
            </a:r>
            <a:r>
              <a:rPr lang="en-US" sz="2200" b="1" dirty="0">
                <a:solidFill>
                  <a:srgbClr val="FF0000"/>
                </a:solidFill>
              </a:rPr>
              <a:t>(ECI No. PPS/DEC/ JP/2006 dated 15-12-2006</a:t>
            </a:r>
            <a:r>
              <a:rPr lang="en-US" sz="2200" b="1" dirty="0"/>
              <a:t>)</a:t>
            </a:r>
          </a:p>
          <a:p>
            <a:pPr algn="just"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10FCF7A-4C03-4167-9927-15C0B9EE60F9}" type="slidenum">
              <a:rPr lang="en-US"/>
              <a:pPr>
                <a:defRPr/>
              </a:pPr>
              <a:t>42</a:t>
            </a:fld>
            <a:endParaRPr lang="en-US"/>
          </a:p>
        </p:txBody>
      </p:sp>
      <p:sp>
        <p:nvSpPr>
          <p:cNvPr id="6" name="Title 1"/>
          <p:cNvSpPr>
            <a:spLocks noGrp="1"/>
          </p:cNvSpPr>
          <p:nvPr>
            <p:ph type="title"/>
          </p:nvPr>
        </p:nvSpPr>
        <p:spPr>
          <a:xfrm>
            <a:off x="1720686" y="0"/>
            <a:ext cx="8229600" cy="715962"/>
          </a:xfrm>
        </p:spPr>
        <p:txBody>
          <a:bodyPr rtlCol="0">
            <a:normAutofit/>
          </a:bodyPr>
          <a:lstStyle/>
          <a:p>
            <a:pPr algn="ctr" eaLnBrk="1" fontAlgn="auto" hangingPunct="1">
              <a:spcAft>
                <a:spcPts val="0"/>
              </a:spcAft>
              <a:defRPr/>
            </a:pPr>
            <a:r>
              <a:rPr lang="en-US" sz="3200" b="1" dirty="0" smtClean="0"/>
              <a:t>Control Room/MCC Teams/IT activities</a:t>
            </a:r>
            <a:endParaRPr lang="en-US" sz="3200" b="1" dirty="0"/>
          </a:p>
        </p:txBody>
      </p:sp>
      <p:sp>
        <p:nvSpPr>
          <p:cNvPr id="7" name="Rectangle 6"/>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30E3E34-A79E-4BF8-858B-740E18B7F577}" type="slidenum">
              <a:rPr lang="en-US"/>
              <a:pPr>
                <a:defRPr/>
              </a:pPr>
              <a:t>43</a:t>
            </a:fld>
            <a:endParaRPr lang="en-US"/>
          </a:p>
        </p:txBody>
      </p:sp>
      <p:sp>
        <p:nvSpPr>
          <p:cNvPr id="6" name="Title 1"/>
          <p:cNvSpPr>
            <a:spLocks noGrp="1"/>
          </p:cNvSpPr>
          <p:nvPr>
            <p:ph type="title"/>
          </p:nvPr>
        </p:nvSpPr>
        <p:spPr>
          <a:xfrm>
            <a:off x="1731152" y="253169"/>
            <a:ext cx="8229600" cy="715962"/>
          </a:xfrm>
        </p:spPr>
        <p:txBody>
          <a:bodyPr rtlCol="0">
            <a:normAutofit/>
          </a:bodyPr>
          <a:lstStyle/>
          <a:p>
            <a:pPr algn="ctr" eaLnBrk="1" fontAlgn="auto" hangingPunct="1">
              <a:spcAft>
                <a:spcPts val="0"/>
              </a:spcAft>
              <a:defRPr/>
            </a:pPr>
            <a:r>
              <a:rPr lang="en-US" sz="3200" b="1" dirty="0" smtClean="0"/>
              <a:t>Formation of </a:t>
            </a:r>
            <a:r>
              <a:rPr lang="en-US" sz="3600" b="1" dirty="0" smtClean="0"/>
              <a:t>various</a:t>
            </a:r>
            <a:r>
              <a:rPr lang="en-US" sz="3200" b="1" dirty="0" smtClean="0"/>
              <a:t> cells</a:t>
            </a:r>
            <a:endParaRPr lang="en-US" sz="3200" dirty="0"/>
          </a:p>
        </p:txBody>
      </p:sp>
      <p:sp>
        <p:nvSpPr>
          <p:cNvPr id="7" name="Rectangle 6"/>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8" name="Rectangle 7"/>
          <p:cNvSpPr/>
          <p:nvPr/>
        </p:nvSpPr>
        <p:spPr>
          <a:xfrm>
            <a:off x="1127448" y="1881166"/>
            <a:ext cx="3975651" cy="3000821"/>
          </a:xfrm>
          <a:prstGeom prst="rect">
            <a:avLst/>
          </a:prstGeom>
        </p:spPr>
        <p:txBody>
          <a:bodyPr wrap="square">
            <a:spAutoFit/>
          </a:bodyPr>
          <a:lstStyle/>
          <a:p>
            <a:pPr marL="285750" indent="-285750">
              <a:lnSpc>
                <a:spcPct val="150000"/>
              </a:lnSpc>
              <a:buFont typeface="Wingdings" panose="05000000000000000000" pitchFamily="2" charset="2"/>
              <a:buChar char="§"/>
              <a:defRPr/>
            </a:pPr>
            <a:r>
              <a:rPr lang="en-US" dirty="0" smtClean="0"/>
              <a:t>Polling </a:t>
            </a:r>
            <a:r>
              <a:rPr lang="en-US" dirty="0"/>
              <a:t>personnel                          </a:t>
            </a:r>
            <a:endParaRPr lang="en-US" dirty="0" smtClean="0"/>
          </a:p>
          <a:p>
            <a:pPr marL="285750" indent="-285750">
              <a:lnSpc>
                <a:spcPct val="150000"/>
              </a:lnSpc>
              <a:buFont typeface="Wingdings" panose="05000000000000000000" pitchFamily="2" charset="2"/>
              <a:buChar char="§"/>
              <a:defRPr/>
            </a:pPr>
            <a:r>
              <a:rPr lang="en-US" dirty="0" smtClean="0"/>
              <a:t>Facilitation center </a:t>
            </a:r>
            <a:r>
              <a:rPr lang="en-US" dirty="0"/>
              <a:t>(Helpline &amp; Control Room</a:t>
            </a:r>
            <a:r>
              <a:rPr lang="en-US" dirty="0" smtClean="0"/>
              <a:t>)                                                </a:t>
            </a:r>
          </a:p>
          <a:p>
            <a:pPr marL="285750" indent="-285750">
              <a:lnSpc>
                <a:spcPct val="150000"/>
              </a:lnSpc>
              <a:buFont typeface="Wingdings" panose="05000000000000000000" pitchFamily="2" charset="2"/>
              <a:buChar char="§"/>
              <a:defRPr/>
            </a:pPr>
            <a:r>
              <a:rPr lang="en-US" dirty="0" smtClean="0"/>
              <a:t>Polling stations                         </a:t>
            </a:r>
          </a:p>
          <a:p>
            <a:pPr marL="285750" indent="-285750">
              <a:lnSpc>
                <a:spcPct val="150000"/>
              </a:lnSpc>
              <a:buFont typeface="Wingdings" panose="05000000000000000000" pitchFamily="2" charset="2"/>
              <a:buChar char="§"/>
              <a:defRPr/>
            </a:pPr>
            <a:r>
              <a:rPr lang="en-US" dirty="0" smtClean="0"/>
              <a:t>Media center/cell </a:t>
            </a:r>
          </a:p>
          <a:p>
            <a:pPr marL="285750" indent="-285750">
              <a:lnSpc>
                <a:spcPct val="150000"/>
              </a:lnSpc>
              <a:buFont typeface="Wingdings" panose="05000000000000000000" pitchFamily="2" charset="2"/>
              <a:buChar char="§"/>
              <a:defRPr/>
            </a:pPr>
            <a:r>
              <a:rPr lang="en-US" dirty="0" smtClean="0"/>
              <a:t>Electoral Roll</a:t>
            </a:r>
          </a:p>
          <a:p>
            <a:pPr marL="285750" indent="-285750">
              <a:lnSpc>
                <a:spcPct val="150000"/>
              </a:lnSpc>
              <a:buFont typeface="Wingdings" panose="05000000000000000000" pitchFamily="2" charset="2"/>
              <a:buChar char="§"/>
              <a:defRPr/>
            </a:pPr>
            <a:r>
              <a:rPr lang="en-US" dirty="0" smtClean="0"/>
              <a:t>EVMs </a:t>
            </a:r>
          </a:p>
        </p:txBody>
      </p:sp>
      <p:sp>
        <p:nvSpPr>
          <p:cNvPr id="9" name="Rectangle 8"/>
          <p:cNvSpPr/>
          <p:nvPr/>
        </p:nvSpPr>
        <p:spPr>
          <a:xfrm>
            <a:off x="5263956" y="1868631"/>
            <a:ext cx="3584712" cy="3416320"/>
          </a:xfrm>
          <a:prstGeom prst="rect">
            <a:avLst/>
          </a:prstGeom>
        </p:spPr>
        <p:txBody>
          <a:bodyPr wrap="square">
            <a:spAutoFit/>
          </a:bodyPr>
          <a:lstStyle/>
          <a:p>
            <a:pPr marL="285750" indent="-285750">
              <a:lnSpc>
                <a:spcPct val="150000"/>
              </a:lnSpc>
              <a:buFont typeface="Wingdings" panose="05000000000000000000" pitchFamily="2" charset="2"/>
              <a:buChar char="§"/>
              <a:defRPr/>
            </a:pPr>
            <a:r>
              <a:rPr lang="en-US" dirty="0" smtClean="0"/>
              <a:t>Transportation arrangements </a:t>
            </a:r>
          </a:p>
          <a:p>
            <a:pPr marL="285750" indent="-285750">
              <a:lnSpc>
                <a:spcPct val="150000"/>
              </a:lnSpc>
              <a:buFont typeface="Wingdings" panose="05000000000000000000" pitchFamily="2" charset="2"/>
              <a:buChar char="§"/>
              <a:defRPr/>
            </a:pPr>
            <a:r>
              <a:rPr lang="en-US" dirty="0"/>
              <a:t> </a:t>
            </a:r>
            <a:r>
              <a:rPr lang="en-US" dirty="0" smtClean="0"/>
              <a:t>Complaint monitoring </a:t>
            </a:r>
          </a:p>
          <a:p>
            <a:pPr marL="285750" indent="-285750">
              <a:lnSpc>
                <a:spcPct val="150000"/>
              </a:lnSpc>
              <a:buFont typeface="Wingdings" panose="05000000000000000000" pitchFamily="2" charset="2"/>
              <a:buChar char="§"/>
              <a:defRPr/>
            </a:pPr>
            <a:r>
              <a:rPr lang="en-US" dirty="0" smtClean="0"/>
              <a:t>Printing </a:t>
            </a:r>
            <a:r>
              <a:rPr lang="en-US" dirty="0"/>
              <a:t>of Postal Ballots and EVM </a:t>
            </a:r>
            <a:r>
              <a:rPr lang="en-US" dirty="0" smtClean="0"/>
              <a:t>ballots </a:t>
            </a:r>
          </a:p>
          <a:p>
            <a:pPr marL="285750" indent="-285750">
              <a:lnSpc>
                <a:spcPct val="150000"/>
              </a:lnSpc>
              <a:buFont typeface="Wingdings" panose="05000000000000000000" pitchFamily="2" charset="2"/>
              <a:buChar char="§"/>
              <a:defRPr/>
            </a:pPr>
            <a:r>
              <a:rPr lang="en-US" dirty="0" smtClean="0"/>
              <a:t>Election Expenses </a:t>
            </a:r>
          </a:p>
          <a:p>
            <a:pPr marL="285750" indent="-285750">
              <a:lnSpc>
                <a:spcPct val="150000"/>
              </a:lnSpc>
              <a:buFont typeface="Wingdings" panose="05000000000000000000" pitchFamily="2" charset="2"/>
              <a:buChar char="§"/>
              <a:defRPr/>
            </a:pPr>
            <a:r>
              <a:rPr lang="en-US" dirty="0" smtClean="0"/>
              <a:t>Issue </a:t>
            </a:r>
            <a:r>
              <a:rPr lang="en-US" dirty="0"/>
              <a:t>of Postal Ballots/ EDC </a:t>
            </a:r>
            <a:endParaRPr lang="en-US" dirty="0" smtClean="0"/>
          </a:p>
          <a:p>
            <a:pPr marL="285750" indent="-285750">
              <a:lnSpc>
                <a:spcPct val="150000"/>
              </a:lnSpc>
              <a:buFont typeface="Wingdings" panose="05000000000000000000" pitchFamily="2" charset="2"/>
              <a:buChar char="§"/>
              <a:defRPr/>
            </a:pPr>
            <a:r>
              <a:rPr lang="en-US" dirty="0" smtClean="0"/>
              <a:t>Procurement </a:t>
            </a:r>
            <a:r>
              <a:rPr lang="en-US" dirty="0"/>
              <a:t>and distribution of </a:t>
            </a:r>
            <a:r>
              <a:rPr lang="en-US" dirty="0" smtClean="0"/>
              <a:t>election materials</a:t>
            </a:r>
            <a:endParaRPr lang="en-US" dirty="0"/>
          </a:p>
        </p:txBody>
      </p:sp>
      <p:sp>
        <p:nvSpPr>
          <p:cNvPr id="2" name="Rectangle 1"/>
          <p:cNvSpPr/>
          <p:nvPr/>
        </p:nvSpPr>
        <p:spPr>
          <a:xfrm>
            <a:off x="242448" y="969131"/>
            <a:ext cx="11741226" cy="646331"/>
          </a:xfrm>
          <a:prstGeom prst="rect">
            <a:avLst/>
          </a:prstGeom>
        </p:spPr>
        <p:txBody>
          <a:bodyPr wrap="square">
            <a:spAutoFit/>
          </a:bodyPr>
          <a:lstStyle/>
          <a:p>
            <a:pPr algn="just" eaLnBrk="1" fontAlgn="auto" hangingPunct="1">
              <a:spcAft>
                <a:spcPts val="0"/>
              </a:spcAft>
              <a:defRPr/>
            </a:pPr>
            <a:r>
              <a:rPr lang="en-US" b="1" dirty="0"/>
              <a:t>Deputing staff and formation of various cells for general arrangements - Duties to be assigned for following events: </a:t>
            </a:r>
          </a:p>
        </p:txBody>
      </p:sp>
    </p:spTree>
    <p:extLst>
      <p:ext uri="{BB962C8B-B14F-4D97-AF65-F5344CB8AC3E}">
        <p14:creationId xmlns:p14="http://schemas.microsoft.com/office/powerpoint/2010/main" val="2426922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30E3E34-A79E-4BF8-858B-740E18B7F577}" type="slidenum">
              <a:rPr lang="en-US"/>
              <a:pPr>
                <a:defRPr/>
              </a:pPr>
              <a:t>44</a:t>
            </a:fld>
            <a:endParaRPr lang="en-US"/>
          </a:p>
        </p:txBody>
      </p:sp>
      <p:sp>
        <p:nvSpPr>
          <p:cNvPr id="6" name="Title 1"/>
          <p:cNvSpPr>
            <a:spLocks noGrp="1"/>
          </p:cNvSpPr>
          <p:nvPr>
            <p:ph type="title"/>
          </p:nvPr>
        </p:nvSpPr>
        <p:spPr>
          <a:xfrm>
            <a:off x="1731152" y="253169"/>
            <a:ext cx="8229600" cy="715962"/>
          </a:xfrm>
        </p:spPr>
        <p:txBody>
          <a:bodyPr rtlCol="0">
            <a:normAutofit/>
          </a:bodyPr>
          <a:lstStyle/>
          <a:p>
            <a:pPr algn="ctr" eaLnBrk="1" fontAlgn="auto" hangingPunct="1">
              <a:spcAft>
                <a:spcPts val="0"/>
              </a:spcAft>
              <a:defRPr/>
            </a:pPr>
            <a:r>
              <a:rPr lang="en-US" sz="3200" b="1" dirty="0" smtClean="0"/>
              <a:t>Formation of </a:t>
            </a:r>
            <a:r>
              <a:rPr lang="en-US" sz="3600" b="1" dirty="0" smtClean="0"/>
              <a:t>various</a:t>
            </a:r>
            <a:r>
              <a:rPr lang="en-US" sz="3200" b="1" dirty="0" smtClean="0"/>
              <a:t> cells – contd.</a:t>
            </a:r>
            <a:endParaRPr lang="en-US" sz="3200" dirty="0"/>
          </a:p>
        </p:txBody>
      </p:sp>
      <p:sp>
        <p:nvSpPr>
          <p:cNvPr id="2" name="Rectangle 1"/>
          <p:cNvSpPr/>
          <p:nvPr/>
        </p:nvSpPr>
        <p:spPr>
          <a:xfrm>
            <a:off x="242448" y="969131"/>
            <a:ext cx="11741226" cy="646331"/>
          </a:xfrm>
          <a:prstGeom prst="rect">
            <a:avLst/>
          </a:prstGeom>
        </p:spPr>
        <p:txBody>
          <a:bodyPr wrap="square">
            <a:spAutoFit/>
          </a:bodyPr>
          <a:lstStyle/>
          <a:p>
            <a:pPr algn="just" eaLnBrk="1" fontAlgn="auto" hangingPunct="1">
              <a:spcAft>
                <a:spcPts val="0"/>
              </a:spcAft>
              <a:defRPr/>
            </a:pPr>
            <a:r>
              <a:rPr lang="en-US" b="1" dirty="0"/>
              <a:t>Deputing staff and formation of various cells for general arrangements - Duties to be assigned for following events: </a:t>
            </a:r>
          </a:p>
        </p:txBody>
      </p:sp>
      <p:sp>
        <p:nvSpPr>
          <p:cNvPr id="10" name="Rectangle 9"/>
          <p:cNvSpPr/>
          <p:nvPr/>
        </p:nvSpPr>
        <p:spPr>
          <a:xfrm>
            <a:off x="242448" y="1639722"/>
            <a:ext cx="5784654" cy="4662815"/>
          </a:xfrm>
          <a:prstGeom prst="rect">
            <a:avLst/>
          </a:prstGeom>
        </p:spPr>
        <p:txBody>
          <a:bodyPr wrap="square">
            <a:spAutoFit/>
          </a:bodyPr>
          <a:lstStyle/>
          <a:p>
            <a:pPr marL="285750" indent="-285750">
              <a:lnSpc>
                <a:spcPct val="150000"/>
              </a:lnSpc>
              <a:buFont typeface="Wingdings" panose="05000000000000000000" pitchFamily="2" charset="2"/>
              <a:buChar char="§"/>
            </a:pPr>
            <a:r>
              <a:rPr lang="en-US" dirty="0" smtClean="0"/>
              <a:t>Route Chart preparation - sector movement plan</a:t>
            </a:r>
          </a:p>
          <a:p>
            <a:pPr marL="285750" indent="-285750">
              <a:lnSpc>
                <a:spcPct val="150000"/>
              </a:lnSpc>
              <a:buFont typeface="Wingdings" panose="05000000000000000000" pitchFamily="2" charset="2"/>
              <a:buChar char="§"/>
            </a:pPr>
            <a:r>
              <a:rPr lang="en-US" dirty="0" err="1" smtClean="0"/>
              <a:t>Liaisoning</a:t>
            </a:r>
            <a:r>
              <a:rPr lang="en-US" dirty="0" smtClean="0"/>
              <a:t> with Observers</a:t>
            </a:r>
          </a:p>
          <a:p>
            <a:pPr marL="285750" indent="-285750">
              <a:lnSpc>
                <a:spcPct val="150000"/>
              </a:lnSpc>
              <a:buFont typeface="Wingdings" panose="05000000000000000000" pitchFamily="2" charset="2"/>
              <a:buChar char="§"/>
            </a:pPr>
            <a:r>
              <a:rPr lang="en-US" dirty="0" smtClean="0"/>
              <a:t>Counting Staff</a:t>
            </a:r>
            <a:endParaRPr lang="en-IN" dirty="0" smtClean="0"/>
          </a:p>
          <a:p>
            <a:pPr marL="285750" indent="-285750">
              <a:lnSpc>
                <a:spcPct val="150000"/>
              </a:lnSpc>
              <a:buFont typeface="Wingdings" panose="05000000000000000000" pitchFamily="2" charset="2"/>
              <a:buChar char="§"/>
              <a:defRPr/>
            </a:pPr>
            <a:r>
              <a:rPr lang="en-US" dirty="0" smtClean="0"/>
              <a:t>Issue </a:t>
            </a:r>
            <a:r>
              <a:rPr lang="en-US" dirty="0"/>
              <a:t>of Identity Card</a:t>
            </a:r>
          </a:p>
          <a:p>
            <a:pPr marL="285750" indent="-285750">
              <a:lnSpc>
                <a:spcPct val="150000"/>
              </a:lnSpc>
              <a:buFont typeface="Wingdings" panose="05000000000000000000" pitchFamily="2" charset="2"/>
              <a:buChar char="§"/>
            </a:pPr>
            <a:r>
              <a:rPr lang="en-US" dirty="0"/>
              <a:t>Training</a:t>
            </a:r>
          </a:p>
          <a:p>
            <a:pPr marL="285750" indent="-285750">
              <a:lnSpc>
                <a:spcPct val="150000"/>
              </a:lnSpc>
              <a:buFont typeface="Wingdings" panose="05000000000000000000" pitchFamily="2" charset="2"/>
              <a:buChar char="§"/>
            </a:pPr>
            <a:r>
              <a:rPr lang="en-US" dirty="0"/>
              <a:t>Micro Observe</a:t>
            </a:r>
          </a:p>
          <a:p>
            <a:pPr marL="285750" indent="-285750">
              <a:lnSpc>
                <a:spcPct val="150000"/>
              </a:lnSpc>
              <a:buFont typeface="Wingdings" panose="05000000000000000000" pitchFamily="2" charset="2"/>
              <a:buChar char="§"/>
            </a:pPr>
            <a:r>
              <a:rPr lang="en-US" dirty="0"/>
              <a:t>Polling personnel welfare</a:t>
            </a:r>
          </a:p>
          <a:p>
            <a:pPr marL="285750" indent="-285750">
              <a:lnSpc>
                <a:spcPct val="150000"/>
              </a:lnSpc>
              <a:buFont typeface="Wingdings" panose="05000000000000000000" pitchFamily="2" charset="2"/>
              <a:buChar char="§"/>
            </a:pPr>
            <a:r>
              <a:rPr lang="en-US" dirty="0"/>
              <a:t>Computerization/ Randomization</a:t>
            </a:r>
          </a:p>
          <a:p>
            <a:pPr marL="285750" indent="-285750">
              <a:lnSpc>
                <a:spcPct val="150000"/>
              </a:lnSpc>
              <a:buFont typeface="Wingdings" panose="05000000000000000000" pitchFamily="2" charset="2"/>
              <a:buChar char="§"/>
            </a:pPr>
            <a:r>
              <a:rPr lang="en-US" dirty="0"/>
              <a:t>Communication </a:t>
            </a:r>
            <a:r>
              <a:rPr lang="en-US" dirty="0" smtClean="0"/>
              <a:t>plan, </a:t>
            </a:r>
            <a:endParaRPr lang="en-US" dirty="0"/>
          </a:p>
          <a:p>
            <a:pPr marL="285750" indent="-285750">
              <a:lnSpc>
                <a:spcPct val="150000"/>
              </a:lnSpc>
              <a:buFont typeface="Wingdings" panose="05000000000000000000" pitchFamily="2" charset="2"/>
              <a:buChar char="§"/>
            </a:pPr>
            <a:r>
              <a:rPr lang="en-US" dirty="0" smtClean="0"/>
              <a:t>Arrangements </a:t>
            </a:r>
            <a:r>
              <a:rPr lang="en-US" dirty="0"/>
              <a:t>at </a:t>
            </a:r>
            <a:r>
              <a:rPr lang="en-US" dirty="0" smtClean="0"/>
              <a:t>Distribution Centre, reception Centre</a:t>
            </a:r>
          </a:p>
        </p:txBody>
      </p:sp>
      <p:sp>
        <p:nvSpPr>
          <p:cNvPr id="11" name="Rectangle 10"/>
          <p:cNvSpPr/>
          <p:nvPr/>
        </p:nvSpPr>
        <p:spPr>
          <a:xfrm>
            <a:off x="6312024" y="1639722"/>
            <a:ext cx="5274365" cy="4247317"/>
          </a:xfrm>
          <a:prstGeom prst="rect">
            <a:avLst/>
          </a:prstGeom>
        </p:spPr>
        <p:txBody>
          <a:bodyPr wrap="square">
            <a:spAutoFit/>
          </a:bodyPr>
          <a:lstStyle/>
          <a:p>
            <a:pPr marL="285750" indent="-285750">
              <a:lnSpc>
                <a:spcPct val="150000"/>
              </a:lnSpc>
              <a:buFont typeface="Wingdings" panose="05000000000000000000" pitchFamily="2" charset="2"/>
              <a:buChar char="§"/>
            </a:pPr>
            <a:r>
              <a:rPr lang="en-US" dirty="0" smtClean="0"/>
              <a:t>Vulnerability </a:t>
            </a:r>
            <a:r>
              <a:rPr lang="en-US" dirty="0"/>
              <a:t>Mapping</a:t>
            </a:r>
          </a:p>
          <a:p>
            <a:pPr marL="285750" indent="-285750">
              <a:lnSpc>
                <a:spcPct val="150000"/>
              </a:lnSpc>
              <a:buFont typeface="Wingdings" panose="05000000000000000000" pitchFamily="2" charset="2"/>
              <a:buChar char="§"/>
            </a:pPr>
            <a:r>
              <a:rPr lang="en-US" dirty="0"/>
              <a:t>Counting </a:t>
            </a:r>
            <a:r>
              <a:rPr lang="en-US" dirty="0" smtClean="0"/>
              <a:t>center </a:t>
            </a:r>
            <a:endParaRPr lang="en-US" dirty="0"/>
          </a:p>
          <a:p>
            <a:pPr marL="285750" indent="-285750">
              <a:lnSpc>
                <a:spcPct val="150000"/>
              </a:lnSpc>
              <a:buFont typeface="Wingdings" panose="05000000000000000000" pitchFamily="2" charset="2"/>
              <a:buChar char="§"/>
            </a:pPr>
            <a:r>
              <a:rPr lang="en-US" dirty="0"/>
              <a:t>Critical Polling stations</a:t>
            </a:r>
          </a:p>
          <a:p>
            <a:pPr marL="285750" indent="-285750">
              <a:lnSpc>
                <a:spcPct val="150000"/>
              </a:lnSpc>
              <a:buFont typeface="Wingdings" panose="05000000000000000000" pitchFamily="2" charset="2"/>
              <a:buChar char="§"/>
            </a:pPr>
            <a:r>
              <a:rPr lang="en-US" dirty="0"/>
              <a:t>Law and </a:t>
            </a:r>
            <a:r>
              <a:rPr lang="en-US" dirty="0" smtClean="0"/>
              <a:t>Order</a:t>
            </a:r>
            <a:endParaRPr lang="en-US" dirty="0"/>
          </a:p>
          <a:p>
            <a:pPr marL="285750" indent="-285750">
              <a:lnSpc>
                <a:spcPct val="150000"/>
              </a:lnSpc>
              <a:buFont typeface="Wingdings" panose="05000000000000000000" pitchFamily="2" charset="2"/>
              <a:buChar char="§"/>
            </a:pPr>
            <a:r>
              <a:rPr lang="en-US" dirty="0"/>
              <a:t>Model Code of conduct and </a:t>
            </a:r>
          </a:p>
          <a:p>
            <a:pPr marL="285750" indent="-285750">
              <a:lnSpc>
                <a:spcPct val="150000"/>
              </a:lnSpc>
              <a:buFont typeface="Wingdings" panose="05000000000000000000" pitchFamily="2" charset="2"/>
              <a:buChar char="§"/>
              <a:defRPr/>
            </a:pPr>
            <a:r>
              <a:rPr lang="en-US" dirty="0"/>
              <a:t>videography</a:t>
            </a:r>
          </a:p>
          <a:p>
            <a:pPr marL="285750" indent="-285750">
              <a:lnSpc>
                <a:spcPct val="150000"/>
              </a:lnSpc>
              <a:buFont typeface="Wingdings" panose="05000000000000000000" pitchFamily="2" charset="2"/>
              <a:buChar char="§"/>
            </a:pPr>
            <a:r>
              <a:rPr lang="en-US" dirty="0"/>
              <a:t>Police Personnel</a:t>
            </a:r>
          </a:p>
          <a:p>
            <a:pPr marL="285750" indent="-285750">
              <a:lnSpc>
                <a:spcPct val="150000"/>
              </a:lnSpc>
              <a:buFont typeface="Wingdings" panose="05000000000000000000" pitchFamily="2" charset="2"/>
              <a:buChar char="§"/>
            </a:pPr>
            <a:r>
              <a:rPr lang="en-US" dirty="0"/>
              <a:t>Zonal officer/Sector officers</a:t>
            </a:r>
          </a:p>
          <a:p>
            <a:pPr marL="285750" indent="-285750">
              <a:lnSpc>
                <a:spcPct val="150000"/>
              </a:lnSpc>
              <a:buFont typeface="Wingdings" panose="05000000000000000000" pitchFamily="2" charset="2"/>
              <a:buChar char="§"/>
            </a:pPr>
            <a:r>
              <a:rPr lang="en-US" dirty="0"/>
              <a:t>Statistical Data Cell</a:t>
            </a:r>
          </a:p>
          <a:p>
            <a:pPr marL="285750" indent="-285750">
              <a:lnSpc>
                <a:spcPct val="150000"/>
              </a:lnSpc>
              <a:buFont typeface="Wingdings" panose="05000000000000000000" pitchFamily="2" charset="2"/>
              <a:buChar char="§"/>
            </a:pPr>
            <a:r>
              <a:rPr lang="en-US" dirty="0"/>
              <a:t>Distribution of voter slip</a:t>
            </a:r>
            <a:endParaRPr lang="en-IN" dirty="0"/>
          </a:p>
        </p:txBody>
      </p:sp>
    </p:spTree>
    <p:extLst>
      <p:ext uri="{BB962C8B-B14F-4D97-AF65-F5344CB8AC3E}">
        <p14:creationId xmlns:p14="http://schemas.microsoft.com/office/powerpoint/2010/main" val="22912801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0686" y="836712"/>
            <a:ext cx="8229600" cy="3600400"/>
          </a:xfrm>
        </p:spPr>
        <p:txBody>
          <a:bodyPr rtlCol="0">
            <a:normAutofit fontScale="85000" lnSpcReduction="10000"/>
          </a:bodyPr>
          <a:lstStyle/>
          <a:p>
            <a:pPr algn="just" eaLnBrk="1" fontAlgn="auto" hangingPunct="1">
              <a:lnSpc>
                <a:spcPct val="150000"/>
              </a:lnSpc>
              <a:spcAft>
                <a:spcPts val="0"/>
              </a:spcAft>
              <a:defRPr/>
            </a:pPr>
            <a:r>
              <a:rPr lang="en-US" dirty="0"/>
              <a:t>Meeting with political parties/</a:t>
            </a:r>
            <a:r>
              <a:rPr lang="en-US" b="1" dirty="0"/>
              <a:t>Standing Committee -</a:t>
            </a:r>
            <a:r>
              <a:rPr lang="en-US" dirty="0"/>
              <a:t> Meeting as often as may be convenient after declaration of </a:t>
            </a:r>
            <a:r>
              <a:rPr lang="en-US" dirty="0" smtClean="0"/>
              <a:t>election</a:t>
            </a:r>
          </a:p>
          <a:p>
            <a:pPr algn="just" eaLnBrk="1" fontAlgn="auto" hangingPunct="1">
              <a:lnSpc>
                <a:spcPct val="150000"/>
              </a:lnSpc>
              <a:spcAft>
                <a:spcPts val="0"/>
              </a:spcAft>
              <a:defRPr/>
            </a:pPr>
            <a:r>
              <a:rPr lang="en-US" dirty="0" smtClean="0"/>
              <a:t>Appeal </a:t>
            </a:r>
            <a:r>
              <a:rPr lang="en-US" dirty="0"/>
              <a:t>to cooperate in the observance of model code of conduct for free and fair elections and to maintain law and </a:t>
            </a:r>
            <a:r>
              <a:rPr lang="en-US" dirty="0" smtClean="0"/>
              <a:t>order</a:t>
            </a:r>
          </a:p>
          <a:p>
            <a:pPr algn="just" eaLnBrk="1" fontAlgn="auto" hangingPunct="1">
              <a:lnSpc>
                <a:spcPct val="150000"/>
              </a:lnSpc>
              <a:spcAft>
                <a:spcPts val="0"/>
              </a:spcAft>
              <a:defRPr/>
            </a:pPr>
            <a:r>
              <a:rPr lang="en-US" dirty="0" smtClean="0"/>
              <a:t>Minutes </a:t>
            </a:r>
            <a:r>
              <a:rPr lang="en-US" dirty="0"/>
              <a:t>be drawn - Not to be used as mere formality</a:t>
            </a:r>
            <a:r>
              <a:rPr lang="en-US" dirty="0" smtClean="0"/>
              <a:t>.</a:t>
            </a: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FEED54C-06E5-4144-B42D-3B254BFFA25F}" type="slidenum">
              <a:rPr lang="en-US"/>
              <a:pPr>
                <a:defRPr/>
              </a:pPr>
              <a:t>45</a:t>
            </a:fld>
            <a:endParaRPr lang="en-US"/>
          </a:p>
        </p:txBody>
      </p:sp>
      <p:sp>
        <p:nvSpPr>
          <p:cNvPr id="6" name="Title 1"/>
          <p:cNvSpPr>
            <a:spLocks noGrp="1"/>
          </p:cNvSpPr>
          <p:nvPr>
            <p:ph type="title"/>
          </p:nvPr>
        </p:nvSpPr>
        <p:spPr>
          <a:xfrm>
            <a:off x="1734340" y="120750"/>
            <a:ext cx="8229600" cy="715962"/>
          </a:xfrm>
        </p:spPr>
        <p:txBody>
          <a:bodyPr rtlCol="0">
            <a:normAutofit/>
          </a:bodyPr>
          <a:lstStyle/>
          <a:p>
            <a:pPr>
              <a:defRPr/>
            </a:pPr>
            <a:r>
              <a:rPr lang="en-US" sz="3200" b="1" dirty="0"/>
              <a:t>Meeting with political parties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7488" y="866934"/>
            <a:ext cx="8229600" cy="5440363"/>
          </a:xfrm>
        </p:spPr>
        <p:txBody>
          <a:bodyPr rtlCol="0">
            <a:normAutofit fontScale="92500" lnSpcReduction="10000"/>
          </a:bodyPr>
          <a:lstStyle/>
          <a:p>
            <a:pPr marL="0" indent="0">
              <a:lnSpc>
                <a:spcPct val="150000"/>
              </a:lnSpc>
              <a:buNone/>
              <a:defRPr/>
            </a:pPr>
            <a:r>
              <a:rPr lang="en-US" b="1" dirty="0" smtClean="0"/>
              <a:t>Activities of Media Cell:</a:t>
            </a:r>
          </a:p>
          <a:p>
            <a:pPr>
              <a:lnSpc>
                <a:spcPct val="150000"/>
              </a:lnSpc>
              <a:buFont typeface="Wingdings" panose="05000000000000000000" pitchFamily="2" charset="2"/>
              <a:buChar char="§"/>
              <a:defRPr/>
            </a:pPr>
            <a:r>
              <a:rPr lang="en-US" dirty="0" smtClean="0"/>
              <a:t>Nodal Officer to coordinate all activities</a:t>
            </a:r>
          </a:p>
          <a:p>
            <a:pPr>
              <a:lnSpc>
                <a:spcPct val="150000"/>
              </a:lnSpc>
              <a:buFont typeface="Wingdings" panose="05000000000000000000" pitchFamily="2" charset="2"/>
              <a:buChar char="§"/>
              <a:defRPr/>
            </a:pPr>
            <a:r>
              <a:rPr lang="en-US" dirty="0" smtClean="0"/>
              <a:t>Holding </a:t>
            </a:r>
            <a:r>
              <a:rPr lang="en-US" dirty="0"/>
              <a:t>meetings with </a:t>
            </a:r>
            <a:r>
              <a:rPr lang="en-US" dirty="0" smtClean="0"/>
              <a:t>media</a:t>
            </a:r>
          </a:p>
          <a:p>
            <a:pPr>
              <a:lnSpc>
                <a:spcPct val="150000"/>
              </a:lnSpc>
              <a:buFont typeface="Wingdings" panose="05000000000000000000" pitchFamily="2" charset="2"/>
              <a:buChar char="§"/>
              <a:defRPr/>
            </a:pPr>
            <a:r>
              <a:rPr lang="en-US" dirty="0" smtClean="0"/>
              <a:t>Giving </a:t>
            </a:r>
            <a:r>
              <a:rPr lang="en-US" dirty="0"/>
              <a:t>information on nominations, affidavits, etc and other </a:t>
            </a:r>
            <a:r>
              <a:rPr lang="en-US" dirty="0" smtClean="0"/>
              <a:t>events </a:t>
            </a:r>
            <a:r>
              <a:rPr lang="en-US" dirty="0"/>
              <a:t>- </a:t>
            </a:r>
            <a:r>
              <a:rPr lang="en-US" dirty="0" smtClean="0"/>
              <a:t>Sharing </a:t>
            </a:r>
            <a:r>
              <a:rPr lang="en-US" dirty="0"/>
              <a:t>other </a:t>
            </a:r>
            <a:r>
              <a:rPr lang="en-US" dirty="0" smtClean="0"/>
              <a:t>information</a:t>
            </a:r>
          </a:p>
          <a:p>
            <a:pPr>
              <a:lnSpc>
                <a:spcPct val="150000"/>
              </a:lnSpc>
              <a:buFont typeface="Wingdings" panose="05000000000000000000" pitchFamily="2" charset="2"/>
              <a:buChar char="§"/>
              <a:defRPr/>
            </a:pPr>
            <a:r>
              <a:rPr lang="en-US" dirty="0" smtClean="0"/>
              <a:t>Coverage </a:t>
            </a:r>
            <a:r>
              <a:rPr lang="en-US" dirty="0"/>
              <a:t>on poll </a:t>
            </a:r>
            <a:r>
              <a:rPr lang="en-US" dirty="0" smtClean="0"/>
              <a:t>day</a:t>
            </a:r>
          </a:p>
          <a:p>
            <a:pPr>
              <a:lnSpc>
                <a:spcPct val="150000"/>
              </a:lnSpc>
              <a:buFont typeface="Wingdings" panose="05000000000000000000" pitchFamily="2" charset="2"/>
              <a:buChar char="§"/>
              <a:defRPr/>
            </a:pPr>
            <a:r>
              <a:rPr lang="en-US" dirty="0" smtClean="0"/>
              <a:t>Coverage </a:t>
            </a:r>
            <a:r>
              <a:rPr lang="en-US" dirty="0"/>
              <a:t>on counting </a:t>
            </a:r>
            <a:r>
              <a:rPr lang="en-US" dirty="0" smtClean="0"/>
              <a:t>day</a:t>
            </a:r>
          </a:p>
          <a:p>
            <a:pPr>
              <a:lnSpc>
                <a:spcPct val="150000"/>
              </a:lnSpc>
              <a:buFont typeface="Wingdings" panose="05000000000000000000" pitchFamily="2" charset="2"/>
              <a:buChar char="§"/>
              <a:defRPr/>
            </a:pPr>
            <a:r>
              <a:rPr lang="en-US" dirty="0" smtClean="0"/>
              <a:t>Authority </a:t>
            </a:r>
            <a:r>
              <a:rPr lang="en-US" dirty="0"/>
              <a:t>letters.</a:t>
            </a:r>
          </a:p>
          <a:p>
            <a:pPr eaLnBrk="1" fontAlgn="auto" hangingPunct="1">
              <a:spcAft>
                <a:spcPts val="0"/>
              </a:spcAft>
              <a:buNone/>
              <a:defRPr/>
            </a:pPr>
            <a:endParaRPr lang="en-US" sz="2000"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E408398-C4C9-44AB-AE7D-C618A3941C95}" type="slidenum">
              <a:rPr lang="en-US"/>
              <a:pPr>
                <a:defRPr/>
              </a:pPr>
              <a:t>46</a:t>
            </a:fld>
            <a:endParaRPr lang="en-US"/>
          </a:p>
        </p:txBody>
      </p:sp>
      <p:sp>
        <p:nvSpPr>
          <p:cNvPr id="7" name="Rectangle 6"/>
          <p:cNvSpPr/>
          <p:nvPr/>
        </p:nvSpPr>
        <p:spPr>
          <a:xfrm>
            <a:off x="4655840" y="251238"/>
            <a:ext cx="2467342" cy="646331"/>
          </a:xfrm>
          <a:prstGeom prst="rect">
            <a:avLst/>
          </a:prstGeom>
        </p:spPr>
        <p:txBody>
          <a:bodyPr wrap="none">
            <a:spAutoFit/>
          </a:bodyPr>
          <a:lstStyle/>
          <a:p>
            <a:pPr marL="0" indent="0" eaLnBrk="1" fontAlgn="auto" hangingPunct="1">
              <a:spcAft>
                <a:spcPts val="0"/>
              </a:spcAft>
              <a:buNone/>
              <a:defRPr/>
            </a:pPr>
            <a:r>
              <a:rPr lang="en-US" sz="3600" b="1" dirty="0"/>
              <a:t>Media Cell</a:t>
            </a:r>
            <a:endParaRPr lang="en-US" sz="36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595" y="274638"/>
            <a:ext cx="10284810" cy="1325562"/>
          </a:xfrm>
        </p:spPr>
        <p:txBody>
          <a:bodyPr rtlCol="0">
            <a:normAutofit fontScale="90000"/>
          </a:bodyPr>
          <a:lstStyle/>
          <a:p>
            <a:pPr algn="ctr" eaLnBrk="1" fontAlgn="auto" hangingPunct="1">
              <a:spcAft>
                <a:spcPts val="0"/>
              </a:spcAft>
              <a:defRPr/>
            </a:pPr>
            <a:r>
              <a:rPr lang="en-US" sz="3200" b="1" dirty="0"/>
              <a:t>	</a:t>
            </a:r>
            <a:br>
              <a:rPr lang="en-US" sz="3200" b="1" dirty="0"/>
            </a:br>
            <a:r>
              <a:rPr lang="en-US" sz="3200" b="1" dirty="0"/>
              <a:t>Facilities for Observers</a:t>
            </a:r>
            <a:r>
              <a:rPr lang="en-US" sz="3200" dirty="0"/>
              <a:t> </a:t>
            </a:r>
            <a:br>
              <a:rPr lang="en-US" sz="3200" dirty="0"/>
            </a:br>
            <a:r>
              <a:rPr lang="en-US" sz="2700" b="1" dirty="0">
                <a:solidFill>
                  <a:srgbClr val="FF0000"/>
                </a:solidFill>
              </a:rPr>
              <a:t>[ECI's No. 464/OBS/2007/PLN-I dt. 9-1-2007 and No. 464/INST/ 2007/PLN-I dt. 12.10.2007] </a:t>
            </a:r>
            <a:r>
              <a:rPr lang="en-US" sz="3200" dirty="0"/>
              <a:t/>
            </a:r>
            <a:br>
              <a:rPr lang="en-US" sz="3200" dirty="0"/>
            </a:br>
            <a:endParaRPr lang="en-US" sz="3200" dirty="0"/>
          </a:p>
        </p:txBody>
      </p:sp>
      <p:sp>
        <p:nvSpPr>
          <p:cNvPr id="3" name="Content Placeholder 2"/>
          <p:cNvSpPr>
            <a:spLocks noGrp="1"/>
          </p:cNvSpPr>
          <p:nvPr>
            <p:ph idx="1"/>
          </p:nvPr>
        </p:nvSpPr>
        <p:spPr>
          <a:xfrm>
            <a:off x="555864" y="1600200"/>
            <a:ext cx="10052668" cy="5029200"/>
          </a:xfrm>
        </p:spPr>
        <p:txBody>
          <a:bodyPr rtlCol="0">
            <a:normAutofit/>
          </a:bodyPr>
          <a:lstStyle/>
          <a:p>
            <a:pPr marL="0" indent="0" algn="just" eaLnBrk="1" fontAlgn="auto" hangingPunct="1">
              <a:spcAft>
                <a:spcPts val="0"/>
              </a:spcAft>
              <a:buNone/>
              <a:defRPr/>
            </a:pPr>
            <a:r>
              <a:rPr lang="en-US" b="1" dirty="0" smtClean="0"/>
              <a:t>Facilities and logistics support for Observer – personnel to assist:</a:t>
            </a:r>
          </a:p>
          <a:p>
            <a:pPr algn="just" eaLnBrk="1" fontAlgn="auto" hangingPunct="1">
              <a:spcAft>
                <a:spcPts val="0"/>
              </a:spcAft>
              <a:defRPr/>
            </a:pPr>
            <a:r>
              <a:rPr lang="en-US" dirty="0" smtClean="0"/>
              <a:t>Boarding</a:t>
            </a:r>
            <a:r>
              <a:rPr lang="en-US" dirty="0"/>
              <a:t>, lodging, transport and security to be arranged by DEO. </a:t>
            </a:r>
          </a:p>
          <a:p>
            <a:pPr algn="just" eaLnBrk="1" fontAlgn="auto" hangingPunct="1">
              <a:spcAft>
                <a:spcPts val="0"/>
              </a:spcAft>
              <a:defRPr/>
            </a:pPr>
            <a:r>
              <a:rPr lang="en-US" dirty="0"/>
              <a:t>Stationary, wireless communication, guide and secretarial assistance be provided. </a:t>
            </a:r>
          </a:p>
          <a:p>
            <a:pPr algn="just" eaLnBrk="1" fontAlgn="auto" hangingPunct="1">
              <a:spcAft>
                <a:spcPts val="0"/>
              </a:spcAft>
              <a:defRPr/>
            </a:pPr>
            <a:r>
              <a:rPr lang="en-US" dirty="0"/>
              <a:t>Contingency expenditure, if any, incurred by observer will also be reimbursed</a:t>
            </a:r>
          </a:p>
          <a:p>
            <a:pPr algn="just" eaLnBrk="1" fontAlgn="auto" hangingPunct="1">
              <a:spcAft>
                <a:spcPts val="0"/>
              </a:spcAft>
              <a:defRPr/>
            </a:pPr>
            <a:r>
              <a:rPr lang="en-US" dirty="0"/>
              <a:t>Fax machine of district administration be used by Observer on a priority basis and confidentiality be maintained</a:t>
            </a:r>
          </a:p>
          <a:p>
            <a:pPr algn="just" eaLnBrk="1" fontAlgn="auto" hangingPunct="1">
              <a:spcAft>
                <a:spcPts val="0"/>
              </a:spcAft>
              <a:defRPr/>
            </a:pPr>
            <a:r>
              <a:rPr lang="en-US" dirty="0"/>
              <a:t>One telephone line is sufficient for use of more than one Observer being housed in same premises.  </a:t>
            </a:r>
          </a:p>
          <a:p>
            <a:pPr eaLnBrk="1" fontAlgn="auto" hangingPunct="1">
              <a:spcAft>
                <a:spcPts val="0"/>
              </a:spcAft>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CB8F864-A1BC-427A-90F1-2B2C5E713654}" type="slidenum">
              <a:rPr lang="en-US"/>
              <a:pPr>
                <a:defRPr/>
              </a:pPr>
              <a:t>47</a:t>
            </a:fld>
            <a:endParaRPr lang="en-US"/>
          </a:p>
        </p:txBody>
      </p:sp>
      <p:sp>
        <p:nvSpPr>
          <p:cNvPr id="6" name="Rectangle 5"/>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385" y="879584"/>
            <a:ext cx="11051908" cy="5452506"/>
          </a:xfrm>
        </p:spPr>
        <p:txBody>
          <a:bodyPr rtlCol="0">
            <a:normAutofit/>
          </a:bodyPr>
          <a:lstStyle/>
          <a:p>
            <a:pPr eaLnBrk="1" fontAlgn="auto" hangingPunct="1">
              <a:spcAft>
                <a:spcPts val="0"/>
              </a:spcAft>
              <a:defRPr/>
            </a:pPr>
            <a:r>
              <a:rPr lang="en-US" sz="2400" dirty="0" smtClean="0"/>
              <a:t>STD </a:t>
            </a:r>
            <a:r>
              <a:rPr lang="en-US" sz="2400" dirty="0"/>
              <a:t>telephone with fax facility at counting centers.</a:t>
            </a:r>
          </a:p>
          <a:p>
            <a:pPr eaLnBrk="1" fontAlgn="auto" hangingPunct="1">
              <a:spcAft>
                <a:spcPts val="0"/>
              </a:spcAft>
              <a:defRPr/>
            </a:pPr>
            <a:r>
              <a:rPr lang="en-US" sz="2400" dirty="0"/>
              <a:t>Give constituency maps, list of PSs, table of contents of electoral rolls, telephone numbers, book-let containing plan of election and counting of votes.</a:t>
            </a:r>
          </a:p>
          <a:p>
            <a:pPr eaLnBrk="1" fontAlgn="auto" hangingPunct="1">
              <a:spcAft>
                <a:spcPts val="0"/>
              </a:spcAft>
              <a:defRPr/>
            </a:pPr>
            <a:r>
              <a:rPr lang="en-US" sz="2400" dirty="0"/>
              <a:t>Proper transport from nearest railway station/airport to constituency.</a:t>
            </a:r>
          </a:p>
          <a:p>
            <a:pPr eaLnBrk="1" fontAlgn="auto" hangingPunct="1">
              <a:spcAft>
                <a:spcPts val="0"/>
              </a:spcAft>
              <a:defRPr/>
            </a:pPr>
            <a:r>
              <a:rPr lang="en-US" sz="2400" dirty="0"/>
              <a:t>No Guard of </a:t>
            </a:r>
            <a:r>
              <a:rPr lang="en-US" sz="2400" dirty="0" smtClean="0"/>
              <a:t>Honor </a:t>
            </a:r>
            <a:r>
              <a:rPr lang="en-US" sz="2400" dirty="0"/>
              <a:t>- No escort car/pilot or advance pilot.</a:t>
            </a:r>
          </a:p>
          <a:p>
            <a:pPr eaLnBrk="1" fontAlgn="auto" hangingPunct="1">
              <a:spcAft>
                <a:spcPts val="0"/>
              </a:spcAft>
              <a:defRPr/>
            </a:pPr>
            <a:r>
              <a:rPr lang="en-US" sz="2400" dirty="0"/>
              <a:t>Place of stay, phone number and dates of visits of Observer should be </a:t>
            </a:r>
            <a:r>
              <a:rPr lang="en-US" sz="2400" dirty="0" smtClean="0"/>
              <a:t>publicized.</a:t>
            </a:r>
            <a:endParaRPr lang="en-US" sz="2400" dirty="0"/>
          </a:p>
          <a:p>
            <a:pPr eaLnBrk="1" fontAlgn="auto" hangingPunct="1">
              <a:spcAft>
                <a:spcPts val="0"/>
              </a:spcAft>
              <a:defRPr/>
            </a:pPr>
            <a:r>
              <a:rPr lang="en-US" sz="2400" dirty="0"/>
              <a:t>Food arrangements by district administration</a:t>
            </a:r>
          </a:p>
          <a:p>
            <a:pPr algn="just" eaLnBrk="1" fontAlgn="auto" hangingPunct="1">
              <a:spcAft>
                <a:spcPts val="0"/>
              </a:spcAft>
              <a:defRPr/>
            </a:pPr>
            <a:r>
              <a:rPr lang="en-US" sz="2400" dirty="0"/>
              <a:t>Every Observer will be provided a video camera and a videographer from the day he reaches the constituency.</a:t>
            </a:r>
          </a:p>
          <a:p>
            <a:pPr algn="just">
              <a:defRPr/>
            </a:pPr>
            <a:r>
              <a:rPr lang="en-US" sz="2400" dirty="0"/>
              <a:t>If suitable Government Guest Houses not available provide </a:t>
            </a:r>
            <a:r>
              <a:rPr lang="en-US" sz="2400" dirty="0" smtClean="0"/>
              <a:t>alternative </a:t>
            </a:r>
            <a:r>
              <a:rPr lang="en-US" sz="2400" dirty="0"/>
              <a:t>accommodation in consultation with CEO. </a:t>
            </a:r>
          </a:p>
          <a:p>
            <a:pPr algn="just">
              <a:defRPr/>
            </a:pPr>
            <a:r>
              <a:rPr lang="en-US" sz="2400" dirty="0"/>
              <a:t>TA / DA - be drawn from parental ministry / department / </a:t>
            </a:r>
            <a:r>
              <a:rPr lang="en-US" sz="2400" dirty="0" smtClean="0"/>
              <a:t>office</a:t>
            </a:r>
            <a:endParaRPr lang="en-US" sz="2400"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D5B143C-9F5F-4243-9986-9171B945C376}" type="slidenum">
              <a:rPr lang="en-US"/>
              <a:pPr>
                <a:defRPr/>
              </a:pPr>
              <a:t>48</a:t>
            </a:fld>
            <a:endParaRPr lang="en-US"/>
          </a:p>
        </p:txBody>
      </p:sp>
      <p:sp>
        <p:nvSpPr>
          <p:cNvPr id="2" name="Rectangle 1"/>
          <p:cNvSpPr/>
          <p:nvPr/>
        </p:nvSpPr>
        <p:spPr>
          <a:xfrm>
            <a:off x="3431704" y="94753"/>
            <a:ext cx="6096000" cy="954107"/>
          </a:xfrm>
          <a:prstGeom prst="rect">
            <a:avLst/>
          </a:prstGeom>
        </p:spPr>
        <p:txBody>
          <a:bodyPr>
            <a:spAutoFit/>
          </a:bodyPr>
          <a:lstStyle/>
          <a:p>
            <a:r>
              <a:rPr lang="en-US" sz="2800" b="1" dirty="0"/>
              <a:t>Facilities for </a:t>
            </a:r>
            <a:r>
              <a:rPr lang="en-US" sz="2800" b="1" dirty="0" smtClean="0"/>
              <a:t>Observers – contd.</a:t>
            </a:r>
            <a:r>
              <a:rPr lang="en-US" sz="2800" dirty="0" smtClean="0"/>
              <a:t> </a:t>
            </a:r>
            <a:r>
              <a:rPr lang="en-US" sz="2800" dirty="0"/>
              <a:t/>
            </a:r>
            <a:br>
              <a:rPr lang="en-US" sz="2800" dirty="0"/>
            </a:br>
            <a:endParaRPr lang="en-IN"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595" y="274638"/>
            <a:ext cx="10284810" cy="1570186"/>
          </a:xfrm>
        </p:spPr>
        <p:txBody>
          <a:bodyPr rtlCol="0">
            <a:normAutofit fontScale="90000"/>
          </a:bodyPr>
          <a:lstStyle/>
          <a:p>
            <a:pPr eaLnBrk="1" fontAlgn="auto" hangingPunct="1">
              <a:spcAft>
                <a:spcPts val="0"/>
              </a:spcAft>
              <a:defRPr/>
            </a:pPr>
            <a:r>
              <a:rPr lang="en-US" sz="3200" b="1" dirty="0" smtClean="0"/>
              <a:t>Restrictions </a:t>
            </a:r>
            <a:r>
              <a:rPr lang="en-US" sz="3200" b="1" dirty="0"/>
              <a:t>on the Printing of pamphlets, </a:t>
            </a:r>
            <a:r>
              <a:rPr lang="en-US" sz="3200" b="1" dirty="0" smtClean="0"/>
              <a:t>posters </a:t>
            </a:r>
            <a:r>
              <a:rPr lang="en-US" sz="3200" b="1" dirty="0"/>
              <a:t>etc.,</a:t>
            </a:r>
            <a:r>
              <a:rPr lang="en-US" sz="3200" dirty="0"/>
              <a:t> </a:t>
            </a:r>
            <a:r>
              <a:rPr lang="en-US" sz="3200" dirty="0">
                <a:solidFill>
                  <a:schemeClr val="accent1">
                    <a:lumMod val="75000"/>
                  </a:schemeClr>
                </a:solidFill>
              </a:rPr>
              <a:t/>
            </a:r>
            <a:br>
              <a:rPr lang="en-US" sz="3200" dirty="0">
                <a:solidFill>
                  <a:schemeClr val="accent1">
                    <a:lumMod val="75000"/>
                  </a:schemeClr>
                </a:solidFill>
              </a:rPr>
            </a:br>
            <a:r>
              <a:rPr lang="en-US" sz="2700" b="1" dirty="0">
                <a:solidFill>
                  <a:srgbClr val="FF0000"/>
                </a:solidFill>
              </a:rPr>
              <a:t>[ECI's No. 3/9(ES008)94-JS II/5196 dt. 2.9.94, No. 3/9/2004/JS II dt. 24.8.2004 &amp; No. 3/9/2007/JS II dt. 16.10.2007 and </a:t>
            </a:r>
            <a:r>
              <a:rPr lang="en-US" sz="2700" b="1" dirty="0" smtClean="0">
                <a:solidFill>
                  <a:srgbClr val="FF0000"/>
                </a:solidFill>
              </a:rPr>
              <a:t>S </a:t>
            </a:r>
            <a:r>
              <a:rPr lang="en-US" sz="2700" b="1" dirty="0">
                <a:solidFill>
                  <a:srgbClr val="FF0000"/>
                </a:solidFill>
              </a:rPr>
              <a:t>127A </a:t>
            </a:r>
            <a:r>
              <a:rPr lang="en-US" sz="2700" b="1" dirty="0" smtClean="0">
                <a:solidFill>
                  <a:srgbClr val="FF0000"/>
                </a:solidFill>
              </a:rPr>
              <a:t>RPA </a:t>
            </a:r>
            <a:r>
              <a:rPr lang="en-US" sz="2700" b="1" dirty="0">
                <a:solidFill>
                  <a:srgbClr val="FF0000"/>
                </a:solidFill>
              </a:rPr>
              <a:t>1951] </a:t>
            </a:r>
            <a:r>
              <a:rPr lang="en-US" sz="3200" dirty="0"/>
              <a:t/>
            </a:r>
            <a:br>
              <a:rPr lang="en-US" sz="3200" dirty="0"/>
            </a:br>
            <a:endParaRPr lang="en-US" sz="3200" dirty="0"/>
          </a:p>
        </p:txBody>
      </p:sp>
      <p:sp>
        <p:nvSpPr>
          <p:cNvPr id="3" name="Content Placeholder 2"/>
          <p:cNvSpPr>
            <a:spLocks noGrp="1"/>
          </p:cNvSpPr>
          <p:nvPr>
            <p:ph idx="1"/>
          </p:nvPr>
        </p:nvSpPr>
        <p:spPr>
          <a:xfrm>
            <a:off x="974788" y="1700808"/>
            <a:ext cx="9793088" cy="4038600"/>
          </a:xfrm>
        </p:spPr>
        <p:txBody>
          <a:bodyPr rtlCol="0">
            <a:normAutofit fontScale="92500" lnSpcReduction="20000"/>
          </a:bodyPr>
          <a:lstStyle/>
          <a:p>
            <a:pPr algn="just" eaLnBrk="1" fontAlgn="auto" hangingPunct="1">
              <a:lnSpc>
                <a:spcPct val="150000"/>
              </a:lnSpc>
              <a:spcAft>
                <a:spcPts val="0"/>
              </a:spcAft>
              <a:defRPr/>
            </a:pPr>
            <a:r>
              <a:rPr lang="en-US" dirty="0"/>
              <a:t>Ensure whether printers and publishers are complying with the provisions of </a:t>
            </a:r>
            <a:r>
              <a:rPr lang="en-US" dirty="0" smtClean="0">
                <a:solidFill>
                  <a:srgbClr val="FF0000"/>
                </a:solidFill>
              </a:rPr>
              <a:t>S 127A RPA 1951</a:t>
            </a:r>
            <a:r>
              <a:rPr lang="en-US" dirty="0"/>
              <a:t>.</a:t>
            </a:r>
          </a:p>
          <a:p>
            <a:pPr algn="just" eaLnBrk="1" fontAlgn="auto" hangingPunct="1">
              <a:lnSpc>
                <a:spcPct val="150000"/>
              </a:lnSpc>
              <a:spcAft>
                <a:spcPts val="0"/>
              </a:spcAft>
              <a:defRPr/>
            </a:pPr>
            <a:r>
              <a:rPr lang="en-US" dirty="0"/>
              <a:t>All the printing presses shall be informed within 3 days of announcement of election in writing by the District Magistrate to furnish information and printed material as required </a:t>
            </a:r>
            <a:r>
              <a:rPr lang="en-US" dirty="0" smtClean="0">
                <a:solidFill>
                  <a:srgbClr val="FF0000"/>
                </a:solidFill>
              </a:rPr>
              <a:t>S 127A RPA 1951 </a:t>
            </a:r>
            <a:r>
              <a:rPr lang="en-US" dirty="0"/>
              <a:t>- Attention towards provisions of </a:t>
            </a:r>
            <a:r>
              <a:rPr lang="en-US" dirty="0" smtClean="0">
                <a:solidFill>
                  <a:srgbClr val="FF0000"/>
                </a:solidFill>
              </a:rPr>
              <a:t>S </a:t>
            </a:r>
            <a:r>
              <a:rPr lang="en-US" dirty="0">
                <a:solidFill>
                  <a:srgbClr val="FF0000"/>
                </a:solidFill>
              </a:rPr>
              <a:t>77(1) and 127A of </a:t>
            </a:r>
            <a:r>
              <a:rPr lang="en-US" dirty="0" smtClean="0">
                <a:solidFill>
                  <a:srgbClr val="FF0000"/>
                </a:solidFill>
              </a:rPr>
              <a:t>RPA </a:t>
            </a:r>
            <a:r>
              <a:rPr lang="en-US" dirty="0" smtClean="0"/>
              <a:t>and </a:t>
            </a:r>
            <a:r>
              <a:rPr lang="en-US" dirty="0" smtClean="0">
                <a:solidFill>
                  <a:srgbClr val="FF0000"/>
                </a:solidFill>
              </a:rPr>
              <a:t>S 171 </a:t>
            </a:r>
            <a:r>
              <a:rPr lang="en-US" dirty="0">
                <a:solidFill>
                  <a:srgbClr val="FF0000"/>
                </a:solidFill>
              </a:rPr>
              <a:t>H of IPC </a:t>
            </a:r>
            <a:r>
              <a:rPr lang="en-US" dirty="0"/>
              <a:t>and ECI's directions may also be drawn.</a:t>
            </a:r>
          </a:p>
          <a:p>
            <a:pPr eaLnBrk="1" fontAlgn="auto" hangingPunct="1">
              <a:lnSpc>
                <a:spcPct val="150000"/>
              </a:lnSpc>
              <a:spcAft>
                <a:spcPts val="0"/>
              </a:spcAft>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22CEC75-7EB6-4914-A58A-A1DED0618747}" type="slidenum">
              <a:rPr lang="en-US"/>
              <a:pPr>
                <a:defRPr/>
              </a:pPr>
              <a:t>49</a:t>
            </a:fld>
            <a:endParaRPr lang="en-US"/>
          </a:p>
        </p:txBody>
      </p:sp>
      <p:sp>
        <p:nvSpPr>
          <p:cNvPr id="6" name="Rectangle 5"/>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itle 1"/>
          <p:cNvSpPr>
            <a:spLocks noGrp="1"/>
          </p:cNvSpPr>
          <p:nvPr>
            <p:ph type="ctrTitle"/>
          </p:nvPr>
        </p:nvSpPr>
        <p:spPr>
          <a:xfrm>
            <a:off x="1811338" y="907628"/>
            <a:ext cx="8275638" cy="865187"/>
          </a:xfrm>
        </p:spPr>
        <p:txBody>
          <a:bodyPr>
            <a:normAutofit fontScale="90000"/>
          </a:bodyPr>
          <a:lstStyle/>
          <a:p>
            <a:r>
              <a:rPr lang="en-US" altLang="en-US" b="1" dirty="0" smtClean="0"/>
              <a:t>Levels of election planning</a:t>
            </a:r>
            <a:endParaRPr lang="en-US" altLang="en-US" b="1" dirty="0"/>
          </a:p>
        </p:txBody>
      </p:sp>
      <p:sp>
        <p:nvSpPr>
          <p:cNvPr id="256003" name="Subtitle 2"/>
          <p:cNvSpPr>
            <a:spLocks noGrp="1"/>
          </p:cNvSpPr>
          <p:nvPr>
            <p:ph type="subTitle" idx="1"/>
          </p:nvPr>
        </p:nvSpPr>
        <p:spPr>
          <a:xfrm>
            <a:off x="1487488" y="1772816"/>
            <a:ext cx="8820150" cy="4824188"/>
          </a:xfrm>
        </p:spPr>
        <p:txBody>
          <a:bodyPr/>
          <a:lstStyle/>
          <a:p>
            <a:pPr marL="514350" indent="-514350" algn="l">
              <a:buFont typeface="Arial" pitchFamily="34" charset="0"/>
              <a:buAutoNum type="arabicPeriod"/>
            </a:pPr>
            <a:r>
              <a:rPr lang="en-US" altLang="en-US" sz="3600" dirty="0"/>
              <a:t>State Plan.</a:t>
            </a:r>
          </a:p>
          <a:p>
            <a:pPr marL="514350" indent="-514350" algn="l">
              <a:buFont typeface="Arial" pitchFamily="34" charset="0"/>
              <a:buAutoNum type="arabicPeriod"/>
            </a:pPr>
            <a:r>
              <a:rPr lang="en-US" altLang="en-US" sz="3600" dirty="0"/>
              <a:t>District Plan.</a:t>
            </a:r>
          </a:p>
          <a:p>
            <a:pPr marL="514350" indent="-514350" algn="l">
              <a:buFont typeface="Arial" pitchFamily="34" charset="0"/>
              <a:buAutoNum type="arabicPeriod"/>
            </a:pPr>
            <a:r>
              <a:rPr lang="en-US" altLang="en-US" sz="3600" dirty="0"/>
              <a:t>Assembly Constituency Plan</a:t>
            </a:r>
          </a:p>
          <a:p>
            <a:pPr marL="971550" lvl="1" indent="-514350" algn="l">
              <a:buFont typeface="Wingdings" pitchFamily="2" charset="2"/>
              <a:buChar char="§"/>
            </a:pPr>
            <a:r>
              <a:rPr lang="en-US" altLang="en-US" sz="3600" dirty="0"/>
              <a:t>ERO / AERO Centric.</a:t>
            </a:r>
          </a:p>
          <a:p>
            <a:pPr marL="971550" lvl="1" indent="-514350" algn="l">
              <a:buFont typeface="Wingdings" pitchFamily="2" charset="2"/>
              <a:buChar char="§"/>
            </a:pPr>
            <a:r>
              <a:rPr lang="en-US" altLang="en-US" sz="3600" dirty="0"/>
              <a:t>RO/ARO Centric</a:t>
            </a:r>
          </a:p>
          <a:p>
            <a:pPr marL="514350" indent="-514350" algn="l">
              <a:buFont typeface="Arial" pitchFamily="34" charset="0"/>
              <a:buAutoNum type="arabicPeriod"/>
            </a:pPr>
            <a:r>
              <a:rPr lang="en-US" altLang="en-US" sz="3600" dirty="0"/>
              <a:t>Booth Level plan</a:t>
            </a:r>
          </a:p>
          <a:p>
            <a:pPr marL="971550" lvl="1" indent="-514350" algn="l">
              <a:buFont typeface="Wingdings" pitchFamily="2" charset="2"/>
              <a:buChar char="§"/>
            </a:pPr>
            <a:r>
              <a:rPr lang="en-US" altLang="en-US" sz="3600" dirty="0"/>
              <a:t>BLO centric.</a:t>
            </a:r>
          </a:p>
          <a:p>
            <a:pPr marL="971550" lvl="1" indent="-514350" algn="l">
              <a:buFont typeface="Wingdings" pitchFamily="2" charset="2"/>
              <a:buChar char="§"/>
            </a:pPr>
            <a:r>
              <a:rPr lang="en-US" altLang="en-US" sz="3600" dirty="0"/>
              <a:t>PRO Centric</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7499"/>
            <a:ext cx="10400205" cy="6096000"/>
          </a:xfrm>
        </p:spPr>
        <p:txBody>
          <a:bodyPr rtlCol="0">
            <a:noAutofit/>
          </a:bodyPr>
          <a:lstStyle/>
          <a:p>
            <a:pPr algn="just" eaLnBrk="1" fontAlgn="auto" hangingPunct="1">
              <a:spcAft>
                <a:spcPts val="0"/>
              </a:spcAft>
              <a:defRPr/>
            </a:pPr>
            <a:r>
              <a:rPr lang="en-US" sz="2300" dirty="0"/>
              <a:t>Four copies of such printed material along with declaration of the publisher shall be furnished to DM/DEO by the printer within 3 days of printing.</a:t>
            </a:r>
          </a:p>
          <a:p>
            <a:pPr algn="just" eaLnBrk="1" fontAlgn="auto" hangingPunct="1">
              <a:spcAft>
                <a:spcPts val="0"/>
              </a:spcAft>
              <a:defRPr/>
            </a:pPr>
            <a:r>
              <a:rPr lang="en-US" sz="2300" dirty="0"/>
              <a:t>List of all the election pamphlets, posters etc shall be exhibited on the notice board of DM/DEO.</a:t>
            </a:r>
          </a:p>
          <a:p>
            <a:pPr algn="just" eaLnBrk="1" fontAlgn="auto" hangingPunct="1">
              <a:spcAft>
                <a:spcPts val="0"/>
              </a:spcAft>
              <a:defRPr/>
            </a:pPr>
            <a:r>
              <a:rPr lang="en-US" sz="2300" dirty="0"/>
              <a:t>Surrogate advertisements in print media for/against a political party/candidate - Expenditure involved in such advertisement has to be added to account of election expenses </a:t>
            </a:r>
            <a:r>
              <a:rPr lang="en-US" sz="2300" dirty="0">
                <a:solidFill>
                  <a:srgbClr val="FF0000"/>
                </a:solidFill>
              </a:rPr>
              <a:t>u/s 77(1), </a:t>
            </a:r>
            <a:r>
              <a:rPr lang="en-US" sz="2300" dirty="0"/>
              <a:t>hence required to be maintained - </a:t>
            </a:r>
            <a:r>
              <a:rPr lang="en-US" sz="2300" dirty="0" smtClean="0">
                <a:solidFill>
                  <a:srgbClr val="FF0000"/>
                </a:solidFill>
              </a:rPr>
              <a:t>S </a:t>
            </a:r>
            <a:r>
              <a:rPr lang="en-US" sz="2300" dirty="0">
                <a:solidFill>
                  <a:srgbClr val="FF0000"/>
                </a:solidFill>
              </a:rPr>
              <a:t>171H </a:t>
            </a:r>
            <a:r>
              <a:rPr lang="en-US" sz="2300" dirty="0" smtClean="0">
                <a:solidFill>
                  <a:srgbClr val="FF0000"/>
                </a:solidFill>
              </a:rPr>
              <a:t>IPC </a:t>
            </a:r>
            <a:r>
              <a:rPr lang="en-US" sz="2300" dirty="0"/>
              <a:t>prohibits expenditure without authority from the candidate.</a:t>
            </a:r>
          </a:p>
          <a:p>
            <a:pPr algn="just" eaLnBrk="1" fontAlgn="auto" hangingPunct="1">
              <a:spcAft>
                <a:spcPts val="0"/>
              </a:spcAft>
              <a:defRPr/>
            </a:pPr>
            <a:r>
              <a:rPr lang="en-US" sz="2300" dirty="0"/>
              <a:t>Strict action on violation of the provisions of </a:t>
            </a:r>
            <a:r>
              <a:rPr lang="en-US" sz="2300" dirty="0" smtClean="0">
                <a:solidFill>
                  <a:srgbClr val="FF0000"/>
                </a:solidFill>
              </a:rPr>
              <a:t>S </a:t>
            </a:r>
            <a:r>
              <a:rPr lang="en-US" sz="2300" dirty="0">
                <a:solidFill>
                  <a:srgbClr val="FF0000"/>
                </a:solidFill>
              </a:rPr>
              <a:t>77(1) and 127A </a:t>
            </a:r>
            <a:r>
              <a:rPr lang="en-US" sz="2300" dirty="0" smtClean="0">
                <a:solidFill>
                  <a:srgbClr val="FF0000"/>
                </a:solidFill>
              </a:rPr>
              <a:t>RPA </a:t>
            </a:r>
            <a:r>
              <a:rPr lang="en-US" sz="2300" dirty="0">
                <a:solidFill>
                  <a:srgbClr val="FF0000"/>
                </a:solidFill>
              </a:rPr>
              <a:t>1951, 171H of IPC and </a:t>
            </a:r>
            <a:r>
              <a:rPr lang="en-US" sz="2300" dirty="0" smtClean="0">
                <a:solidFill>
                  <a:srgbClr val="FF0000"/>
                </a:solidFill>
              </a:rPr>
              <a:t>ECI’s </a:t>
            </a:r>
            <a:r>
              <a:rPr lang="en-US" sz="2300" dirty="0">
                <a:solidFill>
                  <a:srgbClr val="FF0000"/>
                </a:solidFill>
              </a:rPr>
              <a:t>directions.</a:t>
            </a:r>
          </a:p>
          <a:p>
            <a:pPr algn="just" eaLnBrk="1" fontAlgn="auto" hangingPunct="1">
              <a:spcAft>
                <a:spcPts val="0"/>
              </a:spcAft>
              <a:defRPr/>
            </a:pPr>
            <a:r>
              <a:rPr lang="en-US" sz="2300" dirty="0"/>
              <a:t>A press note should be issued drawing attention towards provisions of </a:t>
            </a:r>
            <a:r>
              <a:rPr lang="en-US" sz="2300" dirty="0" smtClean="0">
                <a:solidFill>
                  <a:srgbClr val="FF0000"/>
                </a:solidFill>
              </a:rPr>
              <a:t>S </a:t>
            </a:r>
            <a:r>
              <a:rPr lang="en-US" sz="2300" dirty="0">
                <a:solidFill>
                  <a:srgbClr val="FF0000"/>
                </a:solidFill>
              </a:rPr>
              <a:t>77(1) and 127A </a:t>
            </a:r>
            <a:r>
              <a:rPr lang="en-US" sz="2300" dirty="0" smtClean="0">
                <a:solidFill>
                  <a:srgbClr val="FF0000"/>
                </a:solidFill>
              </a:rPr>
              <a:t>RPA 1951 </a:t>
            </a:r>
            <a:r>
              <a:rPr lang="en-US" sz="2300" dirty="0">
                <a:solidFill>
                  <a:srgbClr val="FF0000"/>
                </a:solidFill>
              </a:rPr>
              <a:t>and </a:t>
            </a:r>
            <a:r>
              <a:rPr lang="en-US" sz="2300" dirty="0" smtClean="0">
                <a:solidFill>
                  <a:srgbClr val="FF0000"/>
                </a:solidFill>
              </a:rPr>
              <a:t>S </a:t>
            </a:r>
            <a:r>
              <a:rPr lang="en-US" sz="2300" dirty="0">
                <a:solidFill>
                  <a:srgbClr val="FF0000"/>
                </a:solidFill>
              </a:rPr>
              <a:t>171H of IPC.</a:t>
            </a:r>
          </a:p>
          <a:p>
            <a:pPr algn="just" eaLnBrk="1" fontAlgn="auto" hangingPunct="1">
              <a:spcAft>
                <a:spcPts val="0"/>
              </a:spcAft>
              <a:defRPr/>
            </a:pPr>
            <a:r>
              <a:rPr lang="en-US" sz="2400" dirty="0"/>
              <a:t>A report be sent to CEO after completion of election.</a:t>
            </a:r>
          </a:p>
          <a:p>
            <a:pPr algn="just" eaLnBrk="1" fontAlgn="auto" hangingPunct="1">
              <a:spcAft>
                <a:spcPts val="0"/>
              </a:spcAft>
              <a:defRPr/>
            </a:pPr>
            <a:endParaRPr lang="en-US" sz="2400" dirty="0"/>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A587CEB-0E9C-4837-8251-32591FBF3471}" type="slidenum">
              <a:rPr lang="en-US"/>
              <a:pPr>
                <a:defRPr/>
              </a:pPr>
              <a:t>50</a:t>
            </a:fld>
            <a:endParaRPr lang="en-US"/>
          </a:p>
        </p:txBody>
      </p:sp>
      <p:sp>
        <p:nvSpPr>
          <p:cNvPr id="2" name="Rectangle 1"/>
          <p:cNvSpPr/>
          <p:nvPr/>
        </p:nvSpPr>
        <p:spPr>
          <a:xfrm>
            <a:off x="838200" y="132060"/>
            <a:ext cx="9218240" cy="707886"/>
          </a:xfrm>
          <a:prstGeom prst="rect">
            <a:avLst/>
          </a:prstGeom>
        </p:spPr>
        <p:txBody>
          <a:bodyPr wrap="square">
            <a:spAutoFit/>
          </a:bodyPr>
          <a:lstStyle/>
          <a:p>
            <a:pPr algn="ctr"/>
            <a:r>
              <a:rPr lang="en-US" sz="2000" b="1" dirty="0"/>
              <a:t>Restrictions on the Printing of pamphlets, </a:t>
            </a:r>
            <a:r>
              <a:rPr lang="en-US" sz="2000" b="1" dirty="0" smtClean="0"/>
              <a:t>posters </a:t>
            </a:r>
            <a:r>
              <a:rPr lang="en-US" sz="2000" b="1" dirty="0"/>
              <a:t>etc.,</a:t>
            </a:r>
            <a:r>
              <a:rPr lang="en-US" sz="2000" dirty="0"/>
              <a:t> </a:t>
            </a:r>
            <a:r>
              <a:rPr lang="en-US" sz="2000" dirty="0" smtClean="0"/>
              <a:t> - </a:t>
            </a:r>
            <a:r>
              <a:rPr lang="en-US" sz="2000" dirty="0" err="1" smtClean="0"/>
              <a:t>contd</a:t>
            </a:r>
            <a:r>
              <a:rPr lang="en-US" sz="2000" dirty="0"/>
              <a:t/>
            </a:r>
            <a:br>
              <a:rPr lang="en-US" sz="2000" dirty="0"/>
            </a:br>
            <a:endParaRPr lang="en-IN"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100" y="0"/>
            <a:ext cx="10515600" cy="1325563"/>
          </a:xfrm>
        </p:spPr>
        <p:txBody>
          <a:bodyPr rtlCol="0">
            <a:normAutofit/>
          </a:bodyPr>
          <a:lstStyle/>
          <a:p>
            <a:pPr eaLnBrk="1" fontAlgn="auto" hangingPunct="1">
              <a:spcAft>
                <a:spcPts val="0"/>
              </a:spcAft>
              <a:defRPr/>
            </a:pPr>
            <a:r>
              <a:rPr lang="en-US" sz="3200" b="1" dirty="0" smtClean="0"/>
              <a:t>Feedback </a:t>
            </a:r>
            <a:r>
              <a:rPr lang="en-US" sz="3200" b="1" dirty="0"/>
              <a:t>about "Dummy Candidates" - measures to be taken </a:t>
            </a:r>
            <a:r>
              <a:rPr lang="en-US" sz="2700" dirty="0" smtClean="0"/>
              <a:t/>
            </a:r>
            <a:br>
              <a:rPr lang="en-US" sz="2700" dirty="0" smtClean="0"/>
            </a:br>
            <a:r>
              <a:rPr lang="en-US" sz="2700" b="1" dirty="0" smtClean="0">
                <a:solidFill>
                  <a:srgbClr val="FF0000"/>
                </a:solidFill>
              </a:rPr>
              <a:t>(</a:t>
            </a:r>
            <a:r>
              <a:rPr lang="en-US" sz="2700" b="1" dirty="0">
                <a:solidFill>
                  <a:srgbClr val="FF0000"/>
                </a:solidFill>
              </a:rPr>
              <a:t>ECI's No. 464/INST/2008/EPS dt. 7.1.2009)</a:t>
            </a:r>
          </a:p>
        </p:txBody>
      </p:sp>
      <p:sp>
        <p:nvSpPr>
          <p:cNvPr id="3" name="Content Placeholder 2"/>
          <p:cNvSpPr>
            <a:spLocks noGrp="1"/>
          </p:cNvSpPr>
          <p:nvPr>
            <p:ph idx="1"/>
          </p:nvPr>
        </p:nvSpPr>
        <p:spPr>
          <a:xfrm>
            <a:off x="119336" y="1124744"/>
            <a:ext cx="11953328" cy="4495800"/>
          </a:xfrm>
        </p:spPr>
        <p:txBody>
          <a:bodyPr rtlCol="0">
            <a:noAutofit/>
          </a:bodyPr>
          <a:lstStyle/>
          <a:p>
            <a:pPr marL="0" indent="0" algn="just" eaLnBrk="1" fontAlgn="auto" hangingPunct="1">
              <a:lnSpc>
                <a:spcPct val="150000"/>
              </a:lnSpc>
              <a:spcAft>
                <a:spcPts val="0"/>
              </a:spcAft>
              <a:buNone/>
              <a:defRPr/>
            </a:pPr>
            <a:r>
              <a:rPr lang="en-US" sz="2000" b="1" dirty="0" smtClean="0"/>
              <a:t>Measures to prevent misuse of vehicle/agent facilities by ‘Dummy Candidates’ to supplement resources of other candidates:</a:t>
            </a:r>
          </a:p>
          <a:p>
            <a:pPr algn="just" eaLnBrk="1" fontAlgn="auto" hangingPunct="1">
              <a:lnSpc>
                <a:spcPct val="150000"/>
              </a:lnSpc>
              <a:spcAft>
                <a:spcPts val="0"/>
              </a:spcAft>
              <a:defRPr/>
            </a:pPr>
            <a:r>
              <a:rPr lang="en-US" sz="2000" dirty="0" smtClean="0"/>
              <a:t>Actual </a:t>
            </a:r>
            <a:r>
              <a:rPr lang="en-US" sz="2000" dirty="0"/>
              <a:t>use of vehicles permitted for campaigning be reviewed - Video recording and collecting evidence - Issuing notice.</a:t>
            </a:r>
          </a:p>
          <a:p>
            <a:pPr algn="just" eaLnBrk="1" fontAlgn="auto" hangingPunct="1">
              <a:lnSpc>
                <a:spcPct val="150000"/>
              </a:lnSpc>
              <a:spcAft>
                <a:spcPts val="0"/>
              </a:spcAft>
              <a:defRPr/>
            </a:pPr>
            <a:r>
              <a:rPr lang="en-US" sz="2000" dirty="0"/>
              <a:t>Before giving permits of vehicles on poll day dummy factor should be considered.</a:t>
            </a:r>
          </a:p>
          <a:p>
            <a:pPr algn="just" eaLnBrk="1" fontAlgn="auto" hangingPunct="1">
              <a:lnSpc>
                <a:spcPct val="150000"/>
              </a:lnSpc>
              <a:spcAft>
                <a:spcPts val="0"/>
              </a:spcAft>
              <a:defRPr/>
            </a:pPr>
            <a:r>
              <a:rPr lang="en-US" sz="2000" dirty="0"/>
              <a:t>Appointment of polling agents should be tracked.</a:t>
            </a:r>
          </a:p>
          <a:p>
            <a:pPr algn="just" eaLnBrk="1" fontAlgn="auto" hangingPunct="1">
              <a:lnSpc>
                <a:spcPct val="150000"/>
              </a:lnSpc>
              <a:spcAft>
                <a:spcPts val="0"/>
              </a:spcAft>
              <a:defRPr/>
            </a:pPr>
            <a:r>
              <a:rPr lang="en-US" sz="2000" dirty="0"/>
              <a:t>Close watch on counting agents</a:t>
            </a:r>
            <a:r>
              <a:rPr lang="en-US" sz="2000" dirty="0" smtClean="0"/>
              <a:t>.</a:t>
            </a:r>
          </a:p>
          <a:p>
            <a:pPr algn="just">
              <a:lnSpc>
                <a:spcPct val="150000"/>
              </a:lnSpc>
              <a:defRPr/>
            </a:pPr>
            <a:r>
              <a:rPr lang="en-US" sz="2000" dirty="0"/>
              <a:t>On misuse of permitted vehicle, action </a:t>
            </a:r>
            <a:r>
              <a:rPr lang="en-US" sz="2000" dirty="0">
                <a:solidFill>
                  <a:srgbClr val="FF0000"/>
                </a:solidFill>
              </a:rPr>
              <a:t>u/s 171H IPC </a:t>
            </a:r>
            <a:r>
              <a:rPr lang="en-US" sz="2000" dirty="0"/>
              <a:t>to be taken.</a:t>
            </a:r>
          </a:p>
          <a:p>
            <a:pPr algn="just">
              <a:lnSpc>
                <a:spcPct val="150000"/>
              </a:lnSpc>
              <a:defRPr/>
            </a:pPr>
            <a:r>
              <a:rPr lang="en-US" sz="2000" dirty="0"/>
              <a:t>On misuse of vehicle authorized for dummy candidate, notice be given to include the expenditure of the candidate who misused the vehicle for his campaigning.</a:t>
            </a:r>
          </a:p>
          <a:p>
            <a:pPr algn="just" eaLnBrk="1" fontAlgn="auto" hangingPunct="1">
              <a:lnSpc>
                <a:spcPct val="150000"/>
              </a:lnSpc>
              <a:spcAft>
                <a:spcPts val="0"/>
              </a:spcAft>
              <a:defRPr/>
            </a:pPr>
            <a:endParaRPr lang="en-US" sz="2000" dirty="0"/>
          </a:p>
          <a:p>
            <a:pPr eaLnBrk="1" fontAlgn="auto" hangingPunct="1">
              <a:lnSpc>
                <a:spcPct val="150000"/>
              </a:lnSpc>
              <a:spcAft>
                <a:spcPts val="0"/>
              </a:spcAft>
              <a:defRPr/>
            </a:pPr>
            <a:endParaRPr lang="en-US" sz="2000" dirty="0"/>
          </a:p>
        </p:txBody>
      </p:sp>
      <p:sp>
        <p:nvSpPr>
          <p:cNvPr id="4" name="Slide Number Placeholder 3"/>
          <p:cNvSpPr>
            <a:spLocks noGrp="1"/>
          </p:cNvSpPr>
          <p:nvPr>
            <p:ph type="sldNum" sz="quarter" idx="12"/>
          </p:nvPr>
        </p:nvSpPr>
        <p:spPr/>
        <p:txBody>
          <a:bodyPr/>
          <a:lstStyle/>
          <a:p>
            <a:pPr>
              <a:defRPr/>
            </a:pPr>
            <a:fld id="{52E34E96-98BF-42D0-86D2-0CCE9E33DFDF}" type="slidenum">
              <a:rPr lang="en-US"/>
              <a:pPr>
                <a:defRPr/>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624"/>
            <a:ext cx="8229600" cy="762000"/>
          </a:xfrm>
        </p:spPr>
        <p:txBody>
          <a:bodyPr rtlCol="0">
            <a:normAutofit fontScale="90000"/>
          </a:bodyPr>
          <a:lstStyle/>
          <a:p>
            <a:pPr eaLnBrk="1" fontAlgn="auto" hangingPunct="1">
              <a:spcAft>
                <a:spcPts val="0"/>
              </a:spcAft>
              <a:defRPr/>
            </a:pPr>
            <a:r>
              <a:rPr lang="en-US" sz="3200" b="1" dirty="0" smtClean="0"/>
              <a:t>Free and fair election - Orders to be issued by </a:t>
            </a:r>
            <a:r>
              <a:rPr lang="en-US" sz="3200" b="1" cap="all" dirty="0" smtClean="0"/>
              <a:t>DM</a:t>
            </a:r>
            <a:r>
              <a:rPr lang="en-US" sz="3200" b="1" cap="all" dirty="0">
                <a:solidFill>
                  <a:schemeClr val="accent1">
                    <a:lumMod val="75000"/>
                  </a:schemeClr>
                </a:solidFill>
              </a:rPr>
              <a:t/>
            </a:r>
            <a:br>
              <a:rPr lang="en-US" sz="3200" b="1" cap="all" dirty="0">
                <a:solidFill>
                  <a:schemeClr val="accent1">
                    <a:lumMod val="75000"/>
                  </a:schemeClr>
                </a:solidFill>
              </a:rPr>
            </a:br>
            <a:r>
              <a:rPr lang="en-US" sz="2000" b="1" cap="all" dirty="0">
                <a:solidFill>
                  <a:srgbClr val="FF0000"/>
                </a:solidFill>
              </a:rPr>
              <a:t>( 464/</a:t>
            </a:r>
            <a:r>
              <a:rPr lang="en-US" sz="2000" b="1" cap="all" dirty="0" err="1">
                <a:solidFill>
                  <a:srgbClr val="FF0000"/>
                </a:solidFill>
              </a:rPr>
              <a:t>instruCtions</a:t>
            </a:r>
            <a:r>
              <a:rPr lang="en-US" sz="2000" b="1" cap="all" dirty="0">
                <a:solidFill>
                  <a:srgbClr val="FF0000"/>
                </a:solidFill>
              </a:rPr>
              <a:t>/ 2009/EPS dated 01.09.2009)</a:t>
            </a:r>
            <a:endParaRPr lang="en-US" sz="2000" dirty="0">
              <a:solidFill>
                <a:srgbClr val="FF0000"/>
              </a:solidFill>
            </a:endParaRPr>
          </a:p>
        </p:txBody>
      </p:sp>
      <p:sp>
        <p:nvSpPr>
          <p:cNvPr id="3" name="Content Placeholder 2"/>
          <p:cNvSpPr>
            <a:spLocks noGrp="1"/>
          </p:cNvSpPr>
          <p:nvPr>
            <p:ph idx="1"/>
          </p:nvPr>
        </p:nvSpPr>
        <p:spPr>
          <a:xfrm>
            <a:off x="191344" y="819135"/>
            <a:ext cx="11449272" cy="5562600"/>
          </a:xfrm>
        </p:spPr>
        <p:txBody>
          <a:bodyPr rtlCol="0">
            <a:normAutofit fontScale="77500" lnSpcReduction="20000"/>
          </a:bodyPr>
          <a:lstStyle/>
          <a:p>
            <a:pPr marL="0" indent="0">
              <a:lnSpc>
                <a:spcPct val="150000"/>
              </a:lnSpc>
              <a:buNone/>
              <a:defRPr/>
            </a:pPr>
            <a:r>
              <a:rPr lang="en-GB" b="1" dirty="0" smtClean="0"/>
              <a:t>Various </a:t>
            </a:r>
            <a:r>
              <a:rPr lang="en-GB" b="1" dirty="0"/>
              <a:t>statutory/executive orders to be issued by DM to </a:t>
            </a:r>
            <a:r>
              <a:rPr lang="en-GB" b="1" dirty="0" smtClean="0"/>
              <a:t>ensure </a:t>
            </a:r>
            <a:r>
              <a:rPr lang="en-GB" b="1" dirty="0"/>
              <a:t>free, fair and peaceful </a:t>
            </a:r>
            <a:r>
              <a:rPr lang="en-GB" b="1" dirty="0" smtClean="0"/>
              <a:t>election:</a:t>
            </a:r>
            <a:endParaRPr lang="en-US" b="1" dirty="0" smtClean="0"/>
          </a:p>
          <a:p>
            <a:pPr lvl="1" eaLnBrk="1" fontAlgn="auto" hangingPunct="1">
              <a:lnSpc>
                <a:spcPct val="150000"/>
              </a:lnSpc>
              <a:spcAft>
                <a:spcPts val="0"/>
              </a:spcAft>
              <a:defRPr/>
            </a:pPr>
            <a:r>
              <a:rPr lang="en-US" dirty="0" smtClean="0"/>
              <a:t>Suspension </a:t>
            </a:r>
            <a:r>
              <a:rPr lang="en-US" dirty="0"/>
              <a:t>of Arms </a:t>
            </a:r>
            <a:r>
              <a:rPr lang="en-US" dirty="0" smtClean="0"/>
              <a:t>license</a:t>
            </a:r>
            <a:r>
              <a:rPr lang="en-US" dirty="0"/>
              <a:t> </a:t>
            </a:r>
            <a:r>
              <a:rPr lang="en-US" dirty="0" smtClean="0"/>
              <a:t>on review</a:t>
            </a:r>
            <a:endParaRPr lang="en-US" sz="2400" dirty="0"/>
          </a:p>
          <a:p>
            <a:pPr lvl="1" eaLnBrk="1" fontAlgn="auto" hangingPunct="1">
              <a:lnSpc>
                <a:spcPct val="150000"/>
              </a:lnSpc>
              <a:spcAft>
                <a:spcPts val="0"/>
              </a:spcAft>
              <a:defRPr/>
            </a:pPr>
            <a:r>
              <a:rPr lang="en-US" dirty="0"/>
              <a:t>Issue of prohibitory orders under </a:t>
            </a:r>
            <a:r>
              <a:rPr lang="en-US" dirty="0" smtClean="0">
                <a:solidFill>
                  <a:srgbClr val="FF0000"/>
                </a:solidFill>
              </a:rPr>
              <a:t>S </a:t>
            </a:r>
            <a:r>
              <a:rPr lang="en-US" dirty="0">
                <a:solidFill>
                  <a:srgbClr val="FF0000"/>
                </a:solidFill>
              </a:rPr>
              <a:t>144 Cr. PC </a:t>
            </a:r>
            <a:r>
              <a:rPr lang="en-US" dirty="0"/>
              <a:t>in certain cases (If required).</a:t>
            </a:r>
            <a:endParaRPr lang="en-US" sz="2400" dirty="0"/>
          </a:p>
          <a:p>
            <a:pPr lvl="1" eaLnBrk="1" fontAlgn="auto" hangingPunct="1">
              <a:lnSpc>
                <a:spcPct val="150000"/>
              </a:lnSpc>
              <a:spcAft>
                <a:spcPts val="0"/>
              </a:spcAft>
              <a:defRPr/>
            </a:pPr>
            <a:r>
              <a:rPr lang="en-US" dirty="0"/>
              <a:t>Issue of order under defacement of property (Prevention Act).</a:t>
            </a:r>
            <a:endParaRPr lang="en-US" sz="2400" dirty="0"/>
          </a:p>
          <a:p>
            <a:pPr lvl="1" eaLnBrk="1" fontAlgn="auto" hangingPunct="1">
              <a:lnSpc>
                <a:spcPct val="150000"/>
              </a:lnSpc>
              <a:spcAft>
                <a:spcPts val="0"/>
              </a:spcAft>
              <a:defRPr/>
            </a:pPr>
            <a:r>
              <a:rPr lang="en-US" dirty="0"/>
              <a:t>Prohibition of sale of liquor (declaration of dry day).</a:t>
            </a:r>
            <a:endParaRPr lang="en-US" sz="2400" dirty="0"/>
          </a:p>
          <a:p>
            <a:pPr lvl="1" eaLnBrk="1" fontAlgn="auto" hangingPunct="1">
              <a:lnSpc>
                <a:spcPct val="150000"/>
              </a:lnSpc>
              <a:spcAft>
                <a:spcPts val="0"/>
              </a:spcAft>
              <a:defRPr/>
            </a:pPr>
            <a:r>
              <a:rPr lang="en-US" dirty="0"/>
              <a:t>Order relating to use of loudspeakers. </a:t>
            </a:r>
            <a:endParaRPr lang="en-US" sz="2400" dirty="0"/>
          </a:p>
          <a:p>
            <a:pPr lvl="1" eaLnBrk="1" fontAlgn="auto" hangingPunct="1">
              <a:lnSpc>
                <a:spcPct val="150000"/>
              </a:lnSpc>
              <a:spcAft>
                <a:spcPts val="0"/>
              </a:spcAft>
              <a:defRPr/>
            </a:pPr>
            <a:r>
              <a:rPr lang="en-US" dirty="0"/>
              <a:t>Declaration poll day as local holiday (If required).</a:t>
            </a:r>
            <a:endParaRPr lang="en-US" sz="2400" dirty="0"/>
          </a:p>
          <a:p>
            <a:pPr lvl="1" eaLnBrk="1" fontAlgn="auto" hangingPunct="1">
              <a:lnSpc>
                <a:spcPct val="150000"/>
              </a:lnSpc>
              <a:spcAft>
                <a:spcPts val="0"/>
              </a:spcAft>
              <a:defRPr/>
            </a:pPr>
            <a:r>
              <a:rPr lang="en-US" dirty="0"/>
              <a:t>Inviting the attention of Govt. Servants towards relevant provisions of MCC and conduct rules. </a:t>
            </a:r>
          </a:p>
          <a:p>
            <a:pPr lvl="1" eaLnBrk="1" fontAlgn="auto" hangingPunct="1">
              <a:lnSpc>
                <a:spcPct val="150000"/>
              </a:lnSpc>
              <a:spcAft>
                <a:spcPts val="0"/>
              </a:spcAft>
              <a:defRPr/>
            </a:pPr>
            <a:r>
              <a:rPr lang="en-US" dirty="0"/>
              <a:t>Appointment of Sector </a:t>
            </a:r>
            <a:r>
              <a:rPr lang="en-US" dirty="0" smtClean="0"/>
              <a:t>Magistrate and polling staff</a:t>
            </a:r>
          </a:p>
          <a:p>
            <a:pPr lvl="1" eaLnBrk="1" fontAlgn="auto" hangingPunct="1">
              <a:lnSpc>
                <a:spcPct val="150000"/>
              </a:lnSpc>
              <a:spcAft>
                <a:spcPts val="0"/>
              </a:spcAft>
              <a:defRPr/>
            </a:pPr>
            <a:r>
              <a:rPr lang="en-US" dirty="0"/>
              <a:t>Appointment of Special Executive Magistrates under  </a:t>
            </a:r>
            <a:r>
              <a:rPr lang="en-US" dirty="0" err="1">
                <a:solidFill>
                  <a:srgbClr val="FF0000"/>
                </a:solidFill>
              </a:rPr>
              <a:t>CrPC</a:t>
            </a:r>
            <a:r>
              <a:rPr lang="en-US" dirty="0">
                <a:solidFill>
                  <a:srgbClr val="FF0000"/>
                </a:solidFill>
              </a:rPr>
              <a:t> </a:t>
            </a:r>
            <a:r>
              <a:rPr lang="en-US" dirty="0"/>
              <a:t>for proper Conduct of Elections (</a:t>
            </a:r>
            <a:r>
              <a:rPr lang="en-US" dirty="0" err="1"/>
              <a:t>eg</a:t>
            </a:r>
            <a:r>
              <a:rPr lang="en-US" dirty="0"/>
              <a:t>. Sector/ Zonal Magistrates for SST and FST).</a:t>
            </a:r>
          </a:p>
        </p:txBody>
      </p:sp>
      <p:sp>
        <p:nvSpPr>
          <p:cNvPr id="4" name="Slide Number Placeholder 3"/>
          <p:cNvSpPr>
            <a:spLocks noGrp="1"/>
          </p:cNvSpPr>
          <p:nvPr>
            <p:ph type="sldNum" sz="quarter" idx="12"/>
          </p:nvPr>
        </p:nvSpPr>
        <p:spPr/>
        <p:txBody>
          <a:bodyPr/>
          <a:lstStyle/>
          <a:p>
            <a:pPr>
              <a:defRPr/>
            </a:pPr>
            <a:fld id="{559E7ACA-4342-4347-AA0C-D4AA0B4BFA22}" type="slidenum">
              <a:rPr lang="en-US"/>
              <a:pPr>
                <a:defRPr/>
              </a:pPr>
              <a:t>52</a:t>
            </a:fld>
            <a:endParaRPr lang="en-US"/>
          </a:p>
        </p:txBody>
      </p:sp>
      <p:sp>
        <p:nvSpPr>
          <p:cNvPr id="5" name="Rectangle 4"/>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1196752"/>
            <a:ext cx="11665296" cy="4392488"/>
          </a:xfrm>
        </p:spPr>
        <p:txBody>
          <a:bodyPr rtlCol="0">
            <a:normAutofit/>
          </a:bodyPr>
          <a:lstStyle/>
          <a:p>
            <a:pPr lvl="1" algn="just" eaLnBrk="1" fontAlgn="auto" hangingPunct="1">
              <a:lnSpc>
                <a:spcPct val="150000"/>
              </a:lnSpc>
              <a:spcAft>
                <a:spcPts val="0"/>
              </a:spcAft>
              <a:defRPr/>
            </a:pPr>
            <a:r>
              <a:rPr lang="en-US" sz="2400" dirty="0"/>
              <a:t>Requisition orders regarding buildings for Polling Stations, Counting </a:t>
            </a:r>
            <a:r>
              <a:rPr lang="en-US" sz="2400" dirty="0" smtClean="0"/>
              <a:t>Centers, </a:t>
            </a:r>
            <a:r>
              <a:rPr lang="en-US" sz="2400" dirty="0"/>
              <a:t>Distribution </a:t>
            </a:r>
            <a:r>
              <a:rPr lang="en-US" sz="2400" dirty="0" smtClean="0"/>
              <a:t>centers, </a:t>
            </a:r>
            <a:r>
              <a:rPr lang="en-US" sz="2400" dirty="0"/>
              <a:t>Reception </a:t>
            </a:r>
            <a:r>
              <a:rPr lang="en-US" sz="2400" dirty="0" smtClean="0"/>
              <a:t>centers </a:t>
            </a:r>
            <a:r>
              <a:rPr lang="en-US" sz="2400" dirty="0"/>
              <a:t>etc.. </a:t>
            </a:r>
          </a:p>
          <a:p>
            <a:pPr lvl="1" algn="just" eaLnBrk="1" fontAlgn="auto" hangingPunct="1">
              <a:lnSpc>
                <a:spcPct val="150000"/>
              </a:lnSpc>
              <a:spcAft>
                <a:spcPts val="0"/>
              </a:spcAft>
              <a:defRPr/>
            </a:pPr>
            <a:r>
              <a:rPr lang="en-US" sz="2400" dirty="0" smtClean="0"/>
              <a:t>Requisition </a:t>
            </a:r>
            <a:r>
              <a:rPr lang="en-US" sz="2400" dirty="0"/>
              <a:t>order of vehicles. </a:t>
            </a:r>
          </a:p>
          <a:p>
            <a:pPr lvl="1" algn="just" eaLnBrk="1" fontAlgn="auto" hangingPunct="1">
              <a:lnSpc>
                <a:spcPct val="150000"/>
              </a:lnSpc>
              <a:spcAft>
                <a:spcPts val="0"/>
              </a:spcAft>
              <a:defRPr/>
            </a:pPr>
            <a:r>
              <a:rPr lang="en-US" sz="2400" dirty="0" smtClean="0"/>
              <a:t>Issuing </a:t>
            </a:r>
            <a:r>
              <a:rPr lang="en-US" sz="2400" dirty="0"/>
              <a:t>orders to the Petrol pump owners for keeping reserve stock of </a:t>
            </a:r>
            <a:r>
              <a:rPr lang="en-US" sz="2400" dirty="0" smtClean="0"/>
              <a:t>POL.</a:t>
            </a:r>
          </a:p>
          <a:p>
            <a:pPr lvl="1" algn="just" eaLnBrk="1" fontAlgn="auto" hangingPunct="1">
              <a:lnSpc>
                <a:spcPct val="150000"/>
              </a:lnSpc>
              <a:spcAft>
                <a:spcPts val="0"/>
              </a:spcAft>
              <a:defRPr/>
            </a:pPr>
            <a:r>
              <a:rPr lang="en-US" sz="2400" dirty="0" smtClean="0"/>
              <a:t>Sending </a:t>
            </a:r>
            <a:r>
              <a:rPr lang="en-US" sz="2400" dirty="0"/>
              <a:t>various statistical information and reports to CEO.</a:t>
            </a:r>
          </a:p>
        </p:txBody>
      </p:sp>
      <p:sp>
        <p:nvSpPr>
          <p:cNvPr id="5" name="Footer Placeholder 4"/>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0D6C948-9EFC-43BE-B8CD-BBF90D03A9F0}" type="slidenum">
              <a:rPr lang="en-US"/>
              <a:pPr>
                <a:defRPr/>
              </a:pPr>
              <a:t>53</a:t>
            </a:fld>
            <a:endParaRPr lang="en-US"/>
          </a:p>
        </p:txBody>
      </p:sp>
      <p:sp>
        <p:nvSpPr>
          <p:cNvPr id="7" name="Rectangle 6"/>
          <p:cNvSpPr/>
          <p:nvPr/>
        </p:nvSpPr>
        <p:spPr>
          <a:xfrm>
            <a:off x="2099494" y="271532"/>
            <a:ext cx="7855024" cy="1077218"/>
          </a:xfrm>
          <a:prstGeom prst="rect">
            <a:avLst/>
          </a:prstGeom>
        </p:spPr>
        <p:txBody>
          <a:bodyPr wrap="square">
            <a:spAutoFit/>
          </a:bodyPr>
          <a:lstStyle/>
          <a:p>
            <a:r>
              <a:rPr lang="en-US" sz="2400" b="1" dirty="0"/>
              <a:t>Free and fair election - Orders to be issued by </a:t>
            </a:r>
            <a:r>
              <a:rPr lang="en-US" sz="2400" b="1" cap="all" dirty="0" smtClean="0"/>
              <a:t>DM – contd.</a:t>
            </a:r>
            <a:r>
              <a:rPr lang="en-US" sz="2400" b="1" cap="all" dirty="0">
                <a:solidFill>
                  <a:schemeClr val="accent1">
                    <a:lumMod val="75000"/>
                  </a:schemeClr>
                </a:solidFill>
              </a:rPr>
              <a:t/>
            </a:r>
            <a:br>
              <a:rPr lang="en-US" sz="2400" b="1" cap="all" dirty="0">
                <a:solidFill>
                  <a:schemeClr val="accent1">
                    <a:lumMod val="75000"/>
                  </a:schemeClr>
                </a:solidFill>
              </a:rPr>
            </a:br>
            <a:r>
              <a:rPr lang="en-US" sz="1600" b="1" cap="all" dirty="0">
                <a:solidFill>
                  <a:srgbClr val="FF0000"/>
                </a:solidFill>
              </a:rPr>
              <a:t>( 464/</a:t>
            </a:r>
            <a:r>
              <a:rPr lang="en-US" sz="1600" b="1" cap="all" dirty="0" err="1">
                <a:solidFill>
                  <a:srgbClr val="FF0000"/>
                </a:solidFill>
              </a:rPr>
              <a:t>instruCtions</a:t>
            </a:r>
            <a:r>
              <a:rPr lang="en-US" sz="1600" b="1" cap="all" dirty="0">
                <a:solidFill>
                  <a:srgbClr val="FF0000"/>
                </a:solidFill>
              </a:rPr>
              <a:t>/ 2009/EPS dated 01.09.2009</a:t>
            </a:r>
            <a:r>
              <a:rPr lang="en-US" sz="1600" b="1" cap="all" dirty="0" smtClean="0">
                <a:solidFill>
                  <a:srgbClr val="FF0000"/>
                </a:solidFill>
              </a:rPr>
              <a:t>)</a:t>
            </a:r>
            <a:endParaRPr lang="en-IN"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Title 1"/>
          <p:cNvSpPr>
            <a:spLocks noGrp="1"/>
          </p:cNvSpPr>
          <p:nvPr>
            <p:ph type="title"/>
          </p:nvPr>
        </p:nvSpPr>
        <p:spPr>
          <a:xfrm>
            <a:off x="1919288" y="836613"/>
            <a:ext cx="8229600" cy="1143000"/>
          </a:xfrm>
        </p:spPr>
        <p:txBody>
          <a:bodyPr/>
          <a:lstStyle/>
          <a:p>
            <a:r>
              <a:rPr lang="en-US" altLang="en-US" b="1" dirty="0"/>
              <a:t>BOTTOM UP APPROACH- Booth Plan</a:t>
            </a:r>
          </a:p>
        </p:txBody>
      </p:sp>
      <p:sp>
        <p:nvSpPr>
          <p:cNvPr id="2" name="Rectangle 1"/>
          <p:cNvSpPr/>
          <p:nvPr/>
        </p:nvSpPr>
        <p:spPr>
          <a:xfrm>
            <a:off x="2135188" y="2781300"/>
            <a:ext cx="7848600" cy="25923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en-US" sz="4800" dirty="0">
                <a:solidFill>
                  <a:schemeClr val="tx1"/>
                </a:solidFill>
              </a:rPr>
              <a:t>BLO CENTRIC.</a:t>
            </a:r>
          </a:p>
          <a:p>
            <a:pPr marL="342900" indent="-342900" algn="ctr">
              <a:buFontTx/>
              <a:buAutoNum type="arabicPeriod"/>
              <a:defRPr/>
            </a:pPr>
            <a:r>
              <a:rPr lang="en-US" sz="4800" dirty="0" smtClean="0">
                <a:solidFill>
                  <a:schemeClr val="tx1"/>
                </a:solidFill>
              </a:rPr>
              <a:t>PrO </a:t>
            </a:r>
            <a:r>
              <a:rPr lang="en-US" sz="4800" dirty="0">
                <a:solidFill>
                  <a:schemeClr val="tx1"/>
                </a:solidFill>
              </a:rPr>
              <a:t>CENTRIC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Title 1"/>
          <p:cNvSpPr>
            <a:spLocks noGrp="1"/>
          </p:cNvSpPr>
          <p:nvPr>
            <p:ph type="ctrTitle"/>
          </p:nvPr>
        </p:nvSpPr>
        <p:spPr>
          <a:xfrm>
            <a:off x="2135188" y="115889"/>
            <a:ext cx="7772400" cy="649287"/>
          </a:xfrm>
        </p:spPr>
        <p:txBody>
          <a:bodyPr>
            <a:normAutofit fontScale="90000"/>
          </a:bodyPr>
          <a:lstStyle/>
          <a:p>
            <a:r>
              <a:rPr lang="en-US" altLang="en-US" b="1" dirty="0" smtClean="0"/>
              <a:t>BLO Centric plan</a:t>
            </a:r>
            <a:endParaRPr lang="en-US" altLang="en-US" b="1" dirty="0"/>
          </a:p>
        </p:txBody>
      </p:sp>
      <p:sp>
        <p:nvSpPr>
          <p:cNvPr id="3" name="Subtitle 2"/>
          <p:cNvSpPr>
            <a:spLocks noGrp="1"/>
          </p:cNvSpPr>
          <p:nvPr>
            <p:ph type="subTitle" idx="1"/>
          </p:nvPr>
        </p:nvSpPr>
        <p:spPr>
          <a:xfrm>
            <a:off x="551384" y="765175"/>
            <a:ext cx="11089232" cy="5976938"/>
          </a:xfrm>
        </p:spPr>
        <p:txBody>
          <a:bodyPr/>
          <a:lstStyle/>
          <a:p>
            <a:pPr algn="l">
              <a:defRPr/>
            </a:pPr>
            <a:r>
              <a:rPr lang="en-US" b="1" dirty="0" smtClean="0"/>
              <a:t>BLO’s responsibilities – ER work  - poll related work – distribution of EPIC/Voter Information Slip:</a:t>
            </a:r>
          </a:p>
          <a:p>
            <a:pPr marL="342900" indent="-342900" algn="l">
              <a:buFont typeface="Wingdings" panose="05000000000000000000" pitchFamily="2" charset="2"/>
              <a:buChar char="§"/>
              <a:defRPr/>
            </a:pPr>
            <a:r>
              <a:rPr lang="en-US" dirty="0" smtClean="0"/>
              <a:t>An </a:t>
            </a:r>
            <a:r>
              <a:rPr lang="en-US" dirty="0"/>
              <a:t>accurate and error free electoral rolls are a prerequisite for the conduct of free and fair elections.</a:t>
            </a:r>
          </a:p>
          <a:p>
            <a:pPr marL="457200" indent="-457200" algn="l">
              <a:buFont typeface="Wingdings" panose="05000000000000000000" pitchFamily="2" charset="2"/>
              <a:buChar char="§"/>
              <a:defRPr/>
            </a:pPr>
            <a:r>
              <a:rPr lang="en-US" dirty="0"/>
              <a:t>Motivating BLOs in their work. Proper booth level awareness about enrollment activities.</a:t>
            </a:r>
          </a:p>
          <a:p>
            <a:pPr marL="457200" indent="-457200" algn="l">
              <a:buFont typeface="Wingdings" panose="05000000000000000000" pitchFamily="2" charset="2"/>
              <a:buChar char="§"/>
              <a:defRPr/>
            </a:pPr>
            <a:r>
              <a:rPr lang="en-US" dirty="0"/>
              <a:t>Dissemination of roll revision schedule. Involving BLAs, RWAs, BAGs in improving the quality of rolls.</a:t>
            </a:r>
          </a:p>
          <a:p>
            <a:pPr marL="457200" indent="-457200" algn="l">
              <a:buFont typeface="Wingdings" panose="05000000000000000000" pitchFamily="2" charset="2"/>
              <a:buChar char="§"/>
              <a:defRPr/>
            </a:pPr>
            <a:r>
              <a:rPr lang="en-US" dirty="0"/>
              <a:t>Effective House to House visit to identify eligible voters for enrollment.</a:t>
            </a:r>
          </a:p>
          <a:p>
            <a:pPr marL="457200" indent="-457200" algn="l">
              <a:buFont typeface="Wingdings" panose="05000000000000000000" pitchFamily="2" charset="2"/>
              <a:buChar char="§"/>
              <a:defRPr/>
            </a:pPr>
            <a:r>
              <a:rPr lang="en-US" dirty="0"/>
              <a:t>Identifying dead, repeat, shifted voters during house to house visit.</a:t>
            </a:r>
          </a:p>
          <a:p>
            <a:pPr marL="457200" indent="-457200" algn="l">
              <a:buFont typeface="Wingdings" panose="05000000000000000000" pitchFamily="2" charset="2"/>
              <a:buChar char="§"/>
              <a:defRPr/>
            </a:pPr>
            <a:r>
              <a:rPr lang="en-US" dirty="0"/>
              <a:t>Correction of errors.</a:t>
            </a:r>
          </a:p>
          <a:p>
            <a:pPr marL="457200" indent="-457200" algn="l">
              <a:buFont typeface="Wingdings" panose="05000000000000000000" pitchFamily="2" charset="2"/>
              <a:buChar char="§"/>
              <a:defRPr/>
            </a:pPr>
            <a:r>
              <a:rPr lang="en-US" dirty="0"/>
              <a:t>Timely distribution of </a:t>
            </a:r>
            <a:r>
              <a:rPr lang="en-US" dirty="0" smtClean="0"/>
              <a:t>EPIC </a:t>
            </a:r>
            <a:r>
              <a:rPr lang="en-US" dirty="0"/>
              <a:t>and voter slips</a:t>
            </a:r>
          </a:p>
          <a:p>
            <a:pPr marL="342900" indent="-342900" algn="l">
              <a:buFont typeface="Wingdings" panose="05000000000000000000" pitchFamily="2" charset="2"/>
              <a:buChar char="§"/>
              <a:defRPr/>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Title 1"/>
          <p:cNvSpPr>
            <a:spLocks noGrp="1"/>
          </p:cNvSpPr>
          <p:nvPr>
            <p:ph type="ctrTitle"/>
          </p:nvPr>
        </p:nvSpPr>
        <p:spPr>
          <a:xfrm>
            <a:off x="767408" y="-16621"/>
            <a:ext cx="10872636" cy="1225550"/>
          </a:xfrm>
        </p:spPr>
        <p:txBody>
          <a:bodyPr/>
          <a:lstStyle/>
          <a:p>
            <a:r>
              <a:rPr lang="en-US" altLang="en-US" sz="4000" b="1" dirty="0"/>
              <a:t> </a:t>
            </a:r>
            <a:r>
              <a:rPr lang="en-US" altLang="en-US" sz="4000" b="1" dirty="0" smtClean="0"/>
              <a:t>PrO Centric Plan - Microplanning </a:t>
            </a:r>
            <a:r>
              <a:rPr lang="en-US" altLang="en-US" sz="4000" b="1" dirty="0"/>
              <a:t>for </a:t>
            </a:r>
            <a:r>
              <a:rPr lang="en-US" altLang="en-US" sz="4000" b="1" dirty="0" smtClean="0"/>
              <a:t>booths</a:t>
            </a:r>
            <a:endParaRPr lang="en-US" altLang="en-US" sz="4000" b="1" dirty="0"/>
          </a:p>
        </p:txBody>
      </p:sp>
      <p:sp>
        <p:nvSpPr>
          <p:cNvPr id="351235" name="Subtitle 2"/>
          <p:cNvSpPr>
            <a:spLocks noGrp="1"/>
          </p:cNvSpPr>
          <p:nvPr>
            <p:ph type="subTitle" idx="1"/>
          </p:nvPr>
        </p:nvSpPr>
        <p:spPr>
          <a:xfrm>
            <a:off x="119336" y="1196752"/>
            <a:ext cx="11810202" cy="4563392"/>
          </a:xfrm>
        </p:spPr>
        <p:txBody>
          <a:bodyPr/>
          <a:lstStyle/>
          <a:p>
            <a:pPr algn="l"/>
            <a:r>
              <a:rPr lang="en-US" altLang="en-US" b="1" dirty="0" smtClean="0">
                <a:solidFill>
                  <a:schemeClr val="tx1"/>
                </a:solidFill>
              </a:rPr>
              <a:t>Important booth related activities requiring concerted planning: </a:t>
            </a:r>
          </a:p>
          <a:p>
            <a:pPr marL="514350" indent="-514350" algn="l">
              <a:buFont typeface="Arial" pitchFamily="34" charset="0"/>
              <a:buAutoNum type="arabicPeriod"/>
            </a:pPr>
            <a:r>
              <a:rPr lang="en-US" altLang="en-US" dirty="0" smtClean="0">
                <a:solidFill>
                  <a:schemeClr val="tx1"/>
                </a:solidFill>
              </a:rPr>
              <a:t>Booth </a:t>
            </a:r>
            <a:r>
              <a:rPr lang="en-US" altLang="en-US" dirty="0">
                <a:solidFill>
                  <a:schemeClr val="tx1"/>
                </a:solidFill>
              </a:rPr>
              <a:t>profile</a:t>
            </a:r>
          </a:p>
          <a:p>
            <a:pPr marL="514350" indent="-514350" algn="l">
              <a:buFont typeface="Arial" pitchFamily="34" charset="0"/>
              <a:buAutoNum type="arabicPeriod"/>
            </a:pPr>
            <a:r>
              <a:rPr lang="en-US" altLang="en-US" dirty="0">
                <a:solidFill>
                  <a:schemeClr val="tx1"/>
                </a:solidFill>
              </a:rPr>
              <a:t>EVM-VVPAT Handling</a:t>
            </a:r>
          </a:p>
          <a:p>
            <a:pPr marL="514350" indent="-514350" algn="l">
              <a:buFont typeface="Arial" pitchFamily="34" charset="0"/>
              <a:buAutoNum type="arabicPeriod"/>
            </a:pPr>
            <a:r>
              <a:rPr lang="en-US" altLang="en-US" dirty="0">
                <a:solidFill>
                  <a:schemeClr val="tx1"/>
                </a:solidFill>
              </a:rPr>
              <a:t>Poll personnel and training.</a:t>
            </a:r>
          </a:p>
          <a:p>
            <a:pPr marL="514350" indent="-514350" algn="l">
              <a:buFont typeface="Arial" pitchFamily="34" charset="0"/>
              <a:buAutoNum type="arabicPeriod"/>
            </a:pPr>
            <a:r>
              <a:rPr lang="en-US" altLang="en-US" dirty="0">
                <a:solidFill>
                  <a:schemeClr val="tx1"/>
                </a:solidFill>
              </a:rPr>
              <a:t>Polling stations and facilities.</a:t>
            </a:r>
          </a:p>
          <a:p>
            <a:pPr marL="514350" indent="-514350" algn="l">
              <a:buFont typeface="Arial" pitchFamily="34" charset="0"/>
              <a:buAutoNum type="arabicPeriod"/>
            </a:pPr>
            <a:r>
              <a:rPr lang="en-US" altLang="en-US" dirty="0">
                <a:solidFill>
                  <a:schemeClr val="tx1"/>
                </a:solidFill>
              </a:rPr>
              <a:t>SVEEP and reporting</a:t>
            </a:r>
          </a:p>
          <a:p>
            <a:pPr marL="514350" indent="-514350" algn="l">
              <a:buFont typeface="Arial" pitchFamily="34" charset="0"/>
              <a:buAutoNum type="arabicPeriod"/>
            </a:pPr>
            <a:r>
              <a:rPr lang="en-US" altLang="en-US" dirty="0">
                <a:solidFill>
                  <a:schemeClr val="tx1"/>
                </a:solidFill>
              </a:rPr>
              <a:t>Enforcement.</a:t>
            </a:r>
          </a:p>
          <a:p>
            <a:pPr marL="514350" indent="-514350" algn="l">
              <a:buFont typeface="Arial" pitchFamily="34" charset="0"/>
              <a:buAutoNum type="arabicPeriod"/>
            </a:pPr>
            <a:r>
              <a:rPr lang="en-US" altLang="en-US" dirty="0">
                <a:solidFill>
                  <a:schemeClr val="tx1"/>
                </a:solidFill>
              </a:rPr>
              <a:t>Reporting Mechanism.</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Title 1"/>
          <p:cNvSpPr>
            <a:spLocks noGrp="1"/>
          </p:cNvSpPr>
          <p:nvPr>
            <p:ph type="title"/>
          </p:nvPr>
        </p:nvSpPr>
        <p:spPr>
          <a:xfrm>
            <a:off x="1919288" y="72107"/>
            <a:ext cx="8229600" cy="836613"/>
          </a:xfrm>
        </p:spPr>
        <p:txBody>
          <a:bodyPr/>
          <a:lstStyle/>
          <a:p>
            <a:r>
              <a:rPr lang="en-US" altLang="en-US" b="1" dirty="0"/>
              <a:t>Booth profile -- the First Step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083726"/>
              </p:ext>
            </p:extLst>
          </p:nvPr>
        </p:nvGraphicFramePr>
        <p:xfrm>
          <a:off x="159159" y="1700808"/>
          <a:ext cx="12008088" cy="3901918"/>
        </p:xfrm>
        <a:graphic>
          <a:graphicData uri="http://schemas.openxmlformats.org/drawingml/2006/table">
            <a:tbl>
              <a:tblPr firstRow="1" firstCol="1" bandRow="1"/>
              <a:tblGrid>
                <a:gridCol w="2363056">
                  <a:extLst>
                    <a:ext uri="{9D8B030D-6E8A-4147-A177-3AD203B41FA5}">
                      <a16:colId xmlns:a16="http://schemas.microsoft.com/office/drawing/2014/main" val="20000"/>
                    </a:ext>
                  </a:extLst>
                </a:gridCol>
                <a:gridCol w="9645032">
                  <a:extLst>
                    <a:ext uri="{9D8B030D-6E8A-4147-A177-3AD203B41FA5}">
                      <a16:colId xmlns:a16="http://schemas.microsoft.com/office/drawing/2014/main" val="20001"/>
                    </a:ext>
                  </a:extLst>
                </a:gridCol>
              </a:tblGrid>
              <a:tr h="364498">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Profile</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Details</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83931">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Define the Polling station</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Building name,  location, jurisdiction, complete address, Area Map, </a:t>
                      </a:r>
                      <a:r>
                        <a:rPr lang="en-US" sz="2400" dirty="0" err="1">
                          <a:solidFill>
                            <a:schemeClr val="tx1"/>
                          </a:solidFill>
                          <a:effectLst/>
                          <a:latin typeface="Times New Roman"/>
                          <a:ea typeface="Times New Roman"/>
                          <a:cs typeface="Times New Roman"/>
                        </a:rPr>
                        <a:t>Nazri</a:t>
                      </a:r>
                      <a:r>
                        <a:rPr lang="en-US" sz="2400" dirty="0">
                          <a:solidFill>
                            <a:schemeClr val="tx1"/>
                          </a:solidFill>
                          <a:effectLst/>
                          <a:latin typeface="Times New Roman"/>
                          <a:ea typeface="Times New Roman"/>
                          <a:cs typeface="Times New Roman"/>
                        </a:rPr>
                        <a:t> </a:t>
                      </a:r>
                      <a:r>
                        <a:rPr lang="en-US" sz="2400" dirty="0" err="1">
                          <a:solidFill>
                            <a:schemeClr val="tx1"/>
                          </a:solidFill>
                          <a:effectLst/>
                          <a:latin typeface="Times New Roman"/>
                          <a:ea typeface="Times New Roman"/>
                          <a:cs typeface="Times New Roman"/>
                        </a:rPr>
                        <a:t>Naksha</a:t>
                      </a:r>
                      <a:r>
                        <a:rPr lang="en-US" sz="2400" dirty="0">
                          <a:solidFill>
                            <a:schemeClr val="tx1"/>
                          </a:solidFill>
                          <a:effectLst/>
                          <a:latin typeface="Times New Roman"/>
                          <a:ea typeface="Times New Roman"/>
                          <a:cs typeface="Times New Roman"/>
                        </a:rPr>
                        <a:t> of the Booth. Number of booths in same location</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70277">
                <a:tc>
                  <a:txBody>
                    <a:bodyPr/>
                    <a:lstStyle/>
                    <a:p>
                      <a:pPr marL="0" marR="0">
                        <a:lnSpc>
                          <a:spcPct val="115000"/>
                        </a:lnSpc>
                        <a:spcBef>
                          <a:spcPts val="0"/>
                        </a:spcBef>
                        <a:spcAft>
                          <a:spcPts val="0"/>
                        </a:spcAft>
                      </a:pPr>
                      <a:r>
                        <a:rPr lang="en-US" sz="2400">
                          <a:solidFill>
                            <a:schemeClr val="tx1"/>
                          </a:solidFill>
                          <a:effectLst/>
                          <a:latin typeface="Times New Roman"/>
                          <a:ea typeface="Times New Roman"/>
                          <a:cs typeface="Times New Roman"/>
                        </a:rPr>
                        <a:t>Basic Statistics about the booth</a:t>
                      </a:r>
                      <a:endParaRPr lang="en-US" sz="240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population- Male, Female, gender ratio, Number of electors, EP, wards, Gram Panchayats, villages, hamlets, SC-ST and vulnerable population details. Details of PWDs in the area. Details of VIPs enrolled / left out</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57992">
                <a:tc>
                  <a:txBody>
                    <a:bodyPr/>
                    <a:lstStyle/>
                    <a:p>
                      <a:pPr marL="0" marR="0">
                        <a:lnSpc>
                          <a:spcPct val="115000"/>
                        </a:lnSpc>
                        <a:spcBef>
                          <a:spcPts val="0"/>
                        </a:spcBef>
                        <a:spcAft>
                          <a:spcPts val="0"/>
                        </a:spcAft>
                      </a:pPr>
                      <a:r>
                        <a:rPr lang="en-US" sz="2400">
                          <a:solidFill>
                            <a:schemeClr val="tx1"/>
                          </a:solidFill>
                          <a:effectLst/>
                          <a:latin typeface="Times New Roman"/>
                          <a:ea typeface="Times New Roman"/>
                          <a:cs typeface="Times New Roman"/>
                        </a:rPr>
                        <a:t>Authorities in the Jurisdiction of the Booth</a:t>
                      </a:r>
                      <a:endParaRPr lang="en-US" sz="240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BLO, BAGS, BLAs, AERO, ERO, Designated officers, RWAs in the area, Volunteers, Birth and Death Registration Authorities and their contact details, including the police station and its details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Rectangle 4"/>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2" name="Rectangle 1"/>
          <p:cNvSpPr/>
          <p:nvPr/>
        </p:nvSpPr>
        <p:spPr>
          <a:xfrm>
            <a:off x="150594" y="1110296"/>
            <a:ext cx="9998294" cy="369332"/>
          </a:xfrm>
          <a:prstGeom prst="rect">
            <a:avLst/>
          </a:prstGeom>
        </p:spPr>
        <p:txBody>
          <a:bodyPr wrap="square">
            <a:spAutoFit/>
          </a:bodyPr>
          <a:lstStyle/>
          <a:p>
            <a:r>
              <a:rPr lang="en-US" b="1" dirty="0" smtClean="0"/>
              <a:t>Important aspects to capture for creating comprehensive booth profile for better planning  </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Title 1"/>
          <p:cNvSpPr>
            <a:spLocks noGrp="1"/>
          </p:cNvSpPr>
          <p:nvPr>
            <p:ph type="title"/>
          </p:nvPr>
        </p:nvSpPr>
        <p:spPr>
          <a:xfrm>
            <a:off x="839416" y="1"/>
            <a:ext cx="9309472" cy="836613"/>
          </a:xfrm>
        </p:spPr>
        <p:txBody>
          <a:bodyPr/>
          <a:lstStyle/>
          <a:p>
            <a:r>
              <a:rPr lang="en-US" altLang="en-US" b="1" dirty="0"/>
              <a:t>Booth profile -- the First Step </a:t>
            </a:r>
            <a:r>
              <a:rPr lang="en-US" altLang="en-US" b="1" dirty="0" smtClean="0"/>
              <a:t>– contd.</a:t>
            </a:r>
            <a:endParaRPr lang="en-US" alt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0946198"/>
              </p:ext>
            </p:extLst>
          </p:nvPr>
        </p:nvGraphicFramePr>
        <p:xfrm>
          <a:off x="-24556" y="765175"/>
          <a:ext cx="12025212" cy="4657328"/>
        </p:xfrm>
        <a:graphic>
          <a:graphicData uri="http://schemas.openxmlformats.org/drawingml/2006/table">
            <a:tbl>
              <a:tblPr firstRow="1" firstCol="1" bandRow="1"/>
              <a:tblGrid>
                <a:gridCol w="2823308">
                  <a:extLst>
                    <a:ext uri="{9D8B030D-6E8A-4147-A177-3AD203B41FA5}">
                      <a16:colId xmlns:a16="http://schemas.microsoft.com/office/drawing/2014/main" val="20000"/>
                    </a:ext>
                  </a:extLst>
                </a:gridCol>
                <a:gridCol w="9201904">
                  <a:extLst>
                    <a:ext uri="{9D8B030D-6E8A-4147-A177-3AD203B41FA5}">
                      <a16:colId xmlns:a16="http://schemas.microsoft.com/office/drawing/2014/main" val="20001"/>
                    </a:ext>
                  </a:extLst>
                </a:gridCol>
              </a:tblGrid>
              <a:tr h="420687">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Profile</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Details</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41375">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Characteristics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Terrain, details of </a:t>
                      </a:r>
                      <a:r>
                        <a:rPr lang="en-US" sz="2400" dirty="0" smtClean="0">
                          <a:solidFill>
                            <a:schemeClr val="tx1"/>
                          </a:solidFill>
                          <a:effectLst/>
                          <a:latin typeface="Times New Roman"/>
                          <a:ea typeface="Times New Roman"/>
                          <a:cs typeface="Times New Roman"/>
                        </a:rPr>
                        <a:t>inaccessible </a:t>
                      </a:r>
                      <a:r>
                        <a:rPr lang="en-US" sz="2400" dirty="0">
                          <a:solidFill>
                            <a:schemeClr val="tx1"/>
                          </a:solidFill>
                          <a:effectLst/>
                          <a:latin typeface="Times New Roman"/>
                          <a:ea typeface="Times New Roman"/>
                          <a:cs typeface="Times New Roman"/>
                        </a:rPr>
                        <a:t>areas, road connectivity, Vulnerable pockets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41375">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Historical Characteristics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Previous turnout, criticality, any poll related violence, group clashes, Communal sensitivity</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12516">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Law and Order situation in the area</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Vulnerable pockets identified, No of intimidators identified, NBWs executed, No of preventive detention cases. Total arms available and deposited during previous elections, Any seizure of illegal arms, liquor and cash during previous elections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41375">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AMF Availability</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Status of AMF and flagging the repair works needed</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10298824"/>
              </p:ext>
            </p:extLst>
          </p:nvPr>
        </p:nvGraphicFramePr>
        <p:xfrm>
          <a:off x="254967" y="895520"/>
          <a:ext cx="11377265" cy="5773840"/>
        </p:xfrm>
        <a:graphic>
          <a:graphicData uri="http://schemas.openxmlformats.org/drawingml/2006/table">
            <a:tbl>
              <a:tblPr firstRow="1" bandRow="1">
                <a:tableStyleId>{5C22544A-7EE6-4342-B048-85BDC9FD1C3A}</a:tableStyleId>
              </a:tblPr>
              <a:tblGrid>
                <a:gridCol w="883671">
                  <a:extLst>
                    <a:ext uri="{9D8B030D-6E8A-4147-A177-3AD203B41FA5}">
                      <a16:colId xmlns:a16="http://schemas.microsoft.com/office/drawing/2014/main" val="20000"/>
                    </a:ext>
                  </a:extLst>
                </a:gridCol>
                <a:gridCol w="5522944">
                  <a:extLst>
                    <a:ext uri="{9D8B030D-6E8A-4147-A177-3AD203B41FA5}">
                      <a16:colId xmlns:a16="http://schemas.microsoft.com/office/drawing/2014/main" val="20001"/>
                    </a:ext>
                  </a:extLst>
                </a:gridCol>
                <a:gridCol w="1435966">
                  <a:extLst>
                    <a:ext uri="{9D8B030D-6E8A-4147-A177-3AD203B41FA5}">
                      <a16:colId xmlns:a16="http://schemas.microsoft.com/office/drawing/2014/main" val="20002"/>
                    </a:ext>
                  </a:extLst>
                </a:gridCol>
                <a:gridCol w="1767342">
                  <a:extLst>
                    <a:ext uri="{9D8B030D-6E8A-4147-A177-3AD203B41FA5}">
                      <a16:colId xmlns:a16="http://schemas.microsoft.com/office/drawing/2014/main" val="20003"/>
                    </a:ext>
                  </a:extLst>
                </a:gridCol>
                <a:gridCol w="1767342">
                  <a:extLst>
                    <a:ext uri="{9D8B030D-6E8A-4147-A177-3AD203B41FA5}">
                      <a16:colId xmlns:a16="http://schemas.microsoft.com/office/drawing/2014/main" val="20004"/>
                    </a:ext>
                  </a:extLst>
                </a:gridCol>
              </a:tblGrid>
              <a:tr h="648928">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Sl No</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Description</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Start Date</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End Date</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Status</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07612">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1</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Training and Capacity Building of BLOs on EVM-VVPAT.</a:t>
                      </a:r>
                    </a:p>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13006">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2</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Use Festivals, public gatherings in villages and </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set</a:t>
                      </a:r>
                      <a:r>
                        <a:rPr lang="en-IN" sz="2000" baseline="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up </a:t>
                      </a: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display stalls disseminating information about EVM-VVPAT</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6792">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3</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 Film screenings on EVM-VVPAT will be conducted at village panchayats</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13006">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4</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buFont typeface="Wingdings" pitchFamily="2" charset="2"/>
                        <a:buNone/>
                      </a:pP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EVM/VVPAT Posters will be displayed in Public centres like Polling stations, Panchayat </a:t>
                      </a:r>
                      <a:r>
                        <a:rPr lang="en-IN" sz="2000" dirty="0" err="1">
                          <a:solidFill>
                            <a:schemeClr val="tx1"/>
                          </a:solidFill>
                          <a:latin typeface="Calibri" panose="020F0502020204030204" pitchFamily="34" charset="0"/>
                          <a:ea typeface="Calibri" panose="020F0502020204030204" pitchFamily="34" charset="0"/>
                          <a:cs typeface="Calibri" panose="020F0502020204030204" pitchFamily="34" charset="0"/>
                        </a:rPr>
                        <a:t>Bhavans</a:t>
                      </a: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 PHCs, Ration shops, Banks, Post Offices etc.</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07612">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5</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buFont typeface="Wingdings" pitchFamily="2" charset="2"/>
                        <a:buNone/>
                      </a:pP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Hoarding , Banners, Posters displayed at main locations.</a:t>
                      </a:r>
                    </a:p>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Title 1"/>
          <p:cNvSpPr txBox="1">
            <a:spLocks/>
          </p:cNvSpPr>
          <p:nvPr/>
        </p:nvSpPr>
        <p:spPr>
          <a:xfrm>
            <a:off x="254967" y="228600"/>
            <a:ext cx="11377265" cy="533400"/>
          </a:xfrm>
          <a:prstGeom prst="rect">
            <a:avLst/>
          </a:prstGeom>
        </p:spPr>
        <p:txBody>
          <a:bodyPr lIns="91438" tIns="45719" rIns="91438" bIns="45719">
            <a:normAutofit fontScale="82500" lnSpcReduction="20000"/>
          </a:bodyPr>
          <a:lstStyle/>
          <a:p>
            <a:pPr defTabSz="914376" fontAlgn="auto">
              <a:spcAft>
                <a:spcPts val="0"/>
              </a:spcAft>
              <a:defRPr/>
            </a:pPr>
            <a:r>
              <a:rPr lang="en-IN" altLang="en-US" sz="4400" b="1" dirty="0">
                <a:latin typeface="Calibri" panose="020F0502020204030204" pitchFamily="34" charset="0"/>
                <a:ea typeface="Calibri" panose="020F0502020204030204" pitchFamily="34" charset="0"/>
                <a:cs typeface="Calibri" panose="020F0502020204030204" pitchFamily="34" charset="0"/>
              </a:rPr>
              <a:t>Booth Level </a:t>
            </a:r>
            <a:r>
              <a:rPr lang="en-IN" altLang="en-US" sz="4400" b="1" dirty="0" smtClean="0">
                <a:latin typeface="Calibri" panose="020F0502020204030204" pitchFamily="34" charset="0"/>
                <a:ea typeface="Calibri" panose="020F0502020204030204" pitchFamily="34" charset="0"/>
                <a:cs typeface="Calibri" panose="020F0502020204030204" pitchFamily="34" charset="0"/>
              </a:rPr>
              <a:t>Planning - </a:t>
            </a:r>
            <a:r>
              <a:rPr lang="en-IN" sz="4400" b="1" dirty="0" smtClean="0">
                <a:latin typeface="Calibri" panose="020F0502020204030204" pitchFamily="34" charset="0"/>
                <a:ea typeface="Calibri" panose="020F0502020204030204" pitchFamily="34" charset="0"/>
                <a:cs typeface="Calibri" panose="020F0502020204030204" pitchFamily="34" charset="0"/>
              </a:rPr>
              <a:t>EVM-VVPAT </a:t>
            </a:r>
            <a:r>
              <a:rPr lang="en-IN" sz="4400" b="1" dirty="0">
                <a:latin typeface="Calibri" panose="020F0502020204030204" pitchFamily="34" charset="0"/>
                <a:ea typeface="Calibri" panose="020F0502020204030204" pitchFamily="34" charset="0"/>
                <a:cs typeface="Calibri" panose="020F0502020204030204" pitchFamily="34" charset="0"/>
              </a:rPr>
              <a:t>Awareness SVEEP Plan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23627"/>
            <a:ext cx="9144000" cy="873125"/>
          </a:xfrm>
          <a:solidFill>
            <a:schemeClr val="tx2">
              <a:lumMod val="60000"/>
              <a:lumOff val="40000"/>
            </a:schemeClr>
          </a:solidFill>
        </p:spPr>
        <p:txBody>
          <a:bodyPr rtlCol="0">
            <a:normAutofit/>
          </a:bodyPr>
          <a:lstStyle/>
          <a:p>
            <a:pPr eaLnBrk="1" fontAlgn="auto" hangingPunct="1">
              <a:spcAft>
                <a:spcPts val="0"/>
              </a:spcAft>
              <a:defRPr/>
            </a:pPr>
            <a:r>
              <a:rPr lang="en-US" sz="3600" dirty="0" smtClean="0"/>
              <a:t>DEMP - Process </a:t>
            </a:r>
            <a:r>
              <a:rPr lang="en-US" sz="3600" dirty="0"/>
              <a:t>of Preparation</a:t>
            </a:r>
          </a:p>
        </p:txBody>
      </p:sp>
      <p:sp>
        <p:nvSpPr>
          <p:cNvPr id="5" name="Footer Placeholder 4"/>
          <p:cNvSpPr>
            <a:spLocks noGrp="1"/>
          </p:cNvSpPr>
          <p:nvPr>
            <p:ph type="ftr" sz="quarter" idx="11"/>
          </p:nvPr>
        </p:nvSpPr>
        <p:spPr>
          <a:xfrm>
            <a:off x="4648200" y="6542089"/>
            <a:ext cx="2895600" cy="365125"/>
          </a:xfrm>
        </p:spPr>
        <p:txBody>
          <a:bodyPr/>
          <a:lstStyle/>
          <a:p>
            <a:pPr>
              <a:defRPr/>
            </a:pPr>
            <a:r>
              <a:rPr lang="en-US" dirty="0"/>
              <a:t>Learning Module of RO/ARO</a:t>
            </a:r>
          </a:p>
        </p:txBody>
      </p:sp>
      <p:sp>
        <p:nvSpPr>
          <p:cNvPr id="6" name="Slide Number Placeholder 5"/>
          <p:cNvSpPr>
            <a:spLocks noGrp="1"/>
          </p:cNvSpPr>
          <p:nvPr>
            <p:ph type="sldNum" sz="quarter" idx="12"/>
          </p:nvPr>
        </p:nvSpPr>
        <p:spPr>
          <a:xfrm>
            <a:off x="8077200" y="6542089"/>
            <a:ext cx="2133600" cy="365125"/>
          </a:xfrm>
        </p:spPr>
        <p:txBody>
          <a:bodyPr/>
          <a:lstStyle/>
          <a:p>
            <a:pPr>
              <a:defRPr/>
            </a:pPr>
            <a:fld id="{43FFF0FC-4891-4E06-BEDF-01B58504032A}" type="slidenum">
              <a:rPr lang="en-US"/>
              <a:pPr>
                <a:defRPr/>
              </a:pPr>
              <a:t>6</a:t>
            </a:fld>
            <a:endParaRPr lang="en-US" dirty="0"/>
          </a:p>
        </p:txBody>
      </p:sp>
      <p:graphicFrame>
        <p:nvGraphicFramePr>
          <p:cNvPr id="3" name="Diagram 2"/>
          <p:cNvGraphicFramePr/>
          <p:nvPr>
            <p:extLst>
              <p:ext uri="{D42A27DB-BD31-4B8C-83A1-F6EECF244321}">
                <p14:modId xmlns:p14="http://schemas.microsoft.com/office/powerpoint/2010/main" val="600596517"/>
              </p:ext>
            </p:extLst>
          </p:nvPr>
        </p:nvGraphicFramePr>
        <p:xfrm>
          <a:off x="1549568" y="869049"/>
          <a:ext cx="9118433" cy="5672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7FED1190-96FF-AD49-9F15-5EB77121E2B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31C8E9A5-3420-D847-829A-A9750779D9E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9789A9DB-2893-BE4F-BF7E-0BADE69849D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74C6DB2-E1DF-3141-8CB8-A742C775681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graphicEl>
                                              <a:dgm id="{4C464124-4010-6042-BFB1-BE61E6D9E53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graphicEl>
                                              <a:dgm id="{1DD1D10A-8463-C84B-9862-25F355577F31}"/>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graphicEl>
                                              <a:dgm id="{95516FEF-C8BE-FE43-8530-12BA366C84E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B7F1BD3F-D037-864D-9E54-AA7FC80F4AE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graphicEl>
                                              <a:dgm id="{0C1FAEE6-96A6-B846-8026-348ADA27E9CF}"/>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graphicEl>
                                              <a:dgm id="{C0E14792-3A44-0B49-92BF-92541BA074DB}"/>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graphicEl>
                                              <a:dgm id="{5E3D5ED3-5D41-E34A-9997-A49E4B79CC0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54E3CAF7-F631-3544-9A78-FDE00DD79E39}"/>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graphicEl>
                                              <a:dgm id="{026822B7-633F-9D4C-AE1F-6498A4CAAC8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Title 1"/>
          <p:cNvSpPr>
            <a:spLocks noGrp="1"/>
          </p:cNvSpPr>
          <p:nvPr>
            <p:ph type="ctrTitle"/>
          </p:nvPr>
        </p:nvSpPr>
        <p:spPr>
          <a:xfrm>
            <a:off x="-2178" y="20017"/>
            <a:ext cx="12165941" cy="960712"/>
          </a:xfrm>
        </p:spPr>
        <p:txBody>
          <a:bodyPr/>
          <a:lstStyle/>
          <a:p>
            <a:pPr eaLnBrk="1" hangingPunct="1"/>
            <a:r>
              <a:rPr lang="en-US" altLang="en-US" sz="4000" b="1" dirty="0" smtClean="0">
                <a:latin typeface="Calibri" panose="020F0502020204030204" pitchFamily="34" charset="0"/>
                <a:ea typeface="Calibri" panose="020F0502020204030204" pitchFamily="34" charset="0"/>
                <a:cs typeface="Calibri" panose="020F0502020204030204" pitchFamily="34" charset="0"/>
              </a:rPr>
              <a:t>Critical Mistakes On Poll Day in </a:t>
            </a:r>
            <a:r>
              <a:rPr lang="en-US" altLang="en-US" sz="4000" b="1" dirty="0">
                <a:latin typeface="Calibri" panose="020F0502020204030204" pitchFamily="34" charset="0"/>
                <a:ea typeface="Calibri" panose="020F0502020204030204" pitchFamily="34" charset="0"/>
                <a:cs typeface="Calibri" panose="020F0502020204030204" pitchFamily="34" charset="0"/>
              </a:rPr>
              <a:t>the Polling Station</a:t>
            </a:r>
          </a:p>
        </p:txBody>
      </p:sp>
      <p:sp>
        <p:nvSpPr>
          <p:cNvPr id="3" name="Subtitle 2"/>
          <p:cNvSpPr>
            <a:spLocks noGrp="1"/>
          </p:cNvSpPr>
          <p:nvPr>
            <p:ph type="subTitle" idx="1"/>
          </p:nvPr>
        </p:nvSpPr>
        <p:spPr>
          <a:xfrm>
            <a:off x="1" y="980729"/>
            <a:ext cx="12163762" cy="5589240"/>
          </a:xfrm>
        </p:spPr>
        <p:txBody>
          <a:bodyPr rtlCol="0">
            <a:noAutofit/>
          </a:bodyPr>
          <a:lstStyle/>
          <a:p>
            <a:pPr algn="just" eaLnBrk="1" fontAlgn="auto" hangingPunct="1">
              <a:spcAft>
                <a:spcPts val="0"/>
              </a:spcAft>
              <a:defRPr/>
            </a:pPr>
            <a:r>
              <a:rPr lang="en-GB" sz="2400" b="1" dirty="0">
                <a:solidFill>
                  <a:schemeClr val="tx1"/>
                </a:solidFill>
                <a:latin typeface="Calibri" panose="020F0502020204030204" pitchFamily="34" charset="0"/>
                <a:ea typeface="Calibri" panose="020F0502020204030204" pitchFamily="34" charset="0"/>
                <a:cs typeface="Calibri" panose="020F0502020204030204" pitchFamily="34" charset="0"/>
              </a:rPr>
              <a:t>Listing of some of the often-repeated mistakes during mock poll/actual </a:t>
            </a:r>
            <a:r>
              <a:rPr lang="en-GB" sz="24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poll:</a:t>
            </a:r>
            <a:endParaRPr lang="en-US" sz="2400" b="1"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eaLnBrk="1" fontAlgn="auto" hangingPunct="1">
              <a:spcAft>
                <a:spcPts val="0"/>
              </a:spcAft>
              <a:defRPr/>
            </a:pPr>
            <a:r>
              <a:rPr lang="en-US" sz="2400" i="1" dirty="0" smtClean="0">
                <a:solidFill>
                  <a:schemeClr val="tx1"/>
                </a:solidFill>
                <a:latin typeface="Calibri" panose="020F0502020204030204" pitchFamily="34" charset="0"/>
                <a:ea typeface="Calibri" panose="020F0502020204030204" pitchFamily="34" charset="0"/>
                <a:cs typeface="Calibri" panose="020F0502020204030204" pitchFamily="34" charset="0"/>
              </a:rPr>
              <a:t>During </a:t>
            </a:r>
            <a:r>
              <a:rPr lang="en-US" sz="2400" i="1" dirty="0">
                <a:solidFill>
                  <a:schemeClr val="tx1"/>
                </a:solidFill>
                <a:latin typeface="Calibri" panose="020F0502020204030204" pitchFamily="34" charset="0"/>
                <a:ea typeface="Calibri" panose="020F0502020204030204" pitchFamily="34" charset="0"/>
                <a:cs typeface="Calibri" panose="020F0502020204030204" pitchFamily="34" charset="0"/>
              </a:rPr>
              <a:t>Mock Poll on poll day</a:t>
            </a:r>
          </a:p>
          <a:p>
            <a:pPr marL="514350" indent="-514350" algn="just" eaLnBrk="1" fontAlgn="auto" hangingPunct="1">
              <a:spcAft>
                <a:spcPts val="0"/>
              </a:spcAft>
              <a:buFont typeface="Arial" pitchFamily="34" charset="0"/>
              <a:buAutoNum type="arabicPeriod"/>
              <a:defRPr/>
            </a:pPr>
            <a:r>
              <a:rPr lang="en-US" sz="24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Not </a:t>
            </a: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matching the mock poll result of the CU with VVPAT paper slips</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Not removing the mock poll slips from VVPAT</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Non-deletion of mock poll from CU </a:t>
            </a:r>
            <a:endParaRPr lang="en-US" sz="24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eaLnBrk="1" fontAlgn="auto" hangingPunct="1">
              <a:spcAft>
                <a:spcPts val="0"/>
              </a:spcAft>
              <a:defRPr/>
            </a:pPr>
            <a:r>
              <a:rPr lang="en-US" sz="2400" i="1" dirty="0">
                <a:solidFill>
                  <a:schemeClr val="tx1"/>
                </a:solidFill>
                <a:latin typeface="Calibri" panose="020F0502020204030204" pitchFamily="34" charset="0"/>
                <a:ea typeface="Calibri" panose="020F0502020204030204" pitchFamily="34" charset="0"/>
                <a:cs typeface="Calibri" panose="020F0502020204030204" pitchFamily="34" charset="0"/>
              </a:rPr>
              <a:t>During Poll</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Conducting mock poll, in case of replacement of VVPAT only. Mock poll not required to be conducted in case of only VVPAT replacement</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In case of non functioning of CU or BU replacing only CU or BU. In such case both BU and CU along with VVPAT shall be replaced.</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Non-pressing of CLOSE Button after completion of poll</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Damaging any seal of BU/CU/VVPAT </a:t>
            </a:r>
          </a:p>
          <a:p>
            <a:pPr marL="514350" indent="-514350" algn="just" eaLnBrk="1" fontAlgn="auto" hangingPunct="1">
              <a:spcAft>
                <a:spcPts val="0"/>
              </a:spcAft>
              <a:buFont typeface="Arial" pitchFamily="34" charset="0"/>
              <a:buAutoNum type="arabicPeriod"/>
              <a:defRPr/>
            </a:pPr>
            <a:endPar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itle 1"/>
          <p:cNvSpPr>
            <a:spLocks noGrp="1"/>
          </p:cNvSpPr>
          <p:nvPr>
            <p:ph type="ctrTitle"/>
          </p:nvPr>
        </p:nvSpPr>
        <p:spPr>
          <a:xfrm>
            <a:off x="475308" y="0"/>
            <a:ext cx="10949284" cy="863600"/>
          </a:xfrm>
        </p:spPr>
        <p:txBody>
          <a:bodyPr/>
          <a:lstStyle/>
          <a:p>
            <a:r>
              <a:rPr lang="en-US" altLang="en-US" b="1" dirty="0"/>
              <a:t>Poll personnel and Training</a:t>
            </a:r>
          </a:p>
        </p:txBody>
      </p:sp>
      <p:sp>
        <p:nvSpPr>
          <p:cNvPr id="358403" name="Subtitle 2"/>
          <p:cNvSpPr>
            <a:spLocks noGrp="1"/>
          </p:cNvSpPr>
          <p:nvPr>
            <p:ph type="subTitle" idx="1"/>
          </p:nvPr>
        </p:nvSpPr>
        <p:spPr>
          <a:xfrm>
            <a:off x="335360" y="692696"/>
            <a:ext cx="11521280" cy="5616575"/>
          </a:xfrm>
        </p:spPr>
        <p:txBody>
          <a:bodyPr/>
          <a:lstStyle/>
          <a:p>
            <a:pPr marL="457200" indent="-457200" algn="l">
              <a:lnSpc>
                <a:spcPct val="150000"/>
              </a:lnSpc>
              <a:buFont typeface="Wingdings" panose="05000000000000000000" pitchFamily="2" charset="2"/>
              <a:buChar char="§"/>
            </a:pPr>
            <a:r>
              <a:rPr lang="en-US" altLang="en-US" sz="2800" dirty="0">
                <a:solidFill>
                  <a:schemeClr val="tx1"/>
                </a:solidFill>
              </a:rPr>
              <a:t>Proper mustering / collection plan with checklists at counters, informing all well in advance.</a:t>
            </a:r>
          </a:p>
          <a:p>
            <a:pPr marL="457200" indent="-457200" algn="l">
              <a:lnSpc>
                <a:spcPct val="150000"/>
              </a:lnSpc>
              <a:buFont typeface="Wingdings" panose="05000000000000000000" pitchFamily="2" charset="2"/>
              <a:buChar char="§"/>
            </a:pPr>
            <a:r>
              <a:rPr lang="en-US" altLang="en-US" sz="2800" dirty="0" smtClean="0">
                <a:solidFill>
                  <a:schemeClr val="tx1"/>
                </a:solidFill>
              </a:rPr>
              <a:t>PrO </a:t>
            </a:r>
            <a:r>
              <a:rPr lang="en-US" altLang="en-US" sz="2800" dirty="0">
                <a:solidFill>
                  <a:schemeClr val="tx1"/>
                </a:solidFill>
              </a:rPr>
              <a:t>should master the list of election materials</a:t>
            </a:r>
          </a:p>
          <a:p>
            <a:pPr marL="457200" indent="-457200" algn="l">
              <a:lnSpc>
                <a:spcPct val="150000"/>
              </a:lnSpc>
              <a:buFont typeface="Wingdings" panose="05000000000000000000" pitchFamily="2" charset="2"/>
              <a:buChar char="§"/>
            </a:pPr>
            <a:r>
              <a:rPr lang="en-US" altLang="en-US" sz="2800" dirty="0">
                <a:solidFill>
                  <a:schemeClr val="tx1"/>
                </a:solidFill>
              </a:rPr>
              <a:t>Proper training to </a:t>
            </a:r>
            <a:r>
              <a:rPr lang="en-US" altLang="en-US" sz="2800" dirty="0" smtClean="0">
                <a:solidFill>
                  <a:schemeClr val="tx1"/>
                </a:solidFill>
              </a:rPr>
              <a:t>PrO </a:t>
            </a:r>
            <a:r>
              <a:rPr lang="en-US" altLang="en-US" sz="2800" dirty="0">
                <a:solidFill>
                  <a:schemeClr val="tx1"/>
                </a:solidFill>
              </a:rPr>
              <a:t>on setting up the booth, queue management, special facilities to </a:t>
            </a:r>
            <a:r>
              <a:rPr lang="en-US" altLang="en-US" sz="2800" dirty="0" smtClean="0">
                <a:solidFill>
                  <a:schemeClr val="tx1"/>
                </a:solidFill>
              </a:rPr>
              <a:t>PwD</a:t>
            </a:r>
            <a:r>
              <a:rPr lang="en-US" altLang="en-US" sz="2800" dirty="0">
                <a:solidFill>
                  <a:schemeClr val="tx1"/>
                </a:solidFill>
              </a:rPr>
              <a:t>, women, old age at the booth.</a:t>
            </a:r>
          </a:p>
          <a:p>
            <a:pPr marL="457200" indent="-457200" algn="l">
              <a:lnSpc>
                <a:spcPct val="150000"/>
              </a:lnSpc>
              <a:buFont typeface="Wingdings" panose="05000000000000000000" pitchFamily="2" charset="2"/>
              <a:buChar char="§"/>
            </a:pPr>
            <a:r>
              <a:rPr lang="en-US" altLang="en-US" sz="2800" dirty="0">
                <a:solidFill>
                  <a:schemeClr val="tx1"/>
                </a:solidFill>
              </a:rPr>
              <a:t>Training </a:t>
            </a:r>
            <a:r>
              <a:rPr lang="en-US" altLang="en-US" sz="2800" dirty="0" smtClean="0">
                <a:solidFill>
                  <a:schemeClr val="tx1"/>
                </a:solidFill>
              </a:rPr>
              <a:t>PrO </a:t>
            </a:r>
            <a:r>
              <a:rPr lang="en-US" altLang="en-US" sz="2800" dirty="0">
                <a:solidFill>
                  <a:schemeClr val="tx1"/>
                </a:solidFill>
              </a:rPr>
              <a:t>on the poll procedures –mock poll, maintaining order within the booth, secrecy of voting, tender / challenge voting, handling complaints on VVPAT slips and handling political agents.</a:t>
            </a:r>
          </a:p>
          <a:p>
            <a:pPr marL="457200" indent="-457200" algn="l">
              <a:lnSpc>
                <a:spcPct val="150000"/>
              </a:lnSpc>
              <a:buFont typeface="Wingdings" panose="05000000000000000000" pitchFamily="2" charset="2"/>
              <a:buChar char="§"/>
            </a:pPr>
            <a:endParaRPr lang="en-US" altLang="en-US" sz="2800" dirty="0">
              <a:solidFill>
                <a:schemeClr val="tx1"/>
              </a:solidFill>
            </a:endParaRPr>
          </a:p>
          <a:p>
            <a:pPr marL="457200" indent="-457200" algn="l">
              <a:lnSpc>
                <a:spcPct val="150000"/>
              </a:lnSpc>
              <a:buFont typeface="Wingdings" panose="05000000000000000000" pitchFamily="2" charset="2"/>
              <a:buChar char="§"/>
            </a:pPr>
            <a:endParaRPr lang="en-US" altLang="en-US" sz="2800" dirty="0">
              <a:solidFill>
                <a:schemeClr val="tx1"/>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Title 1"/>
          <p:cNvSpPr>
            <a:spLocks noGrp="1"/>
          </p:cNvSpPr>
          <p:nvPr>
            <p:ph type="ctrTitle"/>
          </p:nvPr>
        </p:nvSpPr>
        <p:spPr>
          <a:xfrm>
            <a:off x="474912" y="377825"/>
            <a:ext cx="10805664" cy="863600"/>
          </a:xfrm>
        </p:spPr>
        <p:txBody>
          <a:bodyPr/>
          <a:lstStyle/>
          <a:p>
            <a:r>
              <a:rPr lang="en-US" altLang="en-US" b="1" dirty="0"/>
              <a:t>Polling stations and </a:t>
            </a:r>
            <a:r>
              <a:rPr lang="en-US" altLang="en-US" b="1" dirty="0" smtClean="0"/>
              <a:t>facilities</a:t>
            </a:r>
            <a:endParaRPr lang="en-US" altLang="en-US" b="1" dirty="0"/>
          </a:p>
        </p:txBody>
      </p:sp>
      <p:sp>
        <p:nvSpPr>
          <p:cNvPr id="3" name="Subtitle 2"/>
          <p:cNvSpPr>
            <a:spLocks noGrp="1"/>
          </p:cNvSpPr>
          <p:nvPr>
            <p:ph type="subTitle" idx="1"/>
          </p:nvPr>
        </p:nvSpPr>
        <p:spPr>
          <a:xfrm>
            <a:off x="191344" y="1241425"/>
            <a:ext cx="12000656" cy="5616575"/>
          </a:xfrm>
        </p:spPr>
        <p:txBody>
          <a:bodyPr/>
          <a:lstStyle/>
          <a:p>
            <a:pPr algn="l">
              <a:defRPr/>
            </a:pPr>
            <a:r>
              <a:rPr lang="en-US" b="1" dirty="0" smtClean="0">
                <a:solidFill>
                  <a:schemeClr val="tx1"/>
                </a:solidFill>
              </a:rPr>
              <a:t>Arrangements at PS – AMF </a:t>
            </a:r>
            <a:r>
              <a:rPr lang="en-US" b="1" dirty="0">
                <a:solidFill>
                  <a:schemeClr val="tx1"/>
                </a:solidFill>
              </a:rPr>
              <a:t>- Facilitation for specific </a:t>
            </a:r>
            <a:r>
              <a:rPr lang="en-US" b="1" dirty="0" smtClean="0">
                <a:solidFill>
                  <a:schemeClr val="tx1"/>
                </a:solidFill>
              </a:rPr>
              <a:t>categories – reporting of events:</a:t>
            </a:r>
          </a:p>
          <a:p>
            <a:pPr marL="457200" indent="-457200" algn="l">
              <a:buFont typeface="Wingdings" panose="05000000000000000000" pitchFamily="2" charset="2"/>
              <a:buChar char="§"/>
              <a:defRPr/>
            </a:pPr>
            <a:r>
              <a:rPr lang="en-US" dirty="0" smtClean="0">
                <a:solidFill>
                  <a:schemeClr val="tx1"/>
                </a:solidFill>
              </a:rPr>
              <a:t>AMF </a:t>
            </a:r>
            <a:r>
              <a:rPr lang="en-US" dirty="0">
                <a:solidFill>
                  <a:schemeClr val="tx1"/>
                </a:solidFill>
              </a:rPr>
              <a:t>at Polling stations.</a:t>
            </a:r>
          </a:p>
          <a:p>
            <a:pPr marL="457200" indent="-457200" algn="l">
              <a:buFont typeface="Wingdings" panose="05000000000000000000" pitchFamily="2" charset="2"/>
              <a:buChar char="§"/>
              <a:defRPr/>
            </a:pPr>
            <a:r>
              <a:rPr lang="en-US" dirty="0">
                <a:solidFill>
                  <a:schemeClr val="tx1"/>
                </a:solidFill>
              </a:rPr>
              <a:t>Convenient transportation and movement plan for personnel.</a:t>
            </a:r>
          </a:p>
          <a:p>
            <a:pPr marL="457200" indent="-457200" algn="l">
              <a:buFont typeface="Wingdings" panose="05000000000000000000" pitchFamily="2" charset="2"/>
              <a:buChar char="§"/>
              <a:defRPr/>
            </a:pPr>
            <a:r>
              <a:rPr lang="en-US" dirty="0">
                <a:solidFill>
                  <a:schemeClr val="tx1"/>
                </a:solidFill>
              </a:rPr>
              <a:t>Arrangements at the booth.</a:t>
            </a:r>
          </a:p>
          <a:p>
            <a:pPr marL="457200" indent="-457200" algn="l">
              <a:buFont typeface="Wingdings" panose="05000000000000000000" pitchFamily="2" charset="2"/>
              <a:buChar char="§"/>
              <a:defRPr/>
            </a:pPr>
            <a:r>
              <a:rPr lang="en-US" dirty="0" smtClean="0">
                <a:solidFill>
                  <a:schemeClr val="tx1"/>
                </a:solidFill>
              </a:rPr>
              <a:t>Facilitation for specific categories - PwD, senior citizens and </a:t>
            </a:r>
            <a:r>
              <a:rPr lang="en-US" dirty="0">
                <a:solidFill>
                  <a:schemeClr val="tx1"/>
                </a:solidFill>
              </a:rPr>
              <a:t>women.</a:t>
            </a:r>
          </a:p>
          <a:p>
            <a:pPr marL="457200" indent="-457200" algn="l">
              <a:buFont typeface="Wingdings" panose="05000000000000000000" pitchFamily="2" charset="2"/>
              <a:buChar char="§"/>
              <a:defRPr/>
            </a:pPr>
            <a:r>
              <a:rPr lang="en-US" dirty="0">
                <a:solidFill>
                  <a:schemeClr val="tx1"/>
                </a:solidFill>
              </a:rPr>
              <a:t>Safe custody of all materials.</a:t>
            </a:r>
          </a:p>
          <a:p>
            <a:pPr marL="457200" indent="-457200" algn="l">
              <a:buFont typeface="Wingdings" panose="05000000000000000000" pitchFamily="2" charset="2"/>
              <a:buChar char="§"/>
              <a:defRPr/>
            </a:pPr>
            <a:r>
              <a:rPr lang="en-US" dirty="0">
                <a:solidFill>
                  <a:schemeClr val="tx1"/>
                </a:solidFill>
              </a:rPr>
              <a:t>ID card to polling agents</a:t>
            </a:r>
            <a:r>
              <a:rPr lang="en-US" dirty="0" smtClean="0">
                <a:solidFill>
                  <a:schemeClr val="tx1"/>
                </a:solidFill>
              </a:rPr>
              <a:t>.</a:t>
            </a:r>
            <a:endParaRPr lang="en-US" dirty="0">
              <a:solidFill>
                <a:schemeClr val="tx1"/>
              </a:solidFill>
            </a:endParaRPr>
          </a:p>
        </p:txBody>
      </p:sp>
      <p:sp>
        <p:nvSpPr>
          <p:cNvPr id="4" name="Rectangle 3"/>
          <p:cNvSpPr/>
          <p:nvPr/>
        </p:nvSpPr>
        <p:spPr>
          <a:xfrm>
            <a:off x="11316482" y="6309271"/>
            <a:ext cx="1031051" cy="369332"/>
          </a:xfrm>
          <a:prstGeom prst="rect">
            <a:avLst/>
          </a:prstGeom>
        </p:spPr>
        <p:txBody>
          <a:bodyPr wrap="none">
            <a:spAutoFit/>
          </a:bodyPr>
          <a:lstStyle/>
          <a:p>
            <a:r>
              <a:rPr lang="en-US" dirty="0" err="1" smtClean="0"/>
              <a:t>Contd</a:t>
            </a:r>
            <a:r>
              <a:rPr lang="en-US" dirty="0" smtClean="0"/>
              <a:t>…</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9336" y="582613"/>
            <a:ext cx="12072664" cy="6275387"/>
          </a:xfrm>
        </p:spPr>
        <p:txBody>
          <a:bodyPr/>
          <a:lstStyle/>
          <a:p>
            <a:pPr marL="457200" indent="-457200" algn="l">
              <a:lnSpc>
                <a:spcPct val="150000"/>
              </a:lnSpc>
              <a:buFont typeface="Wingdings" panose="05000000000000000000" pitchFamily="2" charset="2"/>
              <a:buChar char="§"/>
              <a:defRPr/>
            </a:pPr>
            <a:r>
              <a:rPr lang="en-US" sz="2800" dirty="0">
                <a:solidFill>
                  <a:schemeClr val="tx1"/>
                </a:solidFill>
              </a:rPr>
              <a:t>SVEEP at the booth:</a:t>
            </a:r>
          </a:p>
          <a:p>
            <a:pPr marL="914400" lvl="1" indent="-457200" algn="l">
              <a:lnSpc>
                <a:spcPct val="150000"/>
              </a:lnSpc>
              <a:buFont typeface="Courier New" panose="02070309020205020404" pitchFamily="49" charset="0"/>
              <a:buChar char="o"/>
              <a:defRPr/>
            </a:pPr>
            <a:r>
              <a:rPr lang="en-US" sz="2400" dirty="0">
                <a:solidFill>
                  <a:schemeClr val="tx1"/>
                </a:solidFill>
              </a:rPr>
              <a:t>Display contesting candidate list.</a:t>
            </a:r>
          </a:p>
          <a:p>
            <a:pPr marL="914400" lvl="1" indent="-457200" algn="l">
              <a:lnSpc>
                <a:spcPct val="150000"/>
              </a:lnSpc>
              <a:buFont typeface="Courier New" panose="02070309020205020404" pitchFamily="49" charset="0"/>
              <a:buChar char="o"/>
              <a:defRPr/>
            </a:pPr>
            <a:r>
              <a:rPr lang="en-US" sz="2400" dirty="0">
                <a:solidFill>
                  <a:schemeClr val="tx1"/>
                </a:solidFill>
              </a:rPr>
              <a:t>Establishing voter assistance desks with alphabetical list, voter slips, voter guide, EVM-VVPAT brochures.</a:t>
            </a:r>
          </a:p>
          <a:p>
            <a:pPr marL="914400" lvl="1" indent="-457200" algn="l">
              <a:lnSpc>
                <a:spcPct val="150000"/>
              </a:lnSpc>
              <a:buFont typeface="Courier New" panose="02070309020205020404" pitchFamily="49" charset="0"/>
              <a:buChar char="o"/>
              <a:defRPr/>
            </a:pPr>
            <a:r>
              <a:rPr lang="en-US" sz="2400" dirty="0">
                <a:solidFill>
                  <a:schemeClr val="tx1"/>
                </a:solidFill>
              </a:rPr>
              <a:t>Posters on ethical voting and the responsibilities of an elector.</a:t>
            </a:r>
          </a:p>
          <a:p>
            <a:pPr marL="457200" indent="-457200" algn="l">
              <a:lnSpc>
                <a:spcPct val="150000"/>
              </a:lnSpc>
              <a:buFont typeface="Wingdings" panose="05000000000000000000" pitchFamily="2" charset="2"/>
              <a:buChar char="§"/>
              <a:defRPr/>
            </a:pPr>
            <a:r>
              <a:rPr lang="en-US" sz="2800" dirty="0">
                <a:solidFill>
                  <a:schemeClr val="tx1"/>
                </a:solidFill>
              </a:rPr>
              <a:t>Reporting </a:t>
            </a:r>
            <a:r>
              <a:rPr lang="en-US" sz="2800" dirty="0" smtClean="0">
                <a:solidFill>
                  <a:schemeClr val="tx1"/>
                </a:solidFill>
              </a:rPr>
              <a:t>Mechanism:</a:t>
            </a:r>
            <a:endParaRPr lang="en-US" sz="2800" dirty="0">
              <a:solidFill>
                <a:schemeClr val="tx1"/>
              </a:solidFill>
            </a:endParaRPr>
          </a:p>
          <a:p>
            <a:pPr marL="914400" lvl="1" indent="-457200" algn="l">
              <a:lnSpc>
                <a:spcPct val="150000"/>
              </a:lnSpc>
              <a:buFont typeface="Courier New" panose="02070309020205020404" pitchFamily="49" charset="0"/>
              <a:buChar char="o"/>
              <a:defRPr/>
            </a:pPr>
            <a:r>
              <a:rPr lang="en-US" sz="2400" dirty="0">
                <a:solidFill>
                  <a:schemeClr val="tx1"/>
                </a:solidFill>
              </a:rPr>
              <a:t>Proper communication plan.</a:t>
            </a:r>
          </a:p>
          <a:p>
            <a:pPr marL="914400" lvl="1" indent="-457200" algn="l">
              <a:lnSpc>
                <a:spcPct val="150000"/>
              </a:lnSpc>
              <a:buFont typeface="Courier New" panose="02070309020205020404" pitchFamily="49" charset="0"/>
              <a:buChar char="o"/>
              <a:defRPr/>
            </a:pPr>
            <a:r>
              <a:rPr lang="en-US" sz="2400" dirty="0">
                <a:solidFill>
                  <a:schemeClr val="tx1"/>
                </a:solidFill>
              </a:rPr>
              <a:t>Immediate reporting on poll disturbances.</a:t>
            </a:r>
          </a:p>
          <a:p>
            <a:pPr marL="914400" lvl="1" indent="-457200" algn="l">
              <a:lnSpc>
                <a:spcPct val="150000"/>
              </a:lnSpc>
              <a:buFont typeface="Courier New" panose="02070309020205020404" pitchFamily="49" charset="0"/>
              <a:buChar char="o"/>
              <a:defRPr/>
            </a:pPr>
            <a:r>
              <a:rPr lang="en-US" sz="2400" dirty="0">
                <a:solidFill>
                  <a:schemeClr val="tx1"/>
                </a:solidFill>
              </a:rPr>
              <a:t>Proper training on writing – </a:t>
            </a:r>
            <a:r>
              <a:rPr lang="en-US" sz="2400" dirty="0" smtClean="0">
                <a:solidFill>
                  <a:schemeClr val="tx1"/>
                </a:solidFill>
              </a:rPr>
              <a:t>PrO </a:t>
            </a:r>
            <a:r>
              <a:rPr lang="en-US" sz="2400" dirty="0">
                <a:solidFill>
                  <a:schemeClr val="tx1"/>
                </a:solidFill>
              </a:rPr>
              <a:t>diary, vote polled tally, paper seal account, register of voters etc</a:t>
            </a:r>
            <a:r>
              <a:rPr lang="en-US" sz="2400" dirty="0" smtClean="0">
                <a:solidFill>
                  <a:schemeClr val="tx1"/>
                </a:solidFill>
              </a:rPr>
              <a:t>.</a:t>
            </a:r>
            <a:endParaRPr lang="en-US" sz="2400" dirty="0">
              <a:solidFill>
                <a:schemeClr val="tx1"/>
              </a:solidFill>
            </a:endParaRPr>
          </a:p>
        </p:txBody>
      </p:sp>
      <p:sp>
        <p:nvSpPr>
          <p:cNvPr id="4" name="Title 1"/>
          <p:cNvSpPr>
            <a:spLocks noGrp="1"/>
          </p:cNvSpPr>
          <p:nvPr>
            <p:ph type="ctrTitle"/>
          </p:nvPr>
        </p:nvSpPr>
        <p:spPr>
          <a:xfrm>
            <a:off x="187276" y="0"/>
            <a:ext cx="11525348" cy="863600"/>
          </a:xfrm>
        </p:spPr>
        <p:txBody>
          <a:bodyPr/>
          <a:lstStyle/>
          <a:p>
            <a:r>
              <a:rPr lang="en-US" altLang="en-US" b="1" dirty="0"/>
              <a:t>Polling stations and facilities – contd.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ctrTitle"/>
          </p:nvPr>
        </p:nvSpPr>
        <p:spPr>
          <a:xfrm>
            <a:off x="2133600" y="457201"/>
            <a:ext cx="7772400" cy="1470025"/>
          </a:xfrm>
        </p:spPr>
        <p:txBody>
          <a:bodyPr/>
          <a:lstStyle/>
          <a:p>
            <a:r>
              <a:rPr lang="en-US" b="1">
                <a:latin typeface="Times New Roman" pitchFamily="18" charset="0"/>
                <a:cs typeface="Times New Roman" pitchFamily="18" charset="0"/>
              </a:rPr>
              <a:t>CONCLUSION</a:t>
            </a:r>
          </a:p>
        </p:txBody>
      </p:sp>
      <p:sp>
        <p:nvSpPr>
          <p:cNvPr id="87043" name="Subtitle 2"/>
          <p:cNvSpPr>
            <a:spLocks noGrp="1"/>
          </p:cNvSpPr>
          <p:nvPr>
            <p:ph type="subTitle" idx="1"/>
          </p:nvPr>
        </p:nvSpPr>
        <p:spPr>
          <a:xfrm>
            <a:off x="2209800" y="2057400"/>
            <a:ext cx="7924800" cy="3581400"/>
          </a:xfrm>
        </p:spPr>
        <p:txBody>
          <a:bodyPr/>
          <a:lstStyle/>
          <a:p>
            <a:pPr algn="just"/>
            <a:r>
              <a:rPr lang="en-IN">
                <a:solidFill>
                  <a:schemeClr val="tx1"/>
                </a:solidFill>
                <a:latin typeface="Times New Roman" pitchFamily="18" charset="0"/>
                <a:cs typeface="Times New Roman" pitchFamily="18" charset="0"/>
              </a:rPr>
              <a:t>DEMP or ACEMP Involves meticulous planning that is necessary in the run up of elections to ensure that all the components are delivered on time to achieve a hassle free conduct of election. It is not a mechanical activity, rather involves deep thought process.</a:t>
            </a:r>
            <a:endParaRPr lang="en-US">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Title 1"/>
          <p:cNvSpPr>
            <a:spLocks noGrp="1"/>
          </p:cNvSpPr>
          <p:nvPr>
            <p:ph type="ctrTitle"/>
          </p:nvPr>
        </p:nvSpPr>
        <p:spPr>
          <a:xfrm>
            <a:off x="1721734" y="652555"/>
            <a:ext cx="8785225" cy="936625"/>
          </a:xfrm>
        </p:spPr>
        <p:txBody>
          <a:bodyPr>
            <a:normAutofit/>
          </a:bodyPr>
          <a:lstStyle/>
          <a:p>
            <a:r>
              <a:rPr lang="en-US" altLang="en-US" dirty="0" smtClean="0"/>
              <a:t>Statutory duties </a:t>
            </a:r>
            <a:r>
              <a:rPr lang="en-US" altLang="en-US" dirty="0"/>
              <a:t>of </a:t>
            </a:r>
            <a:r>
              <a:rPr lang="en-US" altLang="en-US" dirty="0" smtClean="0"/>
              <a:t>DEO</a:t>
            </a:r>
            <a:endParaRPr lang="en-US" altLang="en-US" dirty="0"/>
          </a:p>
        </p:txBody>
      </p:sp>
      <p:sp>
        <p:nvSpPr>
          <p:cNvPr id="3" name="Subtitle 2"/>
          <p:cNvSpPr>
            <a:spLocks noGrp="1"/>
          </p:cNvSpPr>
          <p:nvPr>
            <p:ph type="subTitle" idx="1"/>
          </p:nvPr>
        </p:nvSpPr>
        <p:spPr>
          <a:xfrm>
            <a:off x="1577975" y="1772816"/>
            <a:ext cx="9036050" cy="3672506"/>
          </a:xfrm>
        </p:spPr>
        <p:txBody>
          <a:bodyPr/>
          <a:lstStyle/>
          <a:p>
            <a:pPr marL="457200" indent="-457200" algn="just">
              <a:buFont typeface="Wingdings" panose="05000000000000000000" pitchFamily="2" charset="2"/>
              <a:buChar char="Ø"/>
              <a:defRPr/>
            </a:pPr>
            <a:r>
              <a:rPr lang="en-US" b="1" dirty="0"/>
              <a:t>Electoral Rolls</a:t>
            </a:r>
            <a:r>
              <a:rPr lang="en-US" dirty="0"/>
              <a:t>: </a:t>
            </a:r>
            <a:r>
              <a:rPr lang="en-US" dirty="0" smtClean="0">
                <a:solidFill>
                  <a:srgbClr val="FF0000"/>
                </a:solidFill>
              </a:rPr>
              <a:t>S </a:t>
            </a:r>
            <a:r>
              <a:rPr lang="en-US" dirty="0">
                <a:solidFill>
                  <a:srgbClr val="FF0000"/>
                </a:solidFill>
              </a:rPr>
              <a:t>13AA of </a:t>
            </a:r>
            <a:r>
              <a:rPr lang="en-US" dirty="0" smtClean="0">
                <a:solidFill>
                  <a:srgbClr val="FF0000"/>
                </a:solidFill>
              </a:rPr>
              <a:t>RPA 1950, </a:t>
            </a:r>
            <a:r>
              <a:rPr lang="en-US" dirty="0"/>
              <a:t>prescribes that subject to the superintendence, direction and control of the CEO, the DEO shall coordinate and supervise all work in the district or in the area within his jurisdiction in connection with the preparation and revision of Electoral Rolls.</a:t>
            </a:r>
          </a:p>
          <a:p>
            <a:pPr marL="457200" indent="-457200" algn="just">
              <a:buFont typeface="Wingdings" panose="05000000000000000000" pitchFamily="2" charset="2"/>
              <a:buChar char="Ø"/>
              <a:defRPr/>
            </a:pPr>
            <a:r>
              <a:rPr lang="en-US" b="1" dirty="0"/>
              <a:t>Conduct of Elections</a:t>
            </a:r>
            <a:r>
              <a:rPr lang="en-US" dirty="0"/>
              <a:t>: As per </a:t>
            </a:r>
            <a:r>
              <a:rPr lang="en-US" dirty="0" smtClean="0">
                <a:solidFill>
                  <a:srgbClr val="FF0000"/>
                </a:solidFill>
              </a:rPr>
              <a:t>S20A </a:t>
            </a:r>
            <a:r>
              <a:rPr lang="en-US" dirty="0">
                <a:solidFill>
                  <a:srgbClr val="FF0000"/>
                </a:solidFill>
              </a:rPr>
              <a:t>of </a:t>
            </a:r>
            <a:r>
              <a:rPr lang="en-US" dirty="0" smtClean="0">
                <a:solidFill>
                  <a:srgbClr val="FF0000"/>
                </a:solidFill>
              </a:rPr>
              <a:t>RPA 1951</a:t>
            </a:r>
            <a:r>
              <a:rPr lang="en-US" dirty="0"/>
              <a:t>, the DEO shall coordinate and supervise all work in the district or in the area within his jurisdiction in connection with the conduct of Elections</a:t>
            </a:r>
            <a:r>
              <a:rPr lang="en-US" dirty="0" smtClean="0"/>
              <a:t>.</a:t>
            </a:r>
          </a:p>
          <a:p>
            <a:pPr algn="just">
              <a:defRPr/>
            </a:pPr>
            <a:endParaRPr lang="en-US" dirty="0"/>
          </a:p>
        </p:txBody>
      </p:sp>
      <p:sp>
        <p:nvSpPr>
          <p:cNvPr id="2" name="Rectangle 1"/>
          <p:cNvSpPr/>
          <p:nvPr/>
        </p:nvSpPr>
        <p:spPr>
          <a:xfrm>
            <a:off x="9963847" y="6097270"/>
            <a:ext cx="1031051" cy="369332"/>
          </a:xfrm>
          <a:prstGeom prst="rect">
            <a:avLst/>
          </a:prstGeom>
        </p:spPr>
        <p:txBody>
          <a:bodyPr wrap="none">
            <a:spAutoFit/>
          </a:bodyPr>
          <a:lstStyle/>
          <a:p>
            <a:r>
              <a:rPr lang="en-US" dirty="0" err="1" smtClean="0"/>
              <a:t>Contd</a:t>
            </a:r>
            <a:r>
              <a:rPr lang="en-US" dirty="0" smtClean="0"/>
              <a: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55440" y="1628800"/>
            <a:ext cx="10729192" cy="3672505"/>
          </a:xfrm>
        </p:spPr>
        <p:txBody>
          <a:bodyPr/>
          <a:lstStyle/>
          <a:p>
            <a:pPr marL="457200" indent="-457200" algn="just">
              <a:buFont typeface="Wingdings" panose="05000000000000000000" pitchFamily="2" charset="2"/>
              <a:buChar char="Ø"/>
              <a:defRPr/>
            </a:pPr>
            <a:r>
              <a:rPr lang="en-US" b="1" dirty="0"/>
              <a:t>Polling stations</a:t>
            </a:r>
            <a:r>
              <a:rPr lang="en-US" dirty="0"/>
              <a:t>: As per </a:t>
            </a:r>
            <a:r>
              <a:rPr lang="en-US" dirty="0" smtClean="0">
                <a:solidFill>
                  <a:srgbClr val="FF0000"/>
                </a:solidFill>
              </a:rPr>
              <a:t>S 25 RPA </a:t>
            </a:r>
            <a:r>
              <a:rPr lang="en-US" dirty="0">
                <a:solidFill>
                  <a:srgbClr val="FF0000"/>
                </a:solidFill>
              </a:rPr>
              <a:t>1951</a:t>
            </a:r>
            <a:r>
              <a:rPr lang="en-US" dirty="0"/>
              <a:t>, the DEO shall with previous approval of the ECI make provisions for sufficient number of polling stations and also publish the same</a:t>
            </a:r>
          </a:p>
          <a:p>
            <a:pPr marL="457200" indent="-457200" algn="just">
              <a:buFont typeface="Wingdings" panose="05000000000000000000" pitchFamily="2" charset="2"/>
              <a:buChar char="Ø"/>
              <a:defRPr/>
            </a:pPr>
            <a:r>
              <a:rPr lang="en-US" b="1" dirty="0"/>
              <a:t>Poll personnel</a:t>
            </a:r>
            <a:r>
              <a:rPr lang="en-US" dirty="0"/>
              <a:t>: The DEO shall appoint the Presiding and polling officers for each of the polling station to perform the poll </a:t>
            </a:r>
            <a:r>
              <a:rPr lang="en-US" dirty="0" smtClean="0"/>
              <a:t>duty </a:t>
            </a:r>
            <a:r>
              <a:rPr lang="en-US" dirty="0">
                <a:solidFill>
                  <a:srgbClr val="FF0000"/>
                </a:solidFill>
              </a:rPr>
              <a:t>(S 26 </a:t>
            </a:r>
            <a:r>
              <a:rPr lang="en-US" dirty="0" smtClean="0">
                <a:solidFill>
                  <a:srgbClr val="FF0000"/>
                </a:solidFill>
              </a:rPr>
              <a:t>RPA 1951)</a:t>
            </a:r>
            <a:r>
              <a:rPr lang="en-US" dirty="0" smtClean="0"/>
              <a:t> </a:t>
            </a:r>
            <a:endParaRPr lang="en-US" dirty="0"/>
          </a:p>
          <a:p>
            <a:pPr marL="457200" indent="-457200" algn="just">
              <a:buFont typeface="Wingdings" panose="05000000000000000000" pitchFamily="2" charset="2"/>
              <a:buChar char="Ø"/>
              <a:defRPr/>
            </a:pPr>
            <a:r>
              <a:rPr lang="en-US" b="1" dirty="0"/>
              <a:t>Expenditure Monitoring</a:t>
            </a:r>
            <a:r>
              <a:rPr lang="en-US" dirty="0"/>
              <a:t>: As per </a:t>
            </a:r>
            <a:r>
              <a:rPr lang="en-US" dirty="0" smtClean="0">
                <a:solidFill>
                  <a:srgbClr val="FF0000"/>
                </a:solidFill>
              </a:rPr>
              <a:t>S 78 RPA 1951</a:t>
            </a:r>
            <a:r>
              <a:rPr lang="en-US" dirty="0"/>
              <a:t>, every contesting candidate shall within thirty days of the result lodge his election expenditure account with the </a:t>
            </a:r>
            <a:r>
              <a:rPr lang="en-US" dirty="0" smtClean="0"/>
              <a:t>DEO and the DEO will </a:t>
            </a:r>
            <a:r>
              <a:rPr lang="en-US" dirty="0"/>
              <a:t>report to the Commission under </a:t>
            </a:r>
            <a:r>
              <a:rPr lang="en-US" dirty="0" smtClean="0">
                <a:solidFill>
                  <a:srgbClr val="FF0000"/>
                </a:solidFill>
              </a:rPr>
              <a:t>R 89 COER, 1961</a:t>
            </a:r>
            <a:endParaRPr lang="en-US" dirty="0">
              <a:solidFill>
                <a:srgbClr val="FF0000"/>
              </a:solidFill>
            </a:endParaRPr>
          </a:p>
          <a:p>
            <a:pPr algn="just">
              <a:defRPr/>
            </a:pPr>
            <a:endParaRPr lang="en-US" dirty="0"/>
          </a:p>
          <a:p>
            <a:pPr marL="457200" indent="-457200" algn="just">
              <a:buFont typeface="Wingdings" panose="05000000000000000000" pitchFamily="2" charset="2"/>
              <a:buChar char="Ø"/>
              <a:defRPr/>
            </a:pPr>
            <a:endParaRPr lang="en-US" dirty="0"/>
          </a:p>
        </p:txBody>
      </p:sp>
      <p:sp>
        <p:nvSpPr>
          <p:cNvPr id="4" name="Rectangle 3"/>
          <p:cNvSpPr/>
          <p:nvPr/>
        </p:nvSpPr>
        <p:spPr>
          <a:xfrm>
            <a:off x="9963847" y="6097270"/>
            <a:ext cx="1031051" cy="369332"/>
          </a:xfrm>
          <a:prstGeom prst="rect">
            <a:avLst/>
          </a:prstGeom>
        </p:spPr>
        <p:txBody>
          <a:bodyPr wrap="none">
            <a:spAutoFit/>
          </a:bodyPr>
          <a:lstStyle/>
          <a:p>
            <a:r>
              <a:rPr lang="en-US" dirty="0" err="1" smtClean="0"/>
              <a:t>Contd</a:t>
            </a:r>
            <a:r>
              <a:rPr lang="en-US" dirty="0" smtClean="0"/>
              <a:t>…</a:t>
            </a:r>
            <a:endParaRPr lang="en-IN" dirty="0"/>
          </a:p>
        </p:txBody>
      </p:sp>
      <p:sp>
        <p:nvSpPr>
          <p:cNvPr id="6" name="Title 1"/>
          <p:cNvSpPr>
            <a:spLocks noGrp="1"/>
          </p:cNvSpPr>
          <p:nvPr>
            <p:ph type="ctrTitle"/>
          </p:nvPr>
        </p:nvSpPr>
        <p:spPr>
          <a:xfrm>
            <a:off x="1676619" y="548680"/>
            <a:ext cx="9486834" cy="936625"/>
          </a:xfrm>
        </p:spPr>
        <p:txBody>
          <a:bodyPr>
            <a:normAutofit fontScale="90000"/>
          </a:bodyPr>
          <a:lstStyle/>
          <a:p>
            <a:r>
              <a:rPr lang="en-US" altLang="en-US" dirty="0" smtClean="0"/>
              <a:t>Statutory duties </a:t>
            </a:r>
            <a:r>
              <a:rPr lang="en-US" altLang="en-US" dirty="0"/>
              <a:t>of </a:t>
            </a:r>
            <a:r>
              <a:rPr lang="en-US" altLang="en-US" dirty="0" smtClean="0"/>
              <a:t>DEO – contd.</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7368" y="1556792"/>
            <a:ext cx="11305256" cy="5112568"/>
          </a:xfrm>
        </p:spPr>
        <p:txBody>
          <a:bodyPr>
            <a:normAutofit fontScale="92500"/>
          </a:bodyPr>
          <a:lstStyle/>
          <a:p>
            <a:pPr marL="342900" indent="-342900" algn="just">
              <a:lnSpc>
                <a:spcPct val="150000"/>
              </a:lnSpc>
              <a:buFont typeface="Arial" panose="020B0604020202020204" pitchFamily="34" charset="0"/>
              <a:buChar char="•"/>
              <a:defRPr/>
            </a:pPr>
            <a:r>
              <a:rPr lang="en-US" dirty="0"/>
              <a:t>The DEO is the custodian of all EVMs, election related papers, ballot boxes, </a:t>
            </a:r>
            <a:r>
              <a:rPr lang="en-US" dirty="0" smtClean="0"/>
              <a:t>etc. </a:t>
            </a:r>
            <a:r>
              <a:rPr lang="en-US" dirty="0"/>
              <a:t>as per </a:t>
            </a:r>
            <a:r>
              <a:rPr lang="en-US" dirty="0" smtClean="0">
                <a:solidFill>
                  <a:srgbClr val="FF0000"/>
                </a:solidFill>
              </a:rPr>
              <a:t>R 92 COER 1961</a:t>
            </a:r>
            <a:r>
              <a:rPr lang="en-US" dirty="0">
                <a:solidFill>
                  <a:srgbClr val="FF0000"/>
                </a:solidFill>
              </a:rPr>
              <a:t>.</a:t>
            </a:r>
          </a:p>
          <a:p>
            <a:pPr marL="342900" indent="-342900" algn="just">
              <a:lnSpc>
                <a:spcPct val="150000"/>
              </a:lnSpc>
              <a:buFont typeface="Arial" panose="020B0604020202020204" pitchFamily="34" charset="0"/>
              <a:buChar char="•"/>
              <a:defRPr/>
            </a:pPr>
            <a:r>
              <a:rPr lang="en-US" dirty="0" smtClean="0"/>
              <a:t>The </a:t>
            </a:r>
            <a:r>
              <a:rPr lang="en-US" dirty="0"/>
              <a:t>District Election Officer is </a:t>
            </a:r>
            <a:r>
              <a:rPr lang="en-US" dirty="0" smtClean="0"/>
              <a:t>overall in-charge </a:t>
            </a:r>
            <a:r>
              <a:rPr lang="en-US" dirty="0"/>
              <a:t>of all activities relating to the preparation and revision of electoral rolls, setting up of polling stations, appointment of poll personnel, EVM storage and FLC. Counting center arrangements, Expenditure monitoring, </a:t>
            </a:r>
            <a:r>
              <a:rPr lang="en-US" dirty="0" smtClean="0"/>
              <a:t>Communication Plan, grievances </a:t>
            </a:r>
            <a:r>
              <a:rPr lang="en-US" dirty="0"/>
              <a:t>redressal and also custodian of all election materials</a:t>
            </a:r>
            <a:r>
              <a:rPr lang="en-US" dirty="0" smtClean="0"/>
              <a:t>.</a:t>
            </a:r>
          </a:p>
          <a:p>
            <a:pPr algn="just">
              <a:lnSpc>
                <a:spcPct val="150000"/>
              </a:lnSpc>
              <a:defRPr/>
            </a:pPr>
            <a:r>
              <a:rPr lang="en-US" b="1" dirty="0" smtClean="0">
                <a:solidFill>
                  <a:srgbClr val="FF3399"/>
                </a:solidFill>
              </a:rPr>
              <a:t>NB 1: Booth Level Election Management Plan (BEMP) is an independent imperative in planning as it provides a bottom-up approach and chisels out the BLO and </a:t>
            </a:r>
            <a:r>
              <a:rPr lang="en-US" b="1" dirty="0" err="1" smtClean="0">
                <a:solidFill>
                  <a:srgbClr val="FF3399"/>
                </a:solidFill>
              </a:rPr>
              <a:t>PrO</a:t>
            </a:r>
            <a:r>
              <a:rPr lang="en-US" b="1" dirty="0" smtClean="0">
                <a:solidFill>
                  <a:srgbClr val="FF3399"/>
                </a:solidFill>
              </a:rPr>
              <a:t>-centric perspective. </a:t>
            </a:r>
            <a:endParaRPr lang="en-US" b="1" dirty="0">
              <a:solidFill>
                <a:srgbClr val="FF3399"/>
              </a:solidFill>
            </a:endParaRPr>
          </a:p>
        </p:txBody>
      </p:sp>
      <p:sp>
        <p:nvSpPr>
          <p:cNvPr id="4" name="Title 1"/>
          <p:cNvSpPr>
            <a:spLocks noGrp="1"/>
          </p:cNvSpPr>
          <p:nvPr>
            <p:ph type="ctrTitle"/>
          </p:nvPr>
        </p:nvSpPr>
        <p:spPr>
          <a:xfrm>
            <a:off x="1092133" y="652555"/>
            <a:ext cx="10044428" cy="936625"/>
          </a:xfrm>
        </p:spPr>
        <p:txBody>
          <a:bodyPr>
            <a:normAutofit/>
          </a:bodyPr>
          <a:lstStyle/>
          <a:p>
            <a:r>
              <a:rPr lang="en-US" altLang="en-US" dirty="0" smtClean="0"/>
              <a:t>Statutory duties </a:t>
            </a:r>
            <a:r>
              <a:rPr lang="en-US" altLang="en-US" dirty="0"/>
              <a:t>of </a:t>
            </a:r>
            <a:r>
              <a:rPr lang="en-US" altLang="en-US" dirty="0" smtClean="0"/>
              <a:t>DEO – contd.</a:t>
            </a:r>
            <a:endParaRPr lang="en-US" altLang="en-US" dirty="0"/>
          </a:p>
        </p:txBody>
      </p:sp>
    </p:spTree>
  </p:cSld>
  <p:clrMapOvr>
    <a:masterClrMapping/>
  </p:clrMapOvr>
</p:sld>
</file>

<file path=ppt/theme/theme1.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4354</TotalTime>
  <Words>5756</Words>
  <Application>Microsoft Office PowerPoint</Application>
  <PresentationFormat>Widescreen</PresentationFormat>
  <Paragraphs>695</Paragraphs>
  <Slides>64</Slides>
  <Notes>2</Notes>
  <HiddenSlides>0</HiddenSlides>
  <MMClips>0</MMClips>
  <ScaleCrop>false</ScaleCrop>
  <HeadingPairs>
    <vt:vector size="6" baseType="variant">
      <vt:variant>
        <vt:lpstr>Fonts Used</vt:lpstr>
      </vt:variant>
      <vt:variant>
        <vt:i4>9</vt:i4>
      </vt:variant>
      <vt:variant>
        <vt:lpstr>Theme</vt:lpstr>
      </vt:variant>
      <vt:variant>
        <vt:i4>9</vt:i4>
      </vt:variant>
      <vt:variant>
        <vt:lpstr>Slide Titles</vt:lpstr>
      </vt:variant>
      <vt:variant>
        <vt:i4>64</vt:i4>
      </vt:variant>
    </vt:vector>
  </HeadingPairs>
  <TitlesOfParts>
    <vt:vector size="82" baseType="lpstr">
      <vt:lpstr>Arial</vt:lpstr>
      <vt:lpstr>Bookman Old Style</vt:lpstr>
      <vt:lpstr>Calibri</vt:lpstr>
      <vt:lpstr>Calibri Light</vt:lpstr>
      <vt:lpstr>Cambria</vt:lpstr>
      <vt:lpstr>Courier New</vt:lpstr>
      <vt:lpstr>Goudy Old Style</vt:lpstr>
      <vt:lpstr>Times New Roman</vt:lpstr>
      <vt:lpstr>Wingdings</vt:lpstr>
      <vt:lpstr>8_Office Theme</vt:lpstr>
      <vt:lpstr>12_Office Theme</vt:lpstr>
      <vt:lpstr>13_Office Theme</vt:lpstr>
      <vt:lpstr>14_Office Theme</vt:lpstr>
      <vt:lpstr>15_Office Theme</vt:lpstr>
      <vt:lpstr>16_Office Theme</vt:lpstr>
      <vt:lpstr>18_Office Theme</vt:lpstr>
      <vt:lpstr>17_Office Theme</vt:lpstr>
      <vt:lpstr>Office Theme</vt:lpstr>
      <vt:lpstr>Theme 12  - DEMP &amp; Constituency Plan</vt:lpstr>
      <vt:lpstr>ECI Instructions and Election Planner</vt:lpstr>
      <vt:lpstr>Objective: This session will provide an understanding regarding preparation of a District Election Plan, its form and flow, its utility in effective election management. </vt:lpstr>
      <vt:lpstr>Definition of DEMP: DEMP is the basic exercise which enables the DEO to plan election management from Micro planning to Macro planning.</vt:lpstr>
      <vt:lpstr>Levels of election planning</vt:lpstr>
      <vt:lpstr>DEMP - Process of Preparation</vt:lpstr>
      <vt:lpstr>Statutory duties of DEO</vt:lpstr>
      <vt:lpstr>Statutory duties of DEO – contd.</vt:lpstr>
      <vt:lpstr>Statutory duties of DEO – contd.</vt:lpstr>
      <vt:lpstr>PowerPoint Presentation</vt:lpstr>
      <vt:lpstr>PowerPoint Presentation</vt:lpstr>
      <vt:lpstr>Components of District Plan</vt:lpstr>
      <vt:lpstr>Components of District Plan – contd.</vt:lpstr>
      <vt:lpstr>DEMP – creation of District profile</vt:lpstr>
      <vt:lpstr>DEMP – Electoral Details</vt:lpstr>
      <vt:lpstr> DEMP - Major Requisite Information</vt:lpstr>
      <vt:lpstr> DEMP - Major Requisite Information – contd.</vt:lpstr>
      <vt:lpstr>DEMP - vulnerability and criticality</vt:lpstr>
      <vt:lpstr>DEMP - EVM Management</vt:lpstr>
      <vt:lpstr>PowerPoint Presentation</vt:lpstr>
      <vt:lpstr>DEMP - Human Resources, Poll Personnel Management and Welfare</vt:lpstr>
      <vt:lpstr>DEMP - District Level Team for Model Code of Conduct</vt:lpstr>
      <vt:lpstr>District Election Expenditure Monitoring Cell</vt:lpstr>
      <vt:lpstr>DEMP - Security Plan and Force Deployment </vt:lpstr>
      <vt:lpstr>DEMP - Communication Plan</vt:lpstr>
      <vt:lpstr>District Complaint Monitoring Cell</vt:lpstr>
      <vt:lpstr>SVEEP as a component in DEMP</vt:lpstr>
      <vt:lpstr>PowerPoint Presentation</vt:lpstr>
      <vt:lpstr>IT preparations</vt:lpstr>
      <vt:lpstr>Counting plan</vt:lpstr>
      <vt:lpstr>Material management</vt:lpstr>
      <vt:lpstr>Voter assistance and PwD</vt:lpstr>
      <vt:lpstr>Interface with Political Parties</vt:lpstr>
      <vt:lpstr>Role and Responsibilities ERO</vt:lpstr>
      <vt:lpstr>Role and Responsibilities of RO</vt:lpstr>
      <vt:lpstr>ERO Centric Plan</vt:lpstr>
      <vt:lpstr>ERO Centric Plan – contd.</vt:lpstr>
      <vt:lpstr> Assembly segment wise Election Plan  (ECI No. 464/INST/2008-EPS dt. 24.10.08) </vt:lpstr>
      <vt:lpstr>RO centric plan</vt:lpstr>
      <vt:lpstr>Sector Management Plan  (ECI No. 464/INST/2008-EPS dt. 24.10.08)</vt:lpstr>
      <vt:lpstr>Premises for various election activities/personnel</vt:lpstr>
      <vt:lpstr>Control Room/MCC Teams/IT activities</vt:lpstr>
      <vt:lpstr>Formation of various cells</vt:lpstr>
      <vt:lpstr>Formation of various cells – contd.</vt:lpstr>
      <vt:lpstr>Meeting with political parties</vt:lpstr>
      <vt:lpstr>PowerPoint Presentation</vt:lpstr>
      <vt:lpstr>  Facilities for Observers  [ECI's No. 464/OBS/2007/PLN-I dt. 9-1-2007 and No. 464/INST/ 2007/PLN-I dt. 12.10.2007]  </vt:lpstr>
      <vt:lpstr>PowerPoint Presentation</vt:lpstr>
      <vt:lpstr>Restrictions on the Printing of pamphlets, posters etc.,  [ECI's No. 3/9(ES008)94-JS II/5196 dt. 2.9.94, No. 3/9/2004/JS II dt. 24.8.2004 &amp; No. 3/9/2007/JS II dt. 16.10.2007 and S 127A RPA 1951]  </vt:lpstr>
      <vt:lpstr>PowerPoint Presentation</vt:lpstr>
      <vt:lpstr>Feedback about "Dummy Candidates" - measures to be taken  (ECI's No. 464/INST/2008/EPS dt. 7.1.2009)</vt:lpstr>
      <vt:lpstr>Free and fair election - Orders to be issued by DM ( 464/instruCtions/ 2009/EPS dated 01.09.2009)</vt:lpstr>
      <vt:lpstr>PowerPoint Presentation</vt:lpstr>
      <vt:lpstr>BOTTOM UP APPROACH- Booth Plan</vt:lpstr>
      <vt:lpstr>BLO Centric plan</vt:lpstr>
      <vt:lpstr> PrO Centric Plan - Microplanning for booths</vt:lpstr>
      <vt:lpstr>Booth profile -- the First Step ….</vt:lpstr>
      <vt:lpstr>Booth profile -- the First Step – contd.</vt:lpstr>
      <vt:lpstr>PowerPoint Presentation</vt:lpstr>
      <vt:lpstr>Critical Mistakes On Poll Day in the Polling Station</vt:lpstr>
      <vt:lpstr>Poll personnel and Training</vt:lpstr>
      <vt:lpstr>Polling stations and facilities</vt:lpstr>
      <vt:lpstr>Polling stations and facilities – contd.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 : To facilitate preparation of the District Election Management Plan (DEMP)</dc:title>
  <dc:creator>S S Yadav</dc:creator>
  <cp:lastModifiedBy>Admin</cp:lastModifiedBy>
  <cp:revision>333</cp:revision>
  <cp:lastPrinted>2023-05-27T08:08:25Z</cp:lastPrinted>
  <dcterms:created xsi:type="dcterms:W3CDTF">2013-04-24T17:15:51Z</dcterms:created>
  <dcterms:modified xsi:type="dcterms:W3CDTF">2023-05-27T08:09:05Z</dcterms:modified>
</cp:coreProperties>
</file>