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3"/>
  </p:notesMasterIdLst>
  <p:handoutMasterIdLst>
    <p:handoutMasterId r:id="rId84"/>
  </p:handoutMasterIdLst>
  <p:sldIdLst>
    <p:sldId id="464" r:id="rId2"/>
    <p:sldId id="336" r:id="rId3"/>
    <p:sldId id="338" r:id="rId4"/>
    <p:sldId id="402" r:id="rId5"/>
    <p:sldId id="382" r:id="rId6"/>
    <p:sldId id="401" r:id="rId7"/>
    <p:sldId id="386" r:id="rId8"/>
    <p:sldId id="384" r:id="rId9"/>
    <p:sldId id="385" r:id="rId10"/>
    <p:sldId id="387" r:id="rId11"/>
    <p:sldId id="389" r:id="rId12"/>
    <p:sldId id="390" r:id="rId13"/>
    <p:sldId id="388" r:id="rId14"/>
    <p:sldId id="391" r:id="rId15"/>
    <p:sldId id="392" r:id="rId16"/>
    <p:sldId id="393" r:id="rId17"/>
    <p:sldId id="394" r:id="rId18"/>
    <p:sldId id="404" r:id="rId19"/>
    <p:sldId id="407" r:id="rId20"/>
    <p:sldId id="408" r:id="rId21"/>
    <p:sldId id="395" r:id="rId22"/>
    <p:sldId id="397" r:id="rId23"/>
    <p:sldId id="398" r:id="rId24"/>
    <p:sldId id="399" r:id="rId25"/>
    <p:sldId id="396" r:id="rId26"/>
    <p:sldId id="400" r:id="rId27"/>
    <p:sldId id="403" r:id="rId28"/>
    <p:sldId id="405" r:id="rId29"/>
    <p:sldId id="409" r:id="rId30"/>
    <p:sldId id="411" r:id="rId31"/>
    <p:sldId id="412" r:id="rId32"/>
    <p:sldId id="413" r:id="rId33"/>
    <p:sldId id="414" r:id="rId34"/>
    <p:sldId id="415" r:id="rId35"/>
    <p:sldId id="416" r:id="rId36"/>
    <p:sldId id="417" r:id="rId37"/>
    <p:sldId id="418" r:id="rId38"/>
    <p:sldId id="419" r:id="rId39"/>
    <p:sldId id="421" r:id="rId40"/>
    <p:sldId id="420" r:id="rId41"/>
    <p:sldId id="422" r:id="rId42"/>
    <p:sldId id="410" r:id="rId43"/>
    <p:sldId id="424" r:id="rId44"/>
    <p:sldId id="423" r:id="rId45"/>
    <p:sldId id="425" r:id="rId46"/>
    <p:sldId id="426" r:id="rId47"/>
    <p:sldId id="427" r:id="rId48"/>
    <p:sldId id="428" r:id="rId49"/>
    <p:sldId id="429" r:id="rId50"/>
    <p:sldId id="430" r:id="rId51"/>
    <p:sldId id="431" r:id="rId52"/>
    <p:sldId id="432" r:id="rId53"/>
    <p:sldId id="433" r:id="rId54"/>
    <p:sldId id="434" r:id="rId55"/>
    <p:sldId id="436" r:id="rId56"/>
    <p:sldId id="437" r:id="rId57"/>
    <p:sldId id="438" r:id="rId58"/>
    <p:sldId id="441" r:id="rId59"/>
    <p:sldId id="439" r:id="rId60"/>
    <p:sldId id="440" r:id="rId61"/>
    <p:sldId id="444" r:id="rId62"/>
    <p:sldId id="442" r:id="rId63"/>
    <p:sldId id="443" r:id="rId64"/>
    <p:sldId id="445" r:id="rId65"/>
    <p:sldId id="446" r:id="rId66"/>
    <p:sldId id="447" r:id="rId67"/>
    <p:sldId id="461" r:id="rId68"/>
    <p:sldId id="460" r:id="rId69"/>
    <p:sldId id="463" r:id="rId70"/>
    <p:sldId id="462" r:id="rId71"/>
    <p:sldId id="448" r:id="rId72"/>
    <p:sldId id="449" r:id="rId73"/>
    <p:sldId id="450" r:id="rId74"/>
    <p:sldId id="451" r:id="rId75"/>
    <p:sldId id="453" r:id="rId76"/>
    <p:sldId id="452" r:id="rId77"/>
    <p:sldId id="454" r:id="rId78"/>
    <p:sldId id="455" r:id="rId79"/>
    <p:sldId id="456" r:id="rId80"/>
    <p:sldId id="457" r:id="rId81"/>
    <p:sldId id="458"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1C5"/>
    <a:srgbClr val="FBFB77"/>
    <a:srgbClr val="F37DED"/>
    <a:srgbClr val="F1FABE"/>
    <a:srgbClr val="F9BFEE"/>
    <a:srgbClr val="EACEE7"/>
    <a:srgbClr val="7C7FEC"/>
    <a:srgbClr val="C2C3F6"/>
    <a:srgbClr val="EF9D83"/>
    <a:srgbClr val="C1F7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98" autoAdjust="0"/>
    <p:restoredTop sz="94803" autoAdjust="0"/>
  </p:normalViewPr>
  <p:slideViewPr>
    <p:cSldViewPr>
      <p:cViewPr varScale="1">
        <p:scale>
          <a:sx n="91" d="100"/>
          <a:sy n="91" d="100"/>
        </p:scale>
        <p:origin x="888"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978"/>
    </p:cViewPr>
  </p:sorterViewPr>
  <p:notesViewPr>
    <p:cSldViewPr>
      <p:cViewPr varScale="1">
        <p:scale>
          <a:sx n="91" d="100"/>
          <a:sy n="91" d="100"/>
        </p:scale>
        <p:origin x="3750"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386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B126C9-B5D4-4605-B98C-104AA37CD0A8}" type="datetimeFigureOut">
              <a:rPr lang="en-US" smtClean="0"/>
              <a:pPr/>
              <a:t>5/27/2023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9875DF-ECFD-40A5-BB0B-E58A150C5ED2}" type="slidenum">
              <a:rPr lang="en-US" smtClean="0"/>
              <a:pPr/>
              <a:t>‹#›</a:t>
            </a:fld>
            <a:endParaRPr lang="en-US"/>
          </a:p>
        </p:txBody>
      </p:sp>
    </p:spTree>
    <p:extLst>
      <p:ext uri="{BB962C8B-B14F-4D97-AF65-F5344CB8AC3E}">
        <p14:creationId xmlns:p14="http://schemas.microsoft.com/office/powerpoint/2010/main" val="2910363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E9875DF-ECFD-40A5-BB0B-E58A150C5ED2}" type="slidenum">
              <a:rPr lang="en-US" smtClean="0"/>
              <a:pPr/>
              <a:t>2</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11</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12</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13</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14</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15</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16</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17</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18</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19</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20</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E9875DF-ECFD-40A5-BB0B-E58A150C5ED2}" type="slidenum">
              <a:rPr lang="en-US" smtClean="0"/>
              <a:pPr/>
              <a:t>3</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21</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22</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23</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24</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25</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26</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27</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28</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29</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30</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4</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31</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32</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33</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34</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35</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36</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37</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38</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39</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40</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5</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41</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42</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43</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44</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45</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46</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47</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48</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49</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50</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6</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51</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52</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53</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54</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55</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56</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57</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58</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59</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60</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7</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61</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62</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63</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64</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65</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66</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67</a:t>
            </a:fld>
            <a:endParaRPr lang="en-US"/>
          </a:p>
        </p:txBody>
      </p:sp>
    </p:spTree>
    <p:extLst>
      <p:ext uri="{BB962C8B-B14F-4D97-AF65-F5344CB8AC3E}">
        <p14:creationId xmlns:p14="http://schemas.microsoft.com/office/powerpoint/2010/main" val="39924595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68</a:t>
            </a:fld>
            <a:endParaRPr lang="en-US"/>
          </a:p>
        </p:txBody>
      </p:sp>
    </p:spTree>
    <p:extLst>
      <p:ext uri="{BB962C8B-B14F-4D97-AF65-F5344CB8AC3E}">
        <p14:creationId xmlns:p14="http://schemas.microsoft.com/office/powerpoint/2010/main" val="37742865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69</a:t>
            </a:fld>
            <a:endParaRPr lang="en-US"/>
          </a:p>
        </p:txBody>
      </p:sp>
    </p:spTree>
    <p:extLst>
      <p:ext uri="{BB962C8B-B14F-4D97-AF65-F5344CB8AC3E}">
        <p14:creationId xmlns:p14="http://schemas.microsoft.com/office/powerpoint/2010/main" val="36330298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70</a:t>
            </a:fld>
            <a:endParaRPr lang="en-US"/>
          </a:p>
        </p:txBody>
      </p:sp>
    </p:spTree>
    <p:extLst>
      <p:ext uri="{BB962C8B-B14F-4D97-AF65-F5344CB8AC3E}">
        <p14:creationId xmlns:p14="http://schemas.microsoft.com/office/powerpoint/2010/main" val="1357284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8</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71</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72</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73</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74</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75</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76</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77</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78</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79</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80</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9</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81</a:t>
            </a:fld>
            <a:endParaRPr lang="en-US"/>
          </a:p>
        </p:txBody>
      </p:sp>
    </p:spTree>
    <p:extLst>
      <p:ext uri="{BB962C8B-B14F-4D97-AF65-F5344CB8AC3E}">
        <p14:creationId xmlns:p14="http://schemas.microsoft.com/office/powerpoint/2010/main" val="2411716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E9875DF-ECFD-40A5-BB0B-E58A150C5ED2}" type="slidenum">
              <a:rPr lang="en-US" smtClean="0"/>
              <a:pPr/>
              <a:t>10</a:t>
            </a:fld>
            <a:endParaRPr lang="en-US"/>
          </a:p>
        </p:txBody>
      </p:sp>
    </p:spTree>
    <p:extLst>
      <p:ext uri="{BB962C8B-B14F-4D97-AF65-F5344CB8AC3E}">
        <p14:creationId xmlns:p14="http://schemas.microsoft.com/office/powerpoint/2010/main" val="2411716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24-03-2017</a:t>
            </a:r>
          </a:p>
        </p:txBody>
      </p:sp>
      <p:sp>
        <p:nvSpPr>
          <p:cNvPr id="5" name="Footer Placeholder 4"/>
          <p:cNvSpPr>
            <a:spLocks noGrp="1"/>
          </p:cNvSpPr>
          <p:nvPr>
            <p:ph type="ftr" sz="quarter" idx="11"/>
          </p:nvPr>
        </p:nvSpPr>
        <p:spPr/>
        <p:txBody>
          <a:bodyPr/>
          <a:lstStyle/>
          <a:p>
            <a:r>
              <a:rPr lang="en-US"/>
              <a:t>CEO, Gujarat::Returning Officer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24-03-2017</a:t>
            </a:r>
          </a:p>
        </p:txBody>
      </p:sp>
      <p:sp>
        <p:nvSpPr>
          <p:cNvPr id="5" name="Footer Placeholder 4"/>
          <p:cNvSpPr>
            <a:spLocks noGrp="1"/>
          </p:cNvSpPr>
          <p:nvPr>
            <p:ph type="ftr" sz="quarter" idx="11"/>
          </p:nvPr>
        </p:nvSpPr>
        <p:spPr/>
        <p:txBody>
          <a:bodyPr/>
          <a:lstStyle/>
          <a:p>
            <a:r>
              <a:rPr lang="en-US"/>
              <a:t>CEO, Gujarat::Returning Officer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24-03-2017</a:t>
            </a:r>
          </a:p>
        </p:txBody>
      </p:sp>
      <p:sp>
        <p:nvSpPr>
          <p:cNvPr id="5" name="Footer Placeholder 4"/>
          <p:cNvSpPr>
            <a:spLocks noGrp="1"/>
          </p:cNvSpPr>
          <p:nvPr>
            <p:ph type="ftr" sz="quarter" idx="11"/>
          </p:nvPr>
        </p:nvSpPr>
        <p:spPr/>
        <p:txBody>
          <a:bodyPr/>
          <a:lstStyle/>
          <a:p>
            <a:r>
              <a:rPr lang="en-US"/>
              <a:t>CEO, Gujarat::Returning Officer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24-03-2017</a:t>
            </a:r>
          </a:p>
        </p:txBody>
      </p:sp>
      <p:sp>
        <p:nvSpPr>
          <p:cNvPr id="5" name="Footer Placeholder 4"/>
          <p:cNvSpPr>
            <a:spLocks noGrp="1"/>
          </p:cNvSpPr>
          <p:nvPr>
            <p:ph type="ftr" sz="quarter" idx="11"/>
          </p:nvPr>
        </p:nvSpPr>
        <p:spPr/>
        <p:txBody>
          <a:bodyPr/>
          <a:lstStyle/>
          <a:p>
            <a:r>
              <a:rPr lang="en-US"/>
              <a:t>CEO, Gujarat::Returning Officer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24-03-2017</a:t>
            </a:r>
          </a:p>
        </p:txBody>
      </p:sp>
      <p:sp>
        <p:nvSpPr>
          <p:cNvPr id="5" name="Footer Placeholder 4"/>
          <p:cNvSpPr>
            <a:spLocks noGrp="1"/>
          </p:cNvSpPr>
          <p:nvPr>
            <p:ph type="ftr" sz="quarter" idx="11"/>
          </p:nvPr>
        </p:nvSpPr>
        <p:spPr/>
        <p:txBody>
          <a:bodyPr/>
          <a:lstStyle/>
          <a:p>
            <a:r>
              <a:rPr lang="en-US"/>
              <a:t>CEO, Gujarat::Returning Officer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24-03-2017</a:t>
            </a:r>
          </a:p>
        </p:txBody>
      </p:sp>
      <p:sp>
        <p:nvSpPr>
          <p:cNvPr id="6" name="Footer Placeholder 5"/>
          <p:cNvSpPr>
            <a:spLocks noGrp="1"/>
          </p:cNvSpPr>
          <p:nvPr>
            <p:ph type="ftr" sz="quarter" idx="11"/>
          </p:nvPr>
        </p:nvSpPr>
        <p:spPr/>
        <p:txBody>
          <a:bodyPr/>
          <a:lstStyle/>
          <a:p>
            <a:r>
              <a:rPr lang="en-US"/>
              <a:t>CEO, Gujarat::Returning Officer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24-03-2017</a:t>
            </a:r>
          </a:p>
        </p:txBody>
      </p:sp>
      <p:sp>
        <p:nvSpPr>
          <p:cNvPr id="8" name="Footer Placeholder 7"/>
          <p:cNvSpPr>
            <a:spLocks noGrp="1"/>
          </p:cNvSpPr>
          <p:nvPr>
            <p:ph type="ftr" sz="quarter" idx="11"/>
          </p:nvPr>
        </p:nvSpPr>
        <p:spPr/>
        <p:txBody>
          <a:bodyPr/>
          <a:lstStyle/>
          <a:p>
            <a:r>
              <a:rPr lang="en-US"/>
              <a:t>CEO, Gujarat::Returning Officer</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24-03-2017</a:t>
            </a:r>
          </a:p>
        </p:txBody>
      </p:sp>
      <p:sp>
        <p:nvSpPr>
          <p:cNvPr id="4" name="Footer Placeholder 3"/>
          <p:cNvSpPr>
            <a:spLocks noGrp="1"/>
          </p:cNvSpPr>
          <p:nvPr>
            <p:ph type="ftr" sz="quarter" idx="11"/>
          </p:nvPr>
        </p:nvSpPr>
        <p:spPr/>
        <p:txBody>
          <a:bodyPr/>
          <a:lstStyle/>
          <a:p>
            <a:r>
              <a:rPr lang="en-US"/>
              <a:t>CEO, Gujarat::Returning Officer</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24-03-2017</a:t>
            </a:r>
          </a:p>
        </p:txBody>
      </p:sp>
      <p:sp>
        <p:nvSpPr>
          <p:cNvPr id="3" name="Footer Placeholder 2"/>
          <p:cNvSpPr>
            <a:spLocks noGrp="1"/>
          </p:cNvSpPr>
          <p:nvPr>
            <p:ph type="ftr" sz="quarter" idx="11"/>
          </p:nvPr>
        </p:nvSpPr>
        <p:spPr/>
        <p:txBody>
          <a:bodyPr/>
          <a:lstStyle/>
          <a:p>
            <a:r>
              <a:rPr lang="en-US"/>
              <a:t>CEO, Gujarat::Returning Officer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24-03-2017</a:t>
            </a:r>
          </a:p>
        </p:txBody>
      </p:sp>
      <p:sp>
        <p:nvSpPr>
          <p:cNvPr id="6" name="Footer Placeholder 5"/>
          <p:cNvSpPr>
            <a:spLocks noGrp="1"/>
          </p:cNvSpPr>
          <p:nvPr>
            <p:ph type="ftr" sz="quarter" idx="11"/>
          </p:nvPr>
        </p:nvSpPr>
        <p:spPr/>
        <p:txBody>
          <a:bodyPr/>
          <a:lstStyle/>
          <a:p>
            <a:r>
              <a:rPr lang="en-US"/>
              <a:t>CEO, Gujarat::Returning Officer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24-03-2017</a:t>
            </a:r>
          </a:p>
        </p:txBody>
      </p:sp>
      <p:sp>
        <p:nvSpPr>
          <p:cNvPr id="6" name="Footer Placeholder 5"/>
          <p:cNvSpPr>
            <a:spLocks noGrp="1"/>
          </p:cNvSpPr>
          <p:nvPr>
            <p:ph type="ftr" sz="quarter" idx="11"/>
          </p:nvPr>
        </p:nvSpPr>
        <p:spPr/>
        <p:txBody>
          <a:bodyPr/>
          <a:lstStyle/>
          <a:p>
            <a:r>
              <a:rPr lang="en-US"/>
              <a:t>CEO, Gujarat::Returning Officer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24-03-2017</a:t>
            </a: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CEO, Gujarat::Returning Officer</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65.xml"/><Relationship Id="rId3" Type="http://schemas.openxmlformats.org/officeDocument/2006/relationships/slide" Target="slide4.xml"/><Relationship Id="rId7" Type="http://schemas.openxmlformats.org/officeDocument/2006/relationships/slide" Target="slide18.xml"/><Relationship Id="rId12" Type="http://schemas.openxmlformats.org/officeDocument/2006/relationships/slide" Target="slide5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7.xml"/><Relationship Id="rId11" Type="http://schemas.openxmlformats.org/officeDocument/2006/relationships/slide" Target="slide49.xml"/><Relationship Id="rId5" Type="http://schemas.openxmlformats.org/officeDocument/2006/relationships/slide" Target="slide14.xml"/><Relationship Id="rId10" Type="http://schemas.openxmlformats.org/officeDocument/2006/relationships/slide" Target="slide41.xml"/><Relationship Id="rId4" Type="http://schemas.openxmlformats.org/officeDocument/2006/relationships/slide" Target="slide5.xml"/><Relationship Id="rId9" Type="http://schemas.openxmlformats.org/officeDocument/2006/relationships/slide" Target="slide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63.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65.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66.xml"/><Relationship Id="rId7" Type="http://schemas.openxmlformats.org/officeDocument/2006/relationships/slide" Target="slide76.xml"/><Relationship Id="rId12" Type="http://schemas.openxmlformats.org/officeDocument/2006/relationships/slide" Target="slide3.xml"/><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slide" Target="slide75.xml"/><Relationship Id="rId11" Type="http://schemas.openxmlformats.org/officeDocument/2006/relationships/slide" Target="slide81.xml"/><Relationship Id="rId5" Type="http://schemas.openxmlformats.org/officeDocument/2006/relationships/slide" Target="slide74.xml"/><Relationship Id="rId10" Type="http://schemas.openxmlformats.org/officeDocument/2006/relationships/slide" Target="slide79.xml"/><Relationship Id="rId4" Type="http://schemas.openxmlformats.org/officeDocument/2006/relationships/slide" Target="slide72.xml"/><Relationship Id="rId9" Type="http://schemas.openxmlformats.org/officeDocument/2006/relationships/slide" Target="slide78.xml"/></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6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68.jpeg"/></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74.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75.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76.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77.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image" Target="../media/image77.jpeg"/><Relationship Id="rId5" Type="http://schemas.openxmlformats.org/officeDocument/2006/relationships/image" Target="../media/image76.png"/><Relationship Id="rId4" Type="http://schemas.openxmlformats.org/officeDocument/2006/relationships/image" Target="../media/image75.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CCC8190-6253-76CE-DB60-4BADCF98DACC}"/>
              </a:ext>
            </a:extLst>
          </p:cNvPr>
          <p:cNvSpPr>
            <a:spLocks noGrp="1"/>
          </p:cNvSpPr>
          <p:nvPr>
            <p:ph type="title"/>
          </p:nvPr>
        </p:nvSpPr>
        <p:spPr>
          <a:xfrm>
            <a:off x="228600" y="137319"/>
            <a:ext cx="8686800" cy="423862"/>
          </a:xfrm>
          <a:ln>
            <a:solidFill>
              <a:schemeClr val="tx1"/>
            </a:solidFill>
          </a:ln>
        </p:spPr>
        <p:txBody>
          <a:bodyPr>
            <a:normAutofit fontScale="90000"/>
          </a:bodyPr>
          <a:lstStyle/>
          <a:p>
            <a:pPr algn="ctr">
              <a:defRPr/>
            </a:pPr>
            <a:r>
              <a:rPr lang="en-US" sz="2400" b="1" dirty="0">
                <a:latin typeface="Calibri" panose="020F0502020204030204" pitchFamily="34" charset="0"/>
                <a:cs typeface="Calibri" panose="020F0502020204030204" pitchFamily="34" charset="0"/>
              </a:rPr>
              <a:t>Theme </a:t>
            </a:r>
            <a:r>
              <a:rPr lang="en-US" sz="2400" b="1" dirty="0" smtClean="0">
                <a:latin typeface="Calibri" panose="020F0502020204030204" pitchFamily="34" charset="0"/>
                <a:cs typeface="Calibri" panose="020F0502020204030204" pitchFamily="34" charset="0"/>
              </a:rPr>
              <a:t>21  </a:t>
            </a:r>
            <a:r>
              <a:rPr lang="en-US" sz="2400" b="1" dirty="0">
                <a:latin typeface="Calibri" panose="020F0502020204030204" pitchFamily="34" charset="0"/>
                <a:cs typeface="Calibri" panose="020F0502020204030204" pitchFamily="34" charset="0"/>
              </a:rPr>
              <a:t>- </a:t>
            </a:r>
            <a:r>
              <a:rPr lang="en-US" sz="2400" b="1" dirty="0" smtClean="0">
                <a:latin typeface="Calibri" panose="020F0502020204030204" pitchFamily="34" charset="0"/>
                <a:cs typeface="Calibri" panose="020F0502020204030204" pitchFamily="34" charset="0"/>
              </a:rPr>
              <a:t>IT Applications</a:t>
            </a:r>
            <a:endParaRPr lang="en-US" altLang="en-US" sz="2400" b="1" dirty="0"/>
          </a:p>
        </p:txBody>
      </p:sp>
      <p:sp>
        <p:nvSpPr>
          <p:cNvPr id="7171" name="Content Placeholder 2">
            <a:extLst>
              <a:ext uri="{FF2B5EF4-FFF2-40B4-BE49-F238E27FC236}">
                <a16:creationId xmlns:a16="http://schemas.microsoft.com/office/drawing/2014/main" id="{C718E363-C9D2-8409-DEFA-9551CC5EFD12}"/>
              </a:ext>
            </a:extLst>
          </p:cNvPr>
          <p:cNvSpPr>
            <a:spLocks noGrp="1"/>
          </p:cNvSpPr>
          <p:nvPr>
            <p:ph idx="1"/>
          </p:nvPr>
        </p:nvSpPr>
        <p:spPr>
          <a:xfrm>
            <a:off x="228600" y="742950"/>
            <a:ext cx="8686800" cy="3657600"/>
          </a:xfrm>
        </p:spPr>
        <p:txBody>
          <a:bodyPr>
            <a:normAutofit/>
          </a:bodyPr>
          <a:lstStyle/>
          <a:p>
            <a:pPr marL="0" indent="0" algn="ctr">
              <a:buClr>
                <a:schemeClr val="tx1"/>
              </a:buClr>
              <a:buSzPct val="100000"/>
              <a:buNone/>
            </a:pPr>
            <a:r>
              <a:rPr lang="en-GB" sz="1600" b="1" dirty="0">
                <a:latin typeface="Calibri" panose="020F0502020204030204" pitchFamily="34" charset="0"/>
                <a:ea typeface="Calibri" panose="020F0502020204030204" pitchFamily="34" charset="0"/>
                <a:cs typeface="Calibri" panose="020F0502020204030204" pitchFamily="34" charset="0"/>
              </a:rPr>
              <a:t>Guidance Plan:</a:t>
            </a:r>
          </a:p>
          <a:p>
            <a:pPr marL="182557" indent="-182557">
              <a:buFont typeface="Arial" charset="0"/>
              <a:buChar char="•"/>
              <a:defRPr/>
            </a:pPr>
            <a:endParaRPr lang="en-US" alt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7174" name="Slide Number Placeholder 1">
            <a:extLst>
              <a:ext uri="{FF2B5EF4-FFF2-40B4-BE49-F238E27FC236}">
                <a16:creationId xmlns:a16="http://schemas.microsoft.com/office/drawing/2014/main" id="{AB15B0AA-EFF0-6C92-4BF4-C006A2355F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31" indent="-285743" eaLnBrk="0" hangingPunct="0">
              <a:defRPr>
                <a:solidFill>
                  <a:schemeClr val="tx1"/>
                </a:solidFill>
                <a:latin typeface="Calibri" panose="020F0502020204030204" pitchFamily="34" charset="0"/>
                <a:cs typeface="Arial" panose="020B0604020202020204" pitchFamily="34" charset="0"/>
              </a:defRPr>
            </a:lvl2pPr>
            <a:lvl3pPr marL="1142972" indent="-228594" eaLnBrk="0" hangingPunct="0">
              <a:defRPr>
                <a:solidFill>
                  <a:schemeClr val="tx1"/>
                </a:solidFill>
                <a:latin typeface="Calibri" panose="020F0502020204030204" pitchFamily="34" charset="0"/>
                <a:cs typeface="Arial" panose="020B0604020202020204" pitchFamily="34" charset="0"/>
              </a:defRPr>
            </a:lvl3pPr>
            <a:lvl4pPr marL="1600160" indent="-228594" eaLnBrk="0" hangingPunct="0">
              <a:defRPr>
                <a:solidFill>
                  <a:schemeClr val="tx1"/>
                </a:solidFill>
                <a:latin typeface="Calibri" panose="020F0502020204030204" pitchFamily="34" charset="0"/>
                <a:cs typeface="Arial" panose="020B0604020202020204" pitchFamily="34" charset="0"/>
              </a:defRPr>
            </a:lvl4pPr>
            <a:lvl5pPr marL="2057348" indent="-228594" eaLnBrk="0" hangingPunct="0">
              <a:defRPr>
                <a:solidFill>
                  <a:schemeClr val="tx1"/>
                </a:solidFill>
                <a:latin typeface="Calibri" panose="020F0502020204030204" pitchFamily="34" charset="0"/>
                <a:cs typeface="Arial" panose="020B0604020202020204" pitchFamily="34" charset="0"/>
              </a:defRPr>
            </a:lvl5pPr>
            <a:lvl6pPr marL="2514537" indent="-22859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726" indent="-22859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8915" indent="-22859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103" indent="-22859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228E23F-9CDD-45A9-8271-CB4EF952CE1A}" type="slidenum">
              <a:rPr lang="en-US" altLang="en-US">
                <a:solidFill>
                  <a:srgbClr val="FFFFFF"/>
                </a:solidFill>
              </a:rPr>
              <a:pPr eaLnBrk="1" hangingPunct="1"/>
              <a:t>1</a:t>
            </a:fld>
            <a:endParaRPr lang="en-US" altLang="en-US">
              <a:solidFill>
                <a:srgbClr val="FFFFFF"/>
              </a:solidFill>
            </a:endParaRPr>
          </a:p>
        </p:txBody>
      </p:sp>
    </p:spTree>
    <p:extLst>
      <p:ext uri="{BB962C8B-B14F-4D97-AF65-F5344CB8AC3E}">
        <p14:creationId xmlns:p14="http://schemas.microsoft.com/office/powerpoint/2010/main" val="127276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400110"/>
          </a:xfrm>
          <a:prstGeom prst="rect">
            <a:avLst/>
          </a:prstGeom>
          <a:solidFill>
            <a:schemeClr val="accent6">
              <a:lumMod val="40000"/>
              <a:lumOff val="60000"/>
            </a:schemeClr>
          </a:solidFill>
        </p:spPr>
        <p:txBody>
          <a:bodyPr wrap="square" rtlCol="0">
            <a:spAutoFit/>
          </a:bodyPr>
          <a:lstStyle/>
          <a:p>
            <a:r>
              <a:rPr lang="en-US" sz="2000" b="1" dirty="0"/>
              <a:t> DOWNLOADS &amp; INSTRUCTIONS</a:t>
            </a:r>
          </a:p>
        </p:txBody>
      </p:sp>
      <p:pic>
        <p:nvPicPr>
          <p:cNvPr id="2050" name="Picture 2"/>
          <p:cNvPicPr>
            <a:picLocks noChangeAspect="1" noChangeArrowheads="1"/>
          </p:cNvPicPr>
          <p:nvPr/>
        </p:nvPicPr>
        <p:blipFill>
          <a:blip r:embed="rId3"/>
          <a:srcRect/>
          <a:stretch>
            <a:fillRect/>
          </a:stretch>
        </p:blipFill>
        <p:spPr bwMode="auto">
          <a:xfrm>
            <a:off x="152400" y="458932"/>
            <a:ext cx="8839200" cy="460057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400110"/>
          </a:xfrm>
          <a:prstGeom prst="rect">
            <a:avLst/>
          </a:prstGeom>
          <a:solidFill>
            <a:schemeClr val="accent6">
              <a:lumMod val="40000"/>
              <a:lumOff val="60000"/>
            </a:schemeClr>
          </a:solidFill>
        </p:spPr>
        <p:txBody>
          <a:bodyPr wrap="square" rtlCol="0">
            <a:spAutoFit/>
          </a:bodyPr>
          <a:lstStyle/>
          <a:p>
            <a:r>
              <a:rPr lang="en-US" sz="2000" b="1" dirty="0"/>
              <a:t>SEND/RECEIVE REPORTS FROM ECI</a:t>
            </a:r>
          </a:p>
        </p:txBody>
      </p:sp>
      <p:pic>
        <p:nvPicPr>
          <p:cNvPr id="3074" name="Picture 2"/>
          <p:cNvPicPr>
            <a:picLocks noChangeAspect="1" noChangeArrowheads="1"/>
          </p:cNvPicPr>
          <p:nvPr/>
        </p:nvPicPr>
        <p:blipFill>
          <a:blip r:embed="rId3"/>
          <a:srcRect/>
          <a:stretch>
            <a:fillRect/>
          </a:stretch>
        </p:blipFill>
        <p:spPr bwMode="auto">
          <a:xfrm>
            <a:off x="142009" y="438150"/>
            <a:ext cx="8839200" cy="46101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400110"/>
          </a:xfrm>
          <a:prstGeom prst="rect">
            <a:avLst/>
          </a:prstGeom>
          <a:solidFill>
            <a:schemeClr val="accent6">
              <a:lumMod val="40000"/>
              <a:lumOff val="60000"/>
            </a:schemeClr>
          </a:solidFill>
        </p:spPr>
        <p:txBody>
          <a:bodyPr wrap="square" rtlCol="0">
            <a:spAutoFit/>
          </a:bodyPr>
          <a:lstStyle/>
          <a:p>
            <a:r>
              <a:rPr lang="en-US" sz="2000" b="1" dirty="0"/>
              <a:t>OBSERVER ID CARDS</a:t>
            </a:r>
          </a:p>
        </p:txBody>
      </p:sp>
      <p:grpSp>
        <p:nvGrpSpPr>
          <p:cNvPr id="12" name="Group 11"/>
          <p:cNvGrpSpPr/>
          <p:nvPr/>
        </p:nvGrpSpPr>
        <p:grpSpPr>
          <a:xfrm>
            <a:off x="228600" y="590550"/>
            <a:ext cx="2743200" cy="1788482"/>
            <a:chOff x="304800" y="2035373"/>
            <a:chExt cx="2743200" cy="1788482"/>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651" y="2345679"/>
              <a:ext cx="2718861" cy="147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04800" y="2035373"/>
              <a:ext cx="2743200" cy="307777"/>
            </a:xfrm>
            <a:prstGeom prst="rect">
              <a:avLst/>
            </a:prstGeom>
            <a:noFill/>
          </p:spPr>
          <p:txBody>
            <a:bodyPr wrap="square" rtlCol="0">
              <a:spAutoFit/>
            </a:bodyPr>
            <a:lstStyle/>
            <a:p>
              <a:r>
                <a:rPr lang="en-US" sz="1400" dirty="0">
                  <a:latin typeface="+mj-lt"/>
                </a:rPr>
                <a:t>EXPENDITURE OBSERVER</a:t>
              </a:r>
              <a:endParaRPr lang="en-IN" sz="1400" dirty="0">
                <a:latin typeface="+mj-lt"/>
              </a:endParaRPr>
            </a:p>
          </p:txBody>
        </p:sp>
      </p:grpSp>
      <p:grpSp>
        <p:nvGrpSpPr>
          <p:cNvPr id="13" name="Group 12"/>
          <p:cNvGrpSpPr/>
          <p:nvPr/>
        </p:nvGrpSpPr>
        <p:grpSpPr>
          <a:xfrm>
            <a:off x="3200400" y="1809750"/>
            <a:ext cx="2718861" cy="1861218"/>
            <a:chOff x="3252081" y="2035373"/>
            <a:chExt cx="2718861" cy="1861218"/>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2081" y="2345678"/>
              <a:ext cx="2718861" cy="15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276600" y="2035373"/>
              <a:ext cx="2667000" cy="307777"/>
            </a:xfrm>
            <a:prstGeom prst="rect">
              <a:avLst/>
            </a:prstGeom>
            <a:noFill/>
          </p:spPr>
          <p:txBody>
            <a:bodyPr wrap="square" rtlCol="0">
              <a:spAutoFit/>
            </a:bodyPr>
            <a:lstStyle/>
            <a:p>
              <a:pPr algn="ctr"/>
              <a:r>
                <a:rPr lang="en-US" sz="1400" dirty="0">
                  <a:latin typeface="+mj-lt"/>
                </a:rPr>
                <a:t>GENERAL OBSERVER</a:t>
              </a:r>
              <a:endParaRPr lang="en-IN" sz="1400" dirty="0">
                <a:latin typeface="+mj-lt"/>
              </a:endParaRPr>
            </a:p>
          </p:txBody>
        </p:sp>
      </p:grpSp>
      <p:grpSp>
        <p:nvGrpSpPr>
          <p:cNvPr id="14" name="Group 13"/>
          <p:cNvGrpSpPr/>
          <p:nvPr/>
        </p:nvGrpSpPr>
        <p:grpSpPr>
          <a:xfrm>
            <a:off x="6248400" y="2800350"/>
            <a:ext cx="2718861" cy="1871609"/>
            <a:chOff x="6156340" y="2024982"/>
            <a:chExt cx="2718861" cy="1871609"/>
          </a:xfrm>
        </p:grpSpPr>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40" y="2345677"/>
              <a:ext cx="2718861" cy="155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172200" y="2024982"/>
              <a:ext cx="2666999" cy="307777"/>
            </a:xfrm>
            <a:prstGeom prst="rect">
              <a:avLst/>
            </a:prstGeom>
            <a:noFill/>
          </p:spPr>
          <p:txBody>
            <a:bodyPr wrap="square" rtlCol="0">
              <a:spAutoFit/>
            </a:bodyPr>
            <a:lstStyle/>
            <a:p>
              <a:pPr algn="ctr"/>
              <a:r>
                <a:rPr lang="en-US" sz="1400" dirty="0">
                  <a:latin typeface="+mj-lt"/>
                </a:rPr>
                <a:t>POLICE OBSERVER</a:t>
              </a:r>
              <a:endParaRPr lang="en-IN" sz="1400" dirty="0">
                <a:latin typeface="+mj-lt"/>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400110"/>
          </a:xfrm>
          <a:prstGeom prst="rect">
            <a:avLst/>
          </a:prstGeom>
          <a:solidFill>
            <a:schemeClr val="accent6">
              <a:lumMod val="40000"/>
              <a:lumOff val="60000"/>
            </a:schemeClr>
          </a:solidFill>
        </p:spPr>
        <p:txBody>
          <a:bodyPr wrap="square" rtlCol="0">
            <a:spAutoFit/>
          </a:bodyPr>
          <a:lstStyle/>
          <a:p>
            <a:r>
              <a:rPr lang="en-US" sz="2000" b="1" dirty="0"/>
              <a:t>OBSERVER APP - OVERVIEW</a:t>
            </a:r>
          </a:p>
        </p:txBody>
      </p:sp>
      <p:pic>
        <p:nvPicPr>
          <p:cNvPr id="3075" name="Picture 3"/>
          <p:cNvPicPr>
            <a:picLocks noChangeAspect="1" noChangeArrowheads="1"/>
          </p:cNvPicPr>
          <p:nvPr/>
        </p:nvPicPr>
        <p:blipFill>
          <a:blip r:embed="rId3"/>
          <a:srcRect/>
          <a:stretch>
            <a:fillRect/>
          </a:stretch>
        </p:blipFill>
        <p:spPr bwMode="auto">
          <a:xfrm>
            <a:off x="86591" y="742950"/>
            <a:ext cx="3429000" cy="3886200"/>
          </a:xfrm>
          <a:prstGeom prst="rect">
            <a:avLst/>
          </a:prstGeom>
          <a:noFill/>
          <a:ln w="9525">
            <a:noFill/>
            <a:miter lim="800000"/>
            <a:headEnd/>
            <a:tailEnd/>
          </a:ln>
          <a:effectLst/>
        </p:spPr>
      </p:pic>
      <p:sp>
        <p:nvSpPr>
          <p:cNvPr id="11" name="Rectangle 10"/>
          <p:cNvSpPr/>
          <p:nvPr/>
        </p:nvSpPr>
        <p:spPr>
          <a:xfrm>
            <a:off x="3581400" y="514350"/>
            <a:ext cx="5410200" cy="4308872"/>
          </a:xfrm>
          <a:prstGeom prst="rect">
            <a:avLst/>
          </a:prstGeom>
        </p:spPr>
        <p:txBody>
          <a:bodyPr wrap="square">
            <a:spAutoFit/>
          </a:bodyPr>
          <a:lstStyle/>
          <a:p>
            <a:pPr lvl="0" algn="ctr"/>
            <a:r>
              <a:rPr lang="en-US" dirty="0">
                <a:ea typeface="Calibri"/>
                <a:cs typeface="Poppins" panose="00000500000000000000" pitchFamily="2" charset="0"/>
                <a:sym typeface="Calibri"/>
              </a:rPr>
              <a:t>OBSERVER RECEIVE/SEND ON THEIR MOBILE</a:t>
            </a:r>
          </a:p>
          <a:p>
            <a:pPr lvl="0" algn="just"/>
            <a:endParaRPr lang="en-US" sz="1400" dirty="0">
              <a:ea typeface="Calibri"/>
              <a:cs typeface="Poppins" panose="00000500000000000000" pitchFamily="2" charset="0"/>
              <a:sym typeface="Calibri"/>
            </a:endParaRPr>
          </a:p>
          <a:p>
            <a:pPr marL="342900" lvl="0" indent="-342900" algn="just">
              <a:buAutoNum type="arabicPeriod"/>
            </a:pPr>
            <a:r>
              <a:rPr lang="en-US" sz="2400" dirty="0">
                <a:ea typeface="Calibri"/>
                <a:cs typeface="Poppins" panose="00000500000000000000" pitchFamily="2" charset="0"/>
                <a:sym typeface="Calibri"/>
              </a:rPr>
              <a:t>File their </a:t>
            </a:r>
            <a:r>
              <a:rPr lang="en-US" sz="2400" b="1" dirty="0">
                <a:ea typeface="Calibri"/>
                <a:cs typeface="Poppins" panose="00000500000000000000" pitchFamily="2" charset="0"/>
                <a:sym typeface="Calibri"/>
              </a:rPr>
              <a:t>arrival, departure</a:t>
            </a:r>
            <a:r>
              <a:rPr lang="en-US" sz="2400" dirty="0">
                <a:ea typeface="Calibri"/>
                <a:cs typeface="Poppins" panose="00000500000000000000" pitchFamily="2" charset="0"/>
                <a:sym typeface="Calibri"/>
              </a:rPr>
              <a:t> schedules </a:t>
            </a:r>
          </a:p>
          <a:p>
            <a:pPr marL="342900" lvl="0" indent="-342900" algn="just">
              <a:spcBef>
                <a:spcPts val="1000"/>
              </a:spcBef>
              <a:buAutoNum type="arabicPeriod"/>
            </a:pPr>
            <a:r>
              <a:rPr lang="en-US" sz="2400" dirty="0">
                <a:ea typeface="Calibri"/>
                <a:cs typeface="Poppins" panose="00000500000000000000" pitchFamily="2" charset="0"/>
                <a:sym typeface="Calibri"/>
              </a:rPr>
              <a:t>Their complete deployment schedule</a:t>
            </a:r>
          </a:p>
          <a:p>
            <a:pPr marL="342900" lvl="0" indent="-342900" algn="just">
              <a:spcBef>
                <a:spcPts val="1000"/>
              </a:spcBef>
              <a:buAutoNum type="arabicPeriod"/>
            </a:pPr>
            <a:r>
              <a:rPr lang="en-US" sz="2400" dirty="0">
                <a:ea typeface="Calibri"/>
                <a:cs typeface="Poppins" panose="00000500000000000000" pitchFamily="2" charset="0"/>
                <a:sym typeface="Calibri"/>
              </a:rPr>
              <a:t>All Notices, Constituency details , etc.</a:t>
            </a:r>
          </a:p>
          <a:p>
            <a:pPr marL="342900" lvl="0" indent="-342900" algn="just">
              <a:spcBef>
                <a:spcPts val="1000"/>
              </a:spcBef>
              <a:buAutoNum type="arabicPeriod"/>
            </a:pPr>
            <a:r>
              <a:rPr lang="en-US" sz="2400" dirty="0">
                <a:ea typeface="Calibri"/>
                <a:cs typeface="Poppins" panose="00000500000000000000" pitchFamily="2" charset="0"/>
                <a:sym typeface="Calibri"/>
              </a:rPr>
              <a:t>Information of </a:t>
            </a:r>
            <a:r>
              <a:rPr lang="en-US" sz="2400" b="1" dirty="0" err="1">
                <a:ea typeface="Calibri"/>
                <a:cs typeface="Poppins" panose="00000500000000000000" pitchFamily="2" charset="0"/>
                <a:sym typeface="Calibri"/>
              </a:rPr>
              <a:t>cVIGIL</a:t>
            </a:r>
            <a:r>
              <a:rPr lang="en-US" sz="2400" b="1" dirty="0">
                <a:ea typeface="Calibri"/>
                <a:cs typeface="Poppins" panose="00000500000000000000" pitchFamily="2" charset="0"/>
                <a:sym typeface="Calibri"/>
              </a:rPr>
              <a:t> cases</a:t>
            </a:r>
            <a:r>
              <a:rPr lang="en-US" sz="2400" dirty="0">
                <a:ea typeface="Calibri"/>
                <a:cs typeface="Poppins" panose="00000500000000000000" pitchFamily="2" charset="0"/>
                <a:sym typeface="Calibri"/>
              </a:rPr>
              <a:t>  </a:t>
            </a:r>
          </a:p>
          <a:p>
            <a:pPr marL="342900" lvl="0" indent="-342900" algn="just">
              <a:spcBef>
                <a:spcPts val="1000"/>
              </a:spcBef>
              <a:buAutoNum type="arabicPeriod"/>
            </a:pPr>
            <a:r>
              <a:rPr lang="en-US" sz="2400" dirty="0">
                <a:ea typeface="Calibri"/>
                <a:cs typeface="Poppins" panose="00000500000000000000" pitchFamily="2" charset="0"/>
                <a:sym typeface="Calibri"/>
              </a:rPr>
              <a:t>Information of </a:t>
            </a:r>
            <a:r>
              <a:rPr lang="en-US" sz="2400" b="1" dirty="0">
                <a:ea typeface="Calibri"/>
                <a:cs typeface="Poppins" panose="00000500000000000000" pitchFamily="2" charset="0"/>
                <a:sym typeface="Calibri"/>
              </a:rPr>
              <a:t>Flying Squad</a:t>
            </a:r>
          </a:p>
          <a:p>
            <a:pPr marL="342900" lvl="0" indent="-342900" algn="just">
              <a:spcBef>
                <a:spcPts val="1000"/>
              </a:spcBef>
              <a:buAutoNum type="arabicPeriod"/>
            </a:pPr>
            <a:r>
              <a:rPr lang="en-US" sz="2400" dirty="0">
                <a:ea typeface="Calibri"/>
                <a:cs typeface="Poppins" panose="00000500000000000000" pitchFamily="2" charset="0"/>
                <a:sym typeface="Calibri"/>
              </a:rPr>
              <a:t>View profile, Notice Board </a:t>
            </a:r>
          </a:p>
          <a:p>
            <a:pPr marL="342900" lvl="0" indent="-342900" algn="just">
              <a:spcBef>
                <a:spcPts val="1000"/>
              </a:spcBef>
              <a:buAutoNum type="arabicPeriod"/>
            </a:pPr>
            <a:r>
              <a:rPr lang="en-US" sz="2400" dirty="0">
                <a:ea typeface="Calibri"/>
                <a:cs typeface="Poppins" panose="00000500000000000000" pitchFamily="2" charset="0"/>
                <a:sym typeface="Calibri"/>
              </a:rPr>
              <a:t>Fill reports via options available on the dashboard</a:t>
            </a:r>
            <a:r>
              <a:rPr lang="en-US" sz="1400" dirty="0">
                <a:ea typeface="Calibri"/>
                <a:cs typeface="Poppins" panose="00000500000000000000" pitchFamily="2" charset="0"/>
                <a:sym typeface="Calibri"/>
              </a:rPr>
              <a:t>.</a:t>
            </a:r>
          </a:p>
        </p:txBody>
      </p:sp>
      <p:sp>
        <p:nvSpPr>
          <p:cNvPr id="12" name="Rounded Rectangle 11">
            <a:hlinkClick r:id="rId4" action="ppaction://hlinksldjump"/>
          </p:cNvPr>
          <p:cNvSpPr/>
          <p:nvPr/>
        </p:nvSpPr>
        <p:spPr>
          <a:xfrm>
            <a:off x="7962900" y="25400"/>
            <a:ext cx="1143000" cy="361950"/>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2700">
                  <a:solidFill>
                    <a:schemeClr val="tx1"/>
                  </a:solidFill>
                </a:ln>
                <a:solidFill>
                  <a:schemeClr val="tx1"/>
                </a:solidFill>
              </a:rPr>
              <a:t>BACK</a:t>
            </a:r>
            <a:endParaRPr lang="en-US" dirty="0">
              <a:ln w="12700">
                <a:solidFill>
                  <a:schemeClr val="tx1"/>
                </a:solidFill>
              </a:ln>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400110"/>
          </a:xfrm>
          <a:prstGeom prst="rect">
            <a:avLst/>
          </a:prstGeom>
          <a:solidFill>
            <a:schemeClr val="accent6">
              <a:lumMod val="40000"/>
              <a:lumOff val="60000"/>
            </a:schemeClr>
          </a:solidFill>
        </p:spPr>
        <p:txBody>
          <a:bodyPr wrap="square" rtlCol="0">
            <a:spAutoFit/>
          </a:bodyPr>
          <a:lstStyle/>
          <a:p>
            <a:r>
              <a:rPr lang="en-US" sz="2000" b="1" dirty="0"/>
              <a:t>NATIONAL GRIEVANCES REDRESSAL SYSTEM</a:t>
            </a:r>
          </a:p>
        </p:txBody>
      </p:sp>
      <p:sp>
        <p:nvSpPr>
          <p:cNvPr id="11" name="Rectangle 10"/>
          <p:cNvSpPr/>
          <p:nvPr/>
        </p:nvSpPr>
        <p:spPr>
          <a:xfrm>
            <a:off x="79663" y="438150"/>
            <a:ext cx="5711538" cy="2913618"/>
          </a:xfrm>
          <a:prstGeom prst="rect">
            <a:avLst/>
          </a:prstGeom>
        </p:spPr>
        <p:txBody>
          <a:bodyPr wrap="square">
            <a:spAutoFit/>
          </a:bodyPr>
          <a:lstStyle/>
          <a:p>
            <a:pPr marL="342900" indent="-342900" algn="just">
              <a:lnSpc>
                <a:spcPts val="2500"/>
              </a:lnSpc>
              <a:spcBef>
                <a:spcPts val="1000"/>
              </a:spcBef>
              <a:buFont typeface="Arial" pitchFamily="34" charset="0"/>
              <a:buChar char="•"/>
            </a:pPr>
            <a:r>
              <a:rPr lang="en-US" dirty="0">
                <a:ea typeface="Calibri"/>
                <a:cs typeface="Poppins" panose="00000500000000000000" pitchFamily="2" charset="0"/>
                <a:sym typeface="Calibri"/>
              </a:rPr>
              <a:t>NGRS is </a:t>
            </a:r>
            <a:r>
              <a:rPr lang="en-GB" dirty="0">
                <a:ea typeface="Calibri"/>
                <a:cs typeface="Poppins" panose="00000500000000000000" pitchFamily="2" charset="0"/>
                <a:sym typeface="Calibri"/>
              </a:rPr>
              <a:t> a seamless and Integrated Help Desk / Call Centre / Single Window system. </a:t>
            </a:r>
          </a:p>
          <a:p>
            <a:pPr marL="342900" indent="-342900" algn="just">
              <a:lnSpc>
                <a:spcPts val="2500"/>
              </a:lnSpc>
              <a:spcBef>
                <a:spcPts val="1000"/>
              </a:spcBef>
              <a:buFont typeface="Arial" pitchFamily="34" charset="0"/>
              <a:buChar char="•"/>
            </a:pPr>
            <a:r>
              <a:rPr lang="en-GB" dirty="0">
                <a:ea typeface="Calibri"/>
                <a:cs typeface="Poppins" panose="00000500000000000000" pitchFamily="2" charset="0"/>
                <a:sym typeface="Calibri"/>
              </a:rPr>
              <a:t>Facilitates stakeholders like Citizens, Electors, Political parties, Candidates, Media and Election officials at National, State and District and AC level.</a:t>
            </a:r>
          </a:p>
          <a:p>
            <a:pPr marL="342900" indent="-342900" algn="just">
              <a:lnSpc>
                <a:spcPts val="2500"/>
              </a:lnSpc>
              <a:spcBef>
                <a:spcPts val="1000"/>
              </a:spcBef>
              <a:buFont typeface="Arial" pitchFamily="34" charset="0"/>
              <a:buChar char="•"/>
            </a:pPr>
            <a:r>
              <a:rPr lang="en-US" dirty="0">
                <a:cs typeface="Poppins" panose="00000500000000000000" pitchFamily="2" charset="0"/>
              </a:rPr>
              <a:t>Fastest way to lodge grievance by using different channel of NGRS [ Voter Helpline App / Voter Portal / PwD App/National Grievances Service/Contact Centre ]</a:t>
            </a:r>
          </a:p>
        </p:txBody>
      </p:sp>
      <p:pic>
        <p:nvPicPr>
          <p:cNvPr id="1027" name="Picture 3"/>
          <p:cNvPicPr>
            <a:picLocks noChangeAspect="1" noChangeArrowheads="1"/>
          </p:cNvPicPr>
          <p:nvPr/>
        </p:nvPicPr>
        <p:blipFill>
          <a:blip r:embed="rId3"/>
          <a:srcRect l="2632"/>
          <a:stretch>
            <a:fillRect/>
          </a:stretch>
        </p:blipFill>
        <p:spPr bwMode="auto">
          <a:xfrm>
            <a:off x="6096000" y="733425"/>
            <a:ext cx="2819400" cy="214312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76200" y="3409950"/>
            <a:ext cx="8915400" cy="1310615"/>
          </a:xfrm>
          <a:prstGeom prst="rect">
            <a:avLst/>
          </a:prstGeom>
        </p:spPr>
        <p:txBody>
          <a:bodyPr wrap="square">
            <a:spAutoFit/>
          </a:bodyPr>
          <a:lstStyle/>
          <a:p>
            <a:pPr marL="342900" indent="-342900" algn="just">
              <a:lnSpc>
                <a:spcPts val="2500"/>
              </a:lnSpc>
              <a:spcBef>
                <a:spcPts val="1000"/>
              </a:spcBef>
              <a:buFont typeface="Arial" pitchFamily="34" charset="0"/>
              <a:buChar char="•"/>
            </a:pPr>
            <a:r>
              <a:rPr lang="en-US" dirty="0">
                <a:cs typeface="Poppins" panose="00000500000000000000" pitchFamily="2" charset="0"/>
              </a:rPr>
              <a:t>Can lodge both </a:t>
            </a:r>
            <a:r>
              <a:rPr lang="en-US" b="1" dirty="0">
                <a:cs typeface="Poppins" panose="00000500000000000000" pitchFamily="2" charset="0"/>
              </a:rPr>
              <a:t>Election</a:t>
            </a:r>
            <a:r>
              <a:rPr lang="en-US" dirty="0">
                <a:cs typeface="Poppins" panose="00000500000000000000" pitchFamily="2" charset="0"/>
              </a:rPr>
              <a:t> and </a:t>
            </a:r>
            <a:r>
              <a:rPr lang="en-US" b="1" dirty="0">
                <a:cs typeface="Poppins" panose="00000500000000000000" pitchFamily="2" charset="0"/>
              </a:rPr>
              <a:t>Non-Election</a:t>
            </a:r>
            <a:r>
              <a:rPr lang="en-US" dirty="0">
                <a:cs typeface="Poppins" panose="00000500000000000000" pitchFamily="2" charset="0"/>
              </a:rPr>
              <a:t> Related Complaints.</a:t>
            </a:r>
          </a:p>
          <a:p>
            <a:pPr marL="342900" indent="-342900" algn="just">
              <a:lnSpc>
                <a:spcPts val="2500"/>
              </a:lnSpc>
              <a:spcBef>
                <a:spcPts val="1000"/>
              </a:spcBef>
              <a:buFont typeface="Arial" pitchFamily="34" charset="0"/>
              <a:buChar char="•"/>
            </a:pPr>
            <a:r>
              <a:rPr lang="en-US" b="1" dirty="0">
                <a:cs typeface="Poppins" panose="00000500000000000000" pitchFamily="2" charset="0"/>
              </a:rPr>
              <a:t>Track</a:t>
            </a:r>
            <a:r>
              <a:rPr lang="en-US" dirty="0">
                <a:cs typeface="Poppins" panose="00000500000000000000" pitchFamily="2" charset="0"/>
              </a:rPr>
              <a:t> every complaints lodged by any channel.</a:t>
            </a:r>
          </a:p>
          <a:p>
            <a:pPr marL="342900" indent="-342900" algn="just">
              <a:lnSpc>
                <a:spcPts val="2500"/>
              </a:lnSpc>
              <a:spcBef>
                <a:spcPts val="1000"/>
              </a:spcBef>
              <a:buFont typeface="Arial" pitchFamily="34" charset="0"/>
              <a:buChar char="•"/>
            </a:pPr>
            <a:r>
              <a:rPr lang="en-US" dirty="0">
                <a:cs typeface="Poppins" panose="00000500000000000000" pitchFamily="2" charset="0"/>
              </a:rPr>
              <a:t>Every user have a </a:t>
            </a:r>
            <a:r>
              <a:rPr lang="en-US" b="1" dirty="0">
                <a:cs typeface="Poppins" panose="00000500000000000000" pitchFamily="2" charset="0"/>
              </a:rPr>
              <a:t>separate dashboard</a:t>
            </a:r>
            <a:r>
              <a:rPr lang="en-US" dirty="0">
                <a:cs typeface="Poppins" panose="00000500000000000000" pitchFamily="2" charset="0"/>
              </a:rPr>
              <a:t> like Public, CEO, DEO, ERO and ECI officials.</a:t>
            </a:r>
            <a:endParaRPr lang="en-US" sz="1400" dirty="0">
              <a:ea typeface="Calibri"/>
              <a:cs typeface="Poppins" panose="00000500000000000000" pitchFamily="2" charset="0"/>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400110"/>
          </a:xfrm>
          <a:prstGeom prst="rect">
            <a:avLst/>
          </a:prstGeom>
          <a:solidFill>
            <a:schemeClr val="accent6">
              <a:lumMod val="40000"/>
              <a:lumOff val="60000"/>
            </a:schemeClr>
          </a:solidFill>
        </p:spPr>
        <p:txBody>
          <a:bodyPr wrap="square" rtlCol="0">
            <a:spAutoFit/>
          </a:bodyPr>
          <a:lstStyle/>
          <a:p>
            <a:r>
              <a:rPr lang="en-US" sz="2000" b="1" dirty="0"/>
              <a:t>NGRS – MONITORING &amp; FOLLOW UP</a:t>
            </a:r>
          </a:p>
        </p:txBody>
      </p:sp>
      <p:graphicFrame>
        <p:nvGraphicFramePr>
          <p:cNvPr id="7" name="Table 6"/>
          <p:cNvGraphicFramePr>
            <a:graphicFrameLocks noGrp="1"/>
          </p:cNvGraphicFramePr>
          <p:nvPr/>
        </p:nvGraphicFramePr>
        <p:xfrm>
          <a:off x="152400" y="539750"/>
          <a:ext cx="8839200" cy="4089400"/>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08000">
                <a:tc gridSpan="2">
                  <a:txBody>
                    <a:bodyPr/>
                    <a:lstStyle/>
                    <a:p>
                      <a:pPr algn="ctr"/>
                      <a:r>
                        <a:rPr lang="en-US" sz="2000" dirty="0">
                          <a:solidFill>
                            <a:schemeClr val="tx1"/>
                          </a:solidFill>
                        </a:rPr>
                        <a:t>GRIEVANCE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400">
                <a:tc>
                  <a:txBody>
                    <a:bodyPr/>
                    <a:lstStyle/>
                    <a:p>
                      <a:pPr algn="ctr"/>
                      <a:r>
                        <a:rPr lang="en-US" b="1" dirty="0"/>
                        <a:t>ELECTION PERIOD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NON-ELECTION PERIOD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14400">
                <a:tc>
                  <a:txBody>
                    <a:bodyPr/>
                    <a:lstStyle/>
                    <a:p>
                      <a:pPr marL="342900" indent="-342900" algn="just">
                        <a:buFont typeface="Arial" pitchFamily="34" charset="0"/>
                        <a:buChar char="•"/>
                      </a:pPr>
                      <a:r>
                        <a:rPr lang="en-GB" sz="2000" b="1" kern="1200" dirty="0">
                          <a:solidFill>
                            <a:schemeClr val="tx1"/>
                          </a:solidFill>
                          <a:latin typeface="+mn-lt"/>
                          <a:ea typeface="+mn-ea"/>
                          <a:cs typeface="Poppins" panose="00000500000000000000" pitchFamily="2" charset="0"/>
                        </a:rPr>
                        <a:t>Complaint</a:t>
                      </a:r>
                      <a:r>
                        <a:rPr lang="en-GB" sz="2000" kern="1200" dirty="0">
                          <a:solidFill>
                            <a:schemeClr val="tx1"/>
                          </a:solidFill>
                          <a:latin typeface="+mn-lt"/>
                          <a:ea typeface="+mn-ea"/>
                          <a:cs typeface="Poppins" panose="00000500000000000000" pitchFamily="2" charset="0"/>
                        </a:rPr>
                        <a:t> has redressal time of </a:t>
                      </a:r>
                      <a:r>
                        <a:rPr lang="en-GB" sz="2000" b="1" kern="1200" dirty="0">
                          <a:solidFill>
                            <a:schemeClr val="tx1"/>
                          </a:solidFill>
                          <a:latin typeface="+mn-lt"/>
                          <a:ea typeface="+mn-ea"/>
                          <a:cs typeface="Poppins" panose="00000500000000000000" pitchFamily="2" charset="0"/>
                        </a:rPr>
                        <a:t>max Two days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just">
                        <a:buFont typeface="Arial" pitchFamily="34" charset="0"/>
                        <a:buChar char="•"/>
                      </a:pPr>
                      <a:r>
                        <a:rPr lang="en-GB" sz="1800" b="1" kern="1200" dirty="0">
                          <a:solidFill>
                            <a:schemeClr val="tx1"/>
                          </a:solidFill>
                          <a:latin typeface="+mn-lt"/>
                          <a:ea typeface="+mn-ea"/>
                          <a:cs typeface="Poppins" panose="00000500000000000000" pitchFamily="2" charset="0"/>
                        </a:rPr>
                        <a:t>Complaint</a:t>
                      </a:r>
                      <a:r>
                        <a:rPr lang="en-GB" sz="1800" kern="1200" dirty="0">
                          <a:solidFill>
                            <a:schemeClr val="tx1"/>
                          </a:solidFill>
                          <a:latin typeface="+mn-lt"/>
                          <a:ea typeface="+mn-ea"/>
                          <a:cs typeface="Poppins" panose="00000500000000000000" pitchFamily="2" charset="0"/>
                        </a:rPr>
                        <a:t> has redressal time of </a:t>
                      </a:r>
                      <a:r>
                        <a:rPr lang="en-GB" sz="1800" b="1" kern="1200" dirty="0">
                          <a:solidFill>
                            <a:schemeClr val="tx1"/>
                          </a:solidFill>
                          <a:latin typeface="+mn-lt"/>
                          <a:ea typeface="+mn-ea"/>
                          <a:cs typeface="Poppins" panose="00000500000000000000" pitchFamily="2" charset="0"/>
                        </a:rPr>
                        <a:t>max One Month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9600">
                <a:tc gridSpan="2">
                  <a:txBody>
                    <a:bodyPr/>
                    <a:lstStyle/>
                    <a:p>
                      <a:pPr marL="342900" indent="-342900" algn="ctr">
                        <a:buFont typeface="Arial" pitchFamily="34" charset="0"/>
                        <a:buNone/>
                      </a:pPr>
                      <a:r>
                        <a:rPr lang="en-GB" sz="2000" b="1" kern="1200" dirty="0">
                          <a:solidFill>
                            <a:schemeClr val="tx1"/>
                          </a:solidFill>
                          <a:latin typeface="+mn-lt"/>
                          <a:ea typeface="+mn-ea"/>
                          <a:cs typeface="Poppins" panose="00000500000000000000" pitchFamily="2" charset="0"/>
                        </a:rPr>
                        <a:t>Complaint </a:t>
                      </a:r>
                      <a:r>
                        <a:rPr lang="en-GB" sz="2000" b="0" kern="1200" dirty="0">
                          <a:solidFill>
                            <a:schemeClr val="tx1"/>
                          </a:solidFill>
                          <a:latin typeface="+mn-lt"/>
                          <a:ea typeface="+mn-ea"/>
                          <a:cs typeface="Poppins" panose="00000500000000000000" pitchFamily="2" charset="0"/>
                        </a:rPr>
                        <a:t>has to be resolved within this period</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342900" indent="-342900" algn="l">
                        <a:buFont typeface="Arial" pitchFamily="34" charset="0"/>
                        <a:buChar char="•"/>
                      </a:pPr>
                      <a:endParaRPr lang="en-GB" sz="1800" b="1" kern="1200" dirty="0">
                        <a:solidFill>
                          <a:schemeClr val="tx1"/>
                        </a:solidFill>
                        <a:latin typeface="+mn-lt"/>
                        <a:ea typeface="+mn-ea"/>
                        <a:cs typeface="Poppins"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24000">
                <a:tc gridSpan="2">
                  <a:txBody>
                    <a:bodyPr/>
                    <a:lstStyle/>
                    <a:p>
                      <a:pPr marL="342900" marR="0" lvl="0" indent="-342900" algn="ctr" defTabSz="914400" rtl="0" eaLnBrk="1" fontAlgn="auto" latinLnBrk="0" hangingPunct="1">
                        <a:lnSpc>
                          <a:spcPct val="100000"/>
                        </a:lnSpc>
                        <a:spcBef>
                          <a:spcPts val="0"/>
                        </a:spcBef>
                        <a:spcAft>
                          <a:spcPts val="0"/>
                        </a:spcAft>
                        <a:buClrTx/>
                        <a:buSzTx/>
                        <a:buFont typeface="Arial" pitchFamily="34" charset="0"/>
                        <a:buNone/>
                        <a:tabLst/>
                        <a:defRPr/>
                      </a:pPr>
                      <a:r>
                        <a:rPr lang="en-GB" sz="2000" kern="1200" dirty="0">
                          <a:solidFill>
                            <a:schemeClr val="tx1"/>
                          </a:solidFill>
                          <a:latin typeface="+mn-lt"/>
                          <a:ea typeface="+mn-ea"/>
                          <a:cs typeface="Poppins" panose="00000500000000000000" pitchFamily="2" charset="0"/>
                        </a:rPr>
                        <a:t>If in this period RO, DEO does not taken action </a:t>
                      </a:r>
                    </a:p>
                    <a:p>
                      <a:pPr marL="342900" marR="0" lvl="0" indent="-342900" algn="ctr" defTabSz="914400" rtl="0" eaLnBrk="1" fontAlgn="auto" latinLnBrk="0" hangingPunct="1">
                        <a:lnSpc>
                          <a:spcPct val="100000"/>
                        </a:lnSpc>
                        <a:spcBef>
                          <a:spcPts val="1000"/>
                        </a:spcBef>
                        <a:spcAft>
                          <a:spcPts val="1000"/>
                        </a:spcAft>
                        <a:buClrTx/>
                        <a:buSzTx/>
                        <a:buFont typeface="Arial" pitchFamily="34" charset="0"/>
                        <a:buNone/>
                        <a:tabLst/>
                        <a:defRPr/>
                      </a:pPr>
                      <a:r>
                        <a:rPr lang="en-GB" sz="2000" kern="1200" dirty="0">
                          <a:solidFill>
                            <a:schemeClr val="tx1"/>
                          </a:solidFill>
                          <a:latin typeface="+mn-lt"/>
                          <a:ea typeface="+mn-ea"/>
                          <a:cs typeface="Poppins" panose="00000500000000000000" pitchFamily="2" charset="0"/>
                        </a:rPr>
                        <a:t>Then it go to one upper level officer after redressal period over. </a:t>
                      </a:r>
                    </a:p>
                    <a:p>
                      <a:pPr marL="342900" marR="0" lvl="0" indent="-342900" algn="ctr" defTabSz="914400" rtl="0" eaLnBrk="1" fontAlgn="auto" latinLnBrk="0" hangingPunct="1">
                        <a:lnSpc>
                          <a:spcPct val="100000"/>
                        </a:lnSpc>
                        <a:spcBef>
                          <a:spcPts val="0"/>
                        </a:spcBef>
                        <a:spcAft>
                          <a:spcPts val="0"/>
                        </a:spcAft>
                        <a:buClrTx/>
                        <a:buSzTx/>
                        <a:buFont typeface="Arial" pitchFamily="34" charset="0"/>
                        <a:buNone/>
                        <a:tabLst/>
                        <a:defRPr/>
                      </a:pPr>
                      <a:r>
                        <a:rPr lang="en-GB" sz="2000" kern="1200" dirty="0">
                          <a:solidFill>
                            <a:schemeClr val="tx1"/>
                          </a:solidFill>
                          <a:latin typeface="+mn-lt"/>
                          <a:ea typeface="+mn-ea"/>
                          <a:cs typeface="Poppins" panose="00000500000000000000" pitchFamily="2" charset="0"/>
                        </a:rPr>
                        <a:t>Ex: If complaint is of</a:t>
                      </a:r>
                      <a:r>
                        <a:rPr lang="en-GB" sz="2000" kern="1200" baseline="0" dirty="0">
                          <a:solidFill>
                            <a:schemeClr val="tx1"/>
                          </a:solidFill>
                          <a:latin typeface="+mn-lt"/>
                          <a:ea typeface="+mn-ea"/>
                          <a:cs typeface="Poppins" panose="00000500000000000000" pitchFamily="2" charset="0"/>
                        </a:rPr>
                        <a:t> </a:t>
                      </a:r>
                      <a:r>
                        <a:rPr lang="en-GB" sz="2000" kern="1200" dirty="0">
                          <a:solidFill>
                            <a:schemeClr val="tx1"/>
                          </a:solidFill>
                          <a:latin typeface="+mn-lt"/>
                          <a:ea typeface="+mn-ea"/>
                          <a:cs typeface="Poppins" panose="00000500000000000000" pitchFamily="2" charset="0"/>
                        </a:rPr>
                        <a:t>AC level, then it goes to District level.</a:t>
                      </a:r>
                      <a:endParaRPr lang="en-US" sz="2000" kern="1200" dirty="0">
                        <a:solidFill>
                          <a:schemeClr val="tx1"/>
                        </a:solidFill>
                        <a:latin typeface="+mn-lt"/>
                        <a:ea typeface="+mn-ea"/>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400110"/>
          </a:xfrm>
          <a:prstGeom prst="rect">
            <a:avLst/>
          </a:prstGeom>
          <a:solidFill>
            <a:schemeClr val="accent6">
              <a:lumMod val="40000"/>
              <a:lumOff val="60000"/>
            </a:schemeClr>
          </a:solidFill>
        </p:spPr>
        <p:txBody>
          <a:bodyPr wrap="square" rtlCol="0">
            <a:spAutoFit/>
          </a:bodyPr>
          <a:lstStyle/>
          <a:p>
            <a:r>
              <a:rPr lang="en-US" sz="2000" b="1" dirty="0"/>
              <a:t>NGRS – DISPOSAL OF COMPLAINTS</a:t>
            </a:r>
          </a:p>
        </p:txBody>
      </p:sp>
      <p:graphicFrame>
        <p:nvGraphicFramePr>
          <p:cNvPr id="7" name="Table 6"/>
          <p:cNvGraphicFramePr>
            <a:graphicFrameLocks noGrp="1"/>
          </p:cNvGraphicFramePr>
          <p:nvPr/>
        </p:nvGraphicFramePr>
        <p:xfrm>
          <a:off x="152400" y="539750"/>
          <a:ext cx="8839200" cy="4089400"/>
        </p:xfrm>
        <a:graphic>
          <a:graphicData uri="http://schemas.openxmlformats.org/drawingml/2006/table">
            <a:tbl>
              <a:tblPr firstRow="1" bandRow="1">
                <a:tableStyleId>{5C22544A-7EE6-4342-B048-85BDC9FD1C3A}</a:tableStyleId>
              </a:tblPr>
              <a:tblGrid>
                <a:gridCol w="8839200">
                  <a:extLst>
                    <a:ext uri="{9D8B030D-6E8A-4147-A177-3AD203B41FA5}">
                      <a16:colId xmlns:a16="http://schemas.microsoft.com/office/drawing/2014/main" val="20000"/>
                    </a:ext>
                  </a:extLst>
                </a:gridCol>
              </a:tblGrid>
              <a:tr h="508000">
                <a:tc>
                  <a:txBody>
                    <a:bodyPr/>
                    <a:lstStyle/>
                    <a:p>
                      <a:pPr algn="ctr"/>
                      <a:r>
                        <a:rPr lang="en-US" sz="2000" dirty="0">
                          <a:solidFill>
                            <a:schemeClr val="tx1"/>
                          </a:solidFill>
                        </a:rPr>
                        <a:t>URL</a:t>
                      </a:r>
                      <a:r>
                        <a:rPr lang="en-US" sz="2000" baseline="0" dirty="0">
                          <a:solidFill>
                            <a:schemeClr val="tx1"/>
                          </a:solidFill>
                        </a:rPr>
                        <a:t>: </a:t>
                      </a:r>
                      <a:r>
                        <a:rPr lang="en-US" sz="2200" b="0" kern="1200" dirty="0">
                          <a:solidFill>
                            <a:schemeClr val="tx1"/>
                          </a:solidFill>
                          <a:latin typeface="+mn-lt"/>
                          <a:ea typeface="+mn-ea"/>
                          <a:cs typeface="Poppins" panose="00000500000000000000" pitchFamily="2" charset="0"/>
                        </a:rPr>
                        <a:t>https://eci-citizenservicesforofficers.eci.nic.in</a:t>
                      </a:r>
                      <a:endParaRPr lang="en-US" sz="2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81400">
                <a:tc>
                  <a:txBody>
                    <a:bodyPr/>
                    <a:lstStyle/>
                    <a:p>
                      <a:pPr marL="342900" marR="0" indent="-342900" algn="just" defTabSz="914400" rtl="0" eaLnBrk="1" fontAlgn="auto" latinLnBrk="0" hangingPunct="1">
                        <a:lnSpc>
                          <a:spcPts val="2600"/>
                        </a:lnSpc>
                        <a:spcBef>
                          <a:spcPts val="1000"/>
                        </a:spcBef>
                        <a:spcAft>
                          <a:spcPts val="0"/>
                        </a:spcAft>
                        <a:buClrTx/>
                        <a:buSzTx/>
                        <a:buFont typeface="Arial" pitchFamily="34" charset="0"/>
                        <a:buChar char="•"/>
                        <a:tabLst/>
                        <a:defRPr/>
                      </a:pPr>
                      <a:r>
                        <a:rPr lang="en-GB" sz="1800" b="0" kern="1200" dirty="0">
                          <a:solidFill>
                            <a:schemeClr val="tx1"/>
                          </a:solidFill>
                          <a:latin typeface="+mn-lt"/>
                          <a:ea typeface="+mn-ea"/>
                          <a:cs typeface="Poppins" panose="00000500000000000000" pitchFamily="2" charset="0"/>
                        </a:rPr>
                        <a:t>All complaints are received on the Officer Portal</a:t>
                      </a:r>
                      <a:r>
                        <a:rPr lang="en-GB" sz="1800" b="0" kern="1200" baseline="0" dirty="0">
                          <a:solidFill>
                            <a:schemeClr val="tx1"/>
                          </a:solidFill>
                          <a:latin typeface="+mn-lt"/>
                          <a:ea typeface="+mn-ea"/>
                          <a:cs typeface="Poppins" panose="00000500000000000000" pitchFamily="2" charset="0"/>
                        </a:rPr>
                        <a:t> </a:t>
                      </a:r>
                    </a:p>
                    <a:p>
                      <a:pPr marL="342900" marR="0" indent="-342900" algn="just" defTabSz="914400" rtl="0" eaLnBrk="1" fontAlgn="auto" latinLnBrk="0" hangingPunct="1">
                        <a:lnSpc>
                          <a:spcPts val="2600"/>
                        </a:lnSpc>
                        <a:spcBef>
                          <a:spcPts val="1000"/>
                        </a:spcBef>
                        <a:spcAft>
                          <a:spcPts val="0"/>
                        </a:spcAft>
                        <a:buClrTx/>
                        <a:buSzTx/>
                        <a:buFont typeface="Arial" pitchFamily="34" charset="0"/>
                        <a:buChar char="•"/>
                        <a:tabLst/>
                        <a:defRPr/>
                      </a:pPr>
                      <a:r>
                        <a:rPr lang="en-GB" sz="1800" b="0" kern="1200" dirty="0">
                          <a:solidFill>
                            <a:schemeClr val="tx1"/>
                          </a:solidFill>
                          <a:latin typeface="+mn-lt"/>
                          <a:ea typeface="+mn-ea"/>
                          <a:cs typeface="Poppins" panose="00000500000000000000" pitchFamily="2" charset="0"/>
                        </a:rPr>
                        <a:t>Complaint is handled based</a:t>
                      </a:r>
                      <a:r>
                        <a:rPr lang="en-GB" sz="1800" b="0" kern="1200" baseline="0" dirty="0">
                          <a:solidFill>
                            <a:schemeClr val="tx1"/>
                          </a:solidFill>
                          <a:latin typeface="+mn-lt"/>
                          <a:ea typeface="+mn-ea"/>
                          <a:cs typeface="Poppins" panose="00000500000000000000" pitchFamily="2" charset="0"/>
                        </a:rPr>
                        <a:t> on its nature and action is taken by concerned officers like ERO, RO, DEO or CEO</a:t>
                      </a:r>
                    </a:p>
                    <a:p>
                      <a:pPr marL="342900" marR="0" indent="-342900" algn="just" defTabSz="914400" rtl="0" eaLnBrk="1" fontAlgn="auto" latinLnBrk="0" hangingPunct="1">
                        <a:lnSpc>
                          <a:spcPts val="2600"/>
                        </a:lnSpc>
                        <a:spcBef>
                          <a:spcPts val="1000"/>
                        </a:spcBef>
                        <a:spcAft>
                          <a:spcPts val="0"/>
                        </a:spcAft>
                        <a:buClrTx/>
                        <a:buSzTx/>
                        <a:buFont typeface="Arial" pitchFamily="34" charset="0"/>
                        <a:buChar char="•"/>
                        <a:tabLst/>
                        <a:defRPr/>
                      </a:pPr>
                      <a:r>
                        <a:rPr lang="en-GB" sz="1800" b="0" kern="1200" baseline="0" dirty="0">
                          <a:solidFill>
                            <a:schemeClr val="tx1"/>
                          </a:solidFill>
                          <a:latin typeface="+mn-lt"/>
                          <a:ea typeface="+mn-ea"/>
                          <a:cs typeface="Poppins" panose="00000500000000000000" pitchFamily="2" charset="0"/>
                        </a:rPr>
                        <a:t>Every Complaint have different redressal period</a:t>
                      </a:r>
                    </a:p>
                    <a:p>
                      <a:pPr marL="342900" marR="0" indent="-342900" algn="just" defTabSz="914400" rtl="0" eaLnBrk="1" fontAlgn="auto" latinLnBrk="0" hangingPunct="1">
                        <a:lnSpc>
                          <a:spcPts val="2600"/>
                        </a:lnSpc>
                        <a:spcBef>
                          <a:spcPts val="1000"/>
                        </a:spcBef>
                        <a:spcAft>
                          <a:spcPts val="0"/>
                        </a:spcAft>
                        <a:buClrTx/>
                        <a:buSzTx/>
                        <a:buFont typeface="Arial" pitchFamily="34" charset="0"/>
                        <a:buChar char="•"/>
                        <a:tabLst/>
                        <a:defRPr/>
                      </a:pPr>
                      <a:r>
                        <a:rPr lang="en-GB" sz="1800" kern="1200" dirty="0">
                          <a:solidFill>
                            <a:schemeClr val="tx1"/>
                          </a:solidFill>
                          <a:latin typeface="+mn-lt"/>
                          <a:ea typeface="+mn-ea"/>
                          <a:cs typeface="Poppins" panose="00000500000000000000" pitchFamily="2" charset="0"/>
                        </a:rPr>
                        <a:t>If within the redressal</a:t>
                      </a:r>
                      <a:r>
                        <a:rPr lang="en-GB" sz="1800" kern="1200" baseline="0" dirty="0">
                          <a:solidFill>
                            <a:schemeClr val="tx1"/>
                          </a:solidFill>
                          <a:latin typeface="+mn-lt"/>
                          <a:ea typeface="+mn-ea"/>
                          <a:cs typeface="Poppins" panose="00000500000000000000" pitchFamily="2" charset="0"/>
                        </a:rPr>
                        <a:t> </a:t>
                      </a:r>
                      <a:r>
                        <a:rPr lang="en-GB" sz="1800" kern="1200" dirty="0">
                          <a:solidFill>
                            <a:schemeClr val="tx1"/>
                          </a:solidFill>
                          <a:latin typeface="+mn-lt"/>
                          <a:ea typeface="+mn-ea"/>
                          <a:cs typeface="Poppins" panose="00000500000000000000" pitchFamily="2" charset="0"/>
                        </a:rPr>
                        <a:t>period RO, DEO does not taken action, then complaint goes to one upper level officer after redressal period over</a:t>
                      </a:r>
                      <a:r>
                        <a:rPr lang="en-GB" sz="1800" kern="1200" baseline="0" dirty="0">
                          <a:solidFill>
                            <a:schemeClr val="tx1"/>
                          </a:solidFill>
                          <a:latin typeface="+mn-lt"/>
                          <a:ea typeface="+mn-ea"/>
                          <a:cs typeface="Poppins" panose="00000500000000000000" pitchFamily="2" charset="0"/>
                        </a:rPr>
                        <a:t>, its status changes to Default.</a:t>
                      </a:r>
                    </a:p>
                    <a:p>
                      <a:pPr marL="342900" marR="0" indent="-342900" algn="just" defTabSz="914400" rtl="0" eaLnBrk="1" fontAlgn="auto" latinLnBrk="0" hangingPunct="1">
                        <a:lnSpc>
                          <a:spcPts val="2600"/>
                        </a:lnSpc>
                        <a:spcBef>
                          <a:spcPts val="1000"/>
                        </a:spcBef>
                        <a:spcAft>
                          <a:spcPts val="0"/>
                        </a:spcAft>
                        <a:buClrTx/>
                        <a:buSzTx/>
                        <a:buFont typeface="Arial" pitchFamily="34" charset="0"/>
                        <a:buChar char="•"/>
                        <a:tabLst/>
                        <a:defRPr/>
                      </a:pPr>
                      <a:r>
                        <a:rPr lang="en-GB" sz="1800" b="0" kern="1200" dirty="0">
                          <a:solidFill>
                            <a:schemeClr val="tx1"/>
                          </a:solidFill>
                          <a:latin typeface="+mn-lt"/>
                          <a:ea typeface="+mn-ea"/>
                          <a:cs typeface="Poppins" panose="00000500000000000000" pitchFamily="2" charset="0"/>
                        </a:rPr>
                        <a:t>Once</a:t>
                      </a:r>
                      <a:r>
                        <a:rPr lang="en-GB" sz="1800" b="0" kern="1200" baseline="0" dirty="0">
                          <a:solidFill>
                            <a:schemeClr val="tx1"/>
                          </a:solidFill>
                          <a:latin typeface="+mn-lt"/>
                          <a:ea typeface="+mn-ea"/>
                          <a:cs typeface="Poppins" panose="00000500000000000000" pitchFamily="2" charset="0"/>
                        </a:rPr>
                        <a:t> in every month. t</a:t>
                      </a:r>
                      <a:r>
                        <a:rPr lang="en-GB" sz="1800" b="0" kern="1200" dirty="0">
                          <a:solidFill>
                            <a:schemeClr val="tx1"/>
                          </a:solidFill>
                          <a:latin typeface="+mn-lt"/>
                          <a:ea typeface="+mn-ea"/>
                          <a:cs typeface="Poppins" panose="00000500000000000000" pitchFamily="2" charset="0"/>
                        </a:rPr>
                        <a:t>he</a:t>
                      </a:r>
                      <a:r>
                        <a:rPr lang="en-GB" sz="1800" b="0" kern="1200" baseline="0" dirty="0">
                          <a:solidFill>
                            <a:schemeClr val="tx1"/>
                          </a:solidFill>
                          <a:latin typeface="+mn-lt"/>
                          <a:ea typeface="+mn-ea"/>
                          <a:cs typeface="Poppins" panose="00000500000000000000" pitchFamily="2" charset="0"/>
                        </a:rPr>
                        <a:t> existing Public Grievances Redressal System takes the reports from NGRS and sends to the respective state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400110"/>
          </a:xfrm>
          <a:prstGeom prst="rect">
            <a:avLst/>
          </a:prstGeom>
          <a:solidFill>
            <a:schemeClr val="accent6">
              <a:lumMod val="40000"/>
              <a:lumOff val="60000"/>
            </a:schemeClr>
          </a:solidFill>
        </p:spPr>
        <p:txBody>
          <a:bodyPr wrap="square" rtlCol="0">
            <a:spAutoFit/>
          </a:bodyPr>
          <a:lstStyle/>
          <a:p>
            <a:r>
              <a:rPr lang="en-US" sz="2000" b="1" dirty="0"/>
              <a:t>NGRS – COMPLAINT STATUS</a:t>
            </a:r>
          </a:p>
        </p:txBody>
      </p:sp>
      <p:sp>
        <p:nvSpPr>
          <p:cNvPr id="12" name="Rounded Rectangle 11">
            <a:hlinkClick r:id="rId3" action="ppaction://hlinksldjump"/>
          </p:cNvPr>
          <p:cNvSpPr/>
          <p:nvPr/>
        </p:nvSpPr>
        <p:spPr>
          <a:xfrm>
            <a:off x="7962900" y="25400"/>
            <a:ext cx="1143000" cy="361950"/>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2700">
                  <a:solidFill>
                    <a:schemeClr val="tx1"/>
                  </a:solidFill>
                </a:ln>
                <a:solidFill>
                  <a:schemeClr val="tx1"/>
                </a:solidFill>
              </a:rPr>
              <a:t>BACK</a:t>
            </a:r>
            <a:endParaRPr lang="en-US" dirty="0">
              <a:ln w="12700">
                <a:solidFill>
                  <a:schemeClr val="tx1"/>
                </a:solidFill>
              </a:ln>
              <a:solidFill>
                <a:schemeClr val="tx1"/>
              </a:solidFill>
            </a:endParaRPr>
          </a:p>
        </p:txBody>
      </p:sp>
      <p:graphicFrame>
        <p:nvGraphicFramePr>
          <p:cNvPr id="7" name="Table 6"/>
          <p:cNvGraphicFramePr>
            <a:graphicFrameLocks noGrp="1"/>
          </p:cNvGraphicFramePr>
          <p:nvPr/>
        </p:nvGraphicFramePr>
        <p:xfrm>
          <a:off x="152400" y="539750"/>
          <a:ext cx="8839200" cy="426157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7391400">
                  <a:extLst>
                    <a:ext uri="{9D8B030D-6E8A-4147-A177-3AD203B41FA5}">
                      <a16:colId xmlns:a16="http://schemas.microsoft.com/office/drawing/2014/main" val="20001"/>
                    </a:ext>
                  </a:extLst>
                </a:gridCol>
              </a:tblGrid>
              <a:tr h="508000">
                <a:tc>
                  <a:txBody>
                    <a:bodyPr/>
                    <a:lstStyle/>
                    <a:p>
                      <a:pPr algn="ctr"/>
                      <a:r>
                        <a:rPr lang="en-US" sz="2200" b="1" dirty="0">
                          <a:solidFill>
                            <a:schemeClr val="tx1"/>
                          </a:solidFill>
                        </a:rPr>
                        <a:t>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chemeClr val="tx1"/>
                          </a:solidFill>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50714">
                <a:tc>
                  <a:txBody>
                    <a:bodyPr/>
                    <a:lstStyle/>
                    <a:p>
                      <a:pPr marL="342900" marR="0" indent="-342900" algn="ctr" defTabSz="914400" rtl="0" eaLnBrk="1" fontAlgn="auto" latinLnBrk="0" hangingPunct="1">
                        <a:lnSpc>
                          <a:spcPts val="2600"/>
                        </a:lnSpc>
                        <a:spcBef>
                          <a:spcPts val="1000"/>
                        </a:spcBef>
                        <a:spcAft>
                          <a:spcPts val="0"/>
                        </a:spcAft>
                        <a:buClrTx/>
                        <a:buSzTx/>
                        <a:buFont typeface="Arial" pitchFamily="34" charset="0"/>
                        <a:buNone/>
                        <a:tabLst/>
                        <a:defRPr/>
                      </a:pPr>
                      <a:r>
                        <a:rPr lang="en-US" b="0" dirty="0">
                          <a:solidFill>
                            <a:schemeClr val="tx1"/>
                          </a:solidFill>
                        </a:rPr>
                        <a:t>OPEN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indent="-342900" algn="just" defTabSz="914400" rtl="0" eaLnBrk="1" fontAlgn="auto" latinLnBrk="0" hangingPunct="1">
                        <a:lnSpc>
                          <a:spcPts val="2600"/>
                        </a:lnSpc>
                        <a:spcBef>
                          <a:spcPts val="1000"/>
                        </a:spcBef>
                        <a:spcAft>
                          <a:spcPts val="0"/>
                        </a:spcAft>
                        <a:buClrTx/>
                        <a:buSzTx/>
                        <a:buFont typeface="Arial" pitchFamily="34" charset="0"/>
                        <a:buNone/>
                        <a:tabLst/>
                        <a:defRPr/>
                      </a:pPr>
                      <a:r>
                        <a:rPr lang="en-US" sz="1800" kern="1200" dirty="0">
                          <a:solidFill>
                            <a:schemeClr val="tx1"/>
                          </a:solidFill>
                          <a:latin typeface="+mn-lt"/>
                          <a:ea typeface="+mn-ea"/>
                          <a:cs typeface="Poppins" panose="00000500000000000000" pitchFamily="2" charset="0"/>
                        </a:rPr>
                        <a:t>When first time complaint lodged</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50714">
                <a:tc>
                  <a:txBody>
                    <a:bodyPr/>
                    <a:lstStyle/>
                    <a:p>
                      <a:pPr marL="342900" marR="0" indent="-34290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b="0" dirty="0">
                          <a:solidFill>
                            <a:schemeClr val="tx1"/>
                          </a:solidFill>
                        </a:rPr>
                        <a:t>IN </a:t>
                      </a:r>
                    </a:p>
                    <a:p>
                      <a:pPr marL="342900" marR="0" indent="-34290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b="0" dirty="0">
                          <a:solidFill>
                            <a:schemeClr val="tx1"/>
                          </a:solidFill>
                        </a:rPr>
                        <a:t>PROGRESS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indent="-342900" algn="just" defTabSz="914400" rtl="0" eaLnBrk="1" fontAlgn="auto" latinLnBrk="0" hangingPunct="1">
                        <a:lnSpc>
                          <a:spcPts val="2600"/>
                        </a:lnSpc>
                        <a:spcBef>
                          <a:spcPts val="1000"/>
                        </a:spcBef>
                        <a:spcAft>
                          <a:spcPts val="0"/>
                        </a:spcAft>
                        <a:buClrTx/>
                        <a:buSzTx/>
                        <a:buFont typeface="Arial" pitchFamily="34" charset="0"/>
                        <a:buNone/>
                        <a:tabLst/>
                        <a:defRPr/>
                      </a:pPr>
                      <a:r>
                        <a:rPr lang="en-US" sz="1800" kern="1200" dirty="0">
                          <a:solidFill>
                            <a:schemeClr val="tx1"/>
                          </a:solidFill>
                          <a:latin typeface="+mn-lt"/>
                          <a:ea typeface="+mn-ea"/>
                          <a:cs typeface="Poppins" panose="00000500000000000000" pitchFamily="2" charset="0"/>
                        </a:rPr>
                        <a:t>Complaints Noted or Forwarded but not disposed</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50714">
                <a:tc>
                  <a:txBody>
                    <a:bodyPr/>
                    <a:lstStyle/>
                    <a:p>
                      <a:pPr marL="342900" marR="0" indent="-342900" algn="ctr" defTabSz="914400" rtl="0" eaLnBrk="1" fontAlgn="auto" latinLnBrk="0" hangingPunct="1">
                        <a:lnSpc>
                          <a:spcPts val="2600"/>
                        </a:lnSpc>
                        <a:spcBef>
                          <a:spcPts val="1000"/>
                        </a:spcBef>
                        <a:spcAft>
                          <a:spcPts val="0"/>
                        </a:spcAft>
                        <a:buClrTx/>
                        <a:buSzTx/>
                        <a:buFont typeface="Arial" pitchFamily="34" charset="0"/>
                        <a:buNone/>
                        <a:tabLst/>
                        <a:defRPr/>
                      </a:pPr>
                      <a:r>
                        <a:rPr lang="en-US" b="0" dirty="0">
                          <a:solidFill>
                            <a:schemeClr val="tx1"/>
                          </a:solidFill>
                        </a:rPr>
                        <a:t>RESOLVED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indent="-342900" algn="just" defTabSz="914400" rtl="0" eaLnBrk="1" fontAlgn="auto" latinLnBrk="0" hangingPunct="1">
                        <a:lnSpc>
                          <a:spcPts val="2600"/>
                        </a:lnSpc>
                        <a:spcBef>
                          <a:spcPts val="1000"/>
                        </a:spcBef>
                        <a:spcAft>
                          <a:spcPts val="0"/>
                        </a:spcAft>
                        <a:buClrTx/>
                        <a:buSzTx/>
                        <a:buFont typeface="Arial" pitchFamily="34" charset="0"/>
                        <a:buNone/>
                        <a:tabLst/>
                        <a:defRPr/>
                      </a:pPr>
                      <a:r>
                        <a:rPr lang="en-US" sz="1800" kern="1200" dirty="0">
                          <a:solidFill>
                            <a:schemeClr val="tx1"/>
                          </a:solidFill>
                          <a:latin typeface="+mn-lt"/>
                          <a:ea typeface="+mn-ea"/>
                          <a:cs typeface="Poppins" panose="00000500000000000000" pitchFamily="2" charset="0"/>
                        </a:rPr>
                        <a:t>Complaints disposed by officer</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50714">
                <a:tc>
                  <a:txBody>
                    <a:bodyPr/>
                    <a:lstStyle/>
                    <a:p>
                      <a:pPr marL="342900" marR="0" indent="-342900" algn="ctr" defTabSz="914400" rtl="0" eaLnBrk="1" fontAlgn="auto" latinLnBrk="0" hangingPunct="1">
                        <a:lnSpc>
                          <a:spcPts val="2600"/>
                        </a:lnSpc>
                        <a:spcBef>
                          <a:spcPts val="1000"/>
                        </a:spcBef>
                        <a:spcAft>
                          <a:spcPts val="0"/>
                        </a:spcAft>
                        <a:buClrTx/>
                        <a:buSzTx/>
                        <a:buFont typeface="Arial" pitchFamily="34" charset="0"/>
                        <a:buNone/>
                        <a:tabLst/>
                        <a:defRPr/>
                      </a:pPr>
                      <a:r>
                        <a:rPr lang="en-US" b="0" dirty="0">
                          <a:solidFill>
                            <a:schemeClr val="tx1"/>
                          </a:solidFill>
                        </a:rPr>
                        <a:t>CLOSED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indent="-342900" algn="just" defTabSz="914400" rtl="0" eaLnBrk="1" fontAlgn="auto" latinLnBrk="0" hangingPunct="1">
                        <a:lnSpc>
                          <a:spcPts val="2600"/>
                        </a:lnSpc>
                        <a:spcBef>
                          <a:spcPts val="1000"/>
                        </a:spcBef>
                        <a:spcAft>
                          <a:spcPts val="0"/>
                        </a:spcAft>
                        <a:buClrTx/>
                        <a:buSzTx/>
                        <a:buFont typeface="Arial" pitchFamily="34" charset="0"/>
                        <a:buNone/>
                        <a:tabLst/>
                        <a:defRPr/>
                      </a:pPr>
                      <a:r>
                        <a:rPr lang="en-US" sz="1800" kern="1200" dirty="0">
                          <a:solidFill>
                            <a:schemeClr val="tx1"/>
                          </a:solidFill>
                          <a:latin typeface="+mn-lt"/>
                          <a:ea typeface="+mn-ea"/>
                          <a:cs typeface="Poppins" panose="00000500000000000000" pitchFamily="2" charset="0"/>
                        </a:rPr>
                        <a:t>After 7 days of disposal, status of complaint automatically changes to Closed</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50714">
                <a:tc>
                  <a:txBody>
                    <a:bodyPr/>
                    <a:lstStyle/>
                    <a:p>
                      <a:pPr marL="342900" marR="0" indent="-342900" algn="ctr" defTabSz="914400" rtl="0" eaLnBrk="1" fontAlgn="auto" latinLnBrk="0" hangingPunct="1">
                        <a:lnSpc>
                          <a:spcPts val="2600"/>
                        </a:lnSpc>
                        <a:spcBef>
                          <a:spcPts val="1000"/>
                        </a:spcBef>
                        <a:spcAft>
                          <a:spcPts val="0"/>
                        </a:spcAft>
                        <a:buClrTx/>
                        <a:buSzTx/>
                        <a:buFont typeface="Arial" pitchFamily="34" charset="0"/>
                        <a:buNone/>
                        <a:tabLst/>
                        <a:defRPr/>
                      </a:pPr>
                      <a:r>
                        <a:rPr lang="en-US" sz="1800" b="0" kern="1200" dirty="0">
                          <a:solidFill>
                            <a:schemeClr val="tx1"/>
                          </a:solidFill>
                          <a:latin typeface="+mn-lt"/>
                          <a:ea typeface="+mn-ea"/>
                          <a:cs typeface="Poppins" panose="00000500000000000000" pitchFamily="2" charset="0"/>
                        </a:rPr>
                        <a:t>DEFAULT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indent="-342900" algn="just" defTabSz="914400" rtl="0" eaLnBrk="1" fontAlgn="auto" latinLnBrk="0" hangingPunct="1">
                        <a:lnSpc>
                          <a:spcPts val="2600"/>
                        </a:lnSpc>
                        <a:spcBef>
                          <a:spcPts val="1000"/>
                        </a:spcBef>
                        <a:spcAft>
                          <a:spcPts val="0"/>
                        </a:spcAft>
                        <a:buClrTx/>
                        <a:buSzTx/>
                        <a:buFont typeface="Arial" pitchFamily="34" charset="0"/>
                        <a:buNone/>
                        <a:tabLst/>
                        <a:defRPr/>
                      </a:pPr>
                      <a:r>
                        <a:rPr lang="en-US" sz="1800" kern="1200" dirty="0">
                          <a:solidFill>
                            <a:schemeClr val="tx1"/>
                          </a:solidFill>
                          <a:latin typeface="+mn-lt"/>
                          <a:ea typeface="+mn-ea"/>
                          <a:cs typeface="Poppins" panose="00000500000000000000" pitchFamily="2" charset="0"/>
                        </a:rPr>
                        <a:t>No any action taken by any officer within the time period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NATIONAL VOTER SERVICE PORTAL (NVSP)</a:t>
            </a:r>
            <a:endParaRPr lang="en-US" sz="1900" b="1" dirty="0"/>
          </a:p>
        </p:txBody>
      </p:sp>
      <p:pic>
        <p:nvPicPr>
          <p:cNvPr id="1027" name="Picture 3"/>
          <p:cNvPicPr>
            <a:picLocks noChangeAspect="1" noChangeArrowheads="1"/>
          </p:cNvPicPr>
          <p:nvPr/>
        </p:nvPicPr>
        <p:blipFill>
          <a:blip r:embed="rId3"/>
          <a:srcRect/>
          <a:stretch>
            <a:fillRect/>
          </a:stretch>
        </p:blipFill>
        <p:spPr bwMode="auto">
          <a:xfrm>
            <a:off x="85725" y="438150"/>
            <a:ext cx="8905875" cy="457200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NATIONAL VOTER SERVICE PORTAL (NVSP)</a:t>
            </a:r>
            <a:endParaRPr lang="en-US" sz="1900" b="1" dirty="0"/>
          </a:p>
        </p:txBody>
      </p:sp>
      <p:sp>
        <p:nvSpPr>
          <p:cNvPr id="5" name="Rectangle 4"/>
          <p:cNvSpPr/>
          <p:nvPr/>
        </p:nvSpPr>
        <p:spPr>
          <a:xfrm>
            <a:off x="76200" y="499135"/>
            <a:ext cx="2514600" cy="3913892"/>
          </a:xfrm>
          <a:prstGeom prst="rect">
            <a:avLst/>
          </a:prstGeom>
        </p:spPr>
        <p:txBody>
          <a:bodyPr wrap="square">
            <a:spAutoFit/>
          </a:bodyPr>
          <a:lstStyle/>
          <a:p>
            <a:pPr marL="342900" indent="-342900" algn="just">
              <a:spcBef>
                <a:spcPts val="1000"/>
              </a:spcBef>
              <a:buFont typeface="Arial" pitchFamily="34" charset="0"/>
              <a:buChar char="•"/>
              <a:defRPr/>
            </a:pPr>
            <a:r>
              <a:rPr lang="en-US" altLang="en-US" sz="1600" dirty="0">
                <a:cs typeface="Poppins" panose="00000500000000000000" pitchFamily="2" charset="0"/>
              </a:rPr>
              <a:t>The user friendly interface of this portal provides a single window quality services to citizen towards higher transparency and ease of access of information. </a:t>
            </a:r>
          </a:p>
          <a:p>
            <a:pPr marL="342900" indent="-342900" algn="just">
              <a:spcBef>
                <a:spcPts val="1000"/>
              </a:spcBef>
              <a:buFont typeface="Arial" pitchFamily="34" charset="0"/>
              <a:buChar char="•"/>
              <a:defRPr/>
            </a:pPr>
            <a:r>
              <a:rPr lang="en-US" altLang="en-US" sz="1600" dirty="0">
                <a:cs typeface="Poppins" panose="00000500000000000000" pitchFamily="2" charset="0"/>
              </a:rPr>
              <a:t>The Electoral Search from over 85 Crore electoral data within a blink of eye is possible due to the use of cloud services &amp; responsive user interface.</a:t>
            </a:r>
          </a:p>
        </p:txBody>
      </p:sp>
      <p:pic>
        <p:nvPicPr>
          <p:cNvPr id="2" name="Picture 1">
            <a:extLst>
              <a:ext uri="{FF2B5EF4-FFF2-40B4-BE49-F238E27FC236}">
                <a16:creationId xmlns:a16="http://schemas.microsoft.com/office/drawing/2014/main" id="{94436CCD-694F-42EE-8971-CCA3A44ED356}"/>
              </a:ext>
            </a:extLst>
          </p:cNvPr>
          <p:cNvPicPr>
            <a:picLocks noChangeAspect="1"/>
          </p:cNvPicPr>
          <p:nvPr/>
        </p:nvPicPr>
        <p:blipFill>
          <a:blip r:embed="rId3"/>
          <a:stretch>
            <a:fillRect/>
          </a:stretch>
        </p:blipFill>
        <p:spPr>
          <a:xfrm>
            <a:off x="2590800" y="528479"/>
            <a:ext cx="6553200" cy="40865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0" y="-19050"/>
            <a:ext cx="9144000" cy="461665"/>
          </a:xfrm>
          <a:prstGeom prst="rect">
            <a:avLst/>
          </a:prstGeom>
          <a:solidFill>
            <a:schemeClr val="accent6">
              <a:lumMod val="40000"/>
              <a:lumOff val="60000"/>
            </a:schemeClr>
          </a:solidFill>
        </p:spPr>
        <p:txBody>
          <a:bodyPr wrap="square" rtlCol="0">
            <a:spAutoFit/>
          </a:bodyPr>
          <a:lstStyle/>
          <a:p>
            <a:pPr algn="ctr">
              <a:spcBef>
                <a:spcPts val="1200"/>
              </a:spcBef>
              <a:spcAft>
                <a:spcPts val="1200"/>
              </a:spcAft>
            </a:pPr>
            <a:r>
              <a:rPr lang="en-US" sz="2400" b="1" dirty="0"/>
              <a:t>DISCLAIMER</a:t>
            </a:r>
          </a:p>
        </p:txBody>
      </p:sp>
      <p:sp>
        <p:nvSpPr>
          <p:cNvPr id="6" name="Rectangle 4"/>
          <p:cNvSpPr>
            <a:spLocks noRot="1" noChangeArrowheads="1"/>
          </p:cNvSpPr>
          <p:nvPr/>
        </p:nvSpPr>
        <p:spPr bwMode="auto">
          <a:xfrm>
            <a:off x="25400" y="819150"/>
            <a:ext cx="9067800" cy="3886200"/>
          </a:xfrm>
          <a:prstGeom prst="rect">
            <a:avLst/>
          </a:prstGeom>
          <a:noFill/>
          <a:ln w="9525">
            <a:noFill/>
            <a:miter lim="800000"/>
          </a:ln>
        </p:spPr>
        <p:txBody>
          <a:bodyPr anchor="ctr"/>
          <a:lstStyle/>
          <a:p>
            <a:pPr algn="just">
              <a:spcBef>
                <a:spcPts val="1200"/>
              </a:spcBef>
              <a:spcAft>
                <a:spcPts val="1200"/>
              </a:spcAft>
              <a:defRPr/>
            </a:pPr>
            <a:r>
              <a:rPr lang="en-US" sz="2200" dirty="0">
                <a:latin typeface="+mj-lt"/>
              </a:rPr>
              <a:t>The information contained in this presentation is merely for educational and informational purposes.  It is not intended as a substitute for the judicious Instructional materials from Election Commission of India, its Circulars and Notifications.</a:t>
            </a:r>
          </a:p>
          <a:p>
            <a:pPr algn="just">
              <a:spcBef>
                <a:spcPts val="1200"/>
              </a:spcBef>
              <a:spcAft>
                <a:spcPts val="1200"/>
              </a:spcAft>
              <a:defRPr/>
            </a:pPr>
            <a:r>
              <a:rPr lang="en-US" sz="2200" dirty="0">
                <a:latin typeface="+mj-lt"/>
              </a:rPr>
              <a:t>While information in this presentation has been verified to the best of our abilities, we cannot guarantee that there are no mistakes or errors. You by yourself assume the sole responsibility of acting upon any information from this presentation, you do so at your own risk.</a:t>
            </a:r>
          </a:p>
          <a:p>
            <a:pPr algn="just">
              <a:spcBef>
                <a:spcPts val="1200"/>
              </a:spcBef>
              <a:spcAft>
                <a:spcPts val="1200"/>
              </a:spcAft>
              <a:defRPr/>
            </a:pPr>
            <a:r>
              <a:rPr lang="en-US" sz="2200" dirty="0">
                <a:latin typeface="+mj-lt"/>
              </a:rPr>
              <a:t>The readers are advised to read &amp; follow the updated instruction materials available on the website of ECI ( eci.gov.in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NATIONAL VOTER SERVICE PORTAL (NVSP)</a:t>
            </a:r>
            <a:endParaRPr lang="en-US" sz="1900" b="1" dirty="0"/>
          </a:p>
        </p:txBody>
      </p:sp>
      <p:sp>
        <p:nvSpPr>
          <p:cNvPr id="5" name="Rectangle 4"/>
          <p:cNvSpPr/>
          <p:nvPr/>
        </p:nvSpPr>
        <p:spPr>
          <a:xfrm>
            <a:off x="76200" y="439243"/>
            <a:ext cx="3124200" cy="4791055"/>
          </a:xfrm>
          <a:prstGeom prst="rect">
            <a:avLst/>
          </a:prstGeom>
        </p:spPr>
        <p:txBody>
          <a:bodyPr wrap="square">
            <a:spAutoFit/>
          </a:bodyPr>
          <a:lstStyle/>
          <a:p>
            <a:pPr marL="285750" indent="-285750" algn="just">
              <a:spcBef>
                <a:spcPts val="1000"/>
              </a:spcBef>
              <a:buFont typeface="Wingdings" panose="05000000000000000000" pitchFamily="2" charset="2"/>
              <a:buChar char="ü"/>
              <a:defRPr/>
            </a:pPr>
            <a:r>
              <a:rPr lang="en-IN" altLang="en-US" sz="1600" dirty="0">
                <a:cs typeface="Poppins" panose="00000500000000000000" pitchFamily="2" charset="0"/>
              </a:rPr>
              <a:t>This interface helps the citizen</a:t>
            </a:r>
          </a:p>
          <a:p>
            <a:pPr marL="742950" lvl="1" indent="-285750" algn="just">
              <a:spcBef>
                <a:spcPts val="1000"/>
              </a:spcBef>
              <a:buFont typeface="Arial" panose="020B0604020202020204" pitchFamily="34" charset="0"/>
              <a:buChar char="•"/>
              <a:defRPr/>
            </a:pPr>
            <a:r>
              <a:rPr lang="en-IN" altLang="en-US" sz="1600" dirty="0">
                <a:cs typeface="Poppins" panose="00000500000000000000" pitchFamily="2" charset="0"/>
              </a:rPr>
              <a:t>Search their name in electoral roll on Details (Name, Relative Name, Age/DOB, State, AC, Location from  Google Maps) / EPIC No.</a:t>
            </a:r>
          </a:p>
          <a:p>
            <a:pPr marL="800100" lvl="1" indent="-342900" algn="just">
              <a:spcBef>
                <a:spcPts val="600"/>
              </a:spcBef>
              <a:buFont typeface="Arial" pitchFamily="34" charset="0"/>
              <a:buChar char="•"/>
              <a:defRPr/>
            </a:pPr>
            <a:r>
              <a:rPr lang="en-IN" altLang="en-US" sz="1600" dirty="0">
                <a:cs typeface="Poppins" panose="00000500000000000000" pitchFamily="2" charset="0"/>
              </a:rPr>
              <a:t>Apply online for registration as new voter</a:t>
            </a:r>
          </a:p>
          <a:p>
            <a:pPr marL="800100" lvl="1" indent="-342900" algn="just">
              <a:spcBef>
                <a:spcPts val="600"/>
              </a:spcBef>
              <a:buFont typeface="Arial" pitchFamily="34" charset="0"/>
              <a:buChar char="•"/>
              <a:defRPr/>
            </a:pPr>
            <a:r>
              <a:rPr lang="en-IN" altLang="en-US" sz="1600" dirty="0">
                <a:cs typeface="Poppins" panose="00000500000000000000" pitchFamily="2" charset="0"/>
              </a:rPr>
              <a:t>Correction of entries or change of address</a:t>
            </a:r>
          </a:p>
          <a:p>
            <a:pPr marL="800100" lvl="1" indent="-342900" algn="just">
              <a:spcBef>
                <a:spcPts val="600"/>
              </a:spcBef>
              <a:buFont typeface="Arial" pitchFamily="34" charset="0"/>
              <a:buChar char="•"/>
              <a:defRPr/>
            </a:pPr>
            <a:r>
              <a:rPr lang="en-IN" altLang="en-US" sz="1600" dirty="0">
                <a:cs typeface="Poppins" panose="00000500000000000000" pitchFamily="2" charset="0"/>
              </a:rPr>
              <a:t>Track status of application</a:t>
            </a:r>
          </a:p>
          <a:p>
            <a:pPr marL="800100" lvl="1" indent="-342900" algn="just">
              <a:spcBef>
                <a:spcPts val="600"/>
              </a:spcBef>
              <a:buFont typeface="Arial" pitchFamily="34" charset="0"/>
              <a:buChar char="•"/>
              <a:defRPr/>
            </a:pPr>
            <a:r>
              <a:rPr lang="en-IN" altLang="en-US" sz="1600" dirty="0">
                <a:cs typeface="Poppins" panose="00000500000000000000" pitchFamily="2" charset="0"/>
              </a:rPr>
              <a:t>Print voter information slip</a:t>
            </a:r>
          </a:p>
          <a:p>
            <a:pPr marL="800100" lvl="1" indent="-342900" algn="just">
              <a:spcBef>
                <a:spcPts val="600"/>
              </a:spcBef>
              <a:buFont typeface="Arial" pitchFamily="34" charset="0"/>
              <a:buChar char="•"/>
              <a:defRPr/>
            </a:pPr>
            <a:r>
              <a:rPr lang="en-IN" altLang="en-US" sz="1600" dirty="0">
                <a:cs typeface="Poppins" panose="00000500000000000000" pitchFamily="2" charset="0"/>
              </a:rPr>
              <a:t>Find their BLO, ERO and DEO etc.</a:t>
            </a:r>
            <a:endParaRPr lang="en-US" sz="1600" dirty="0">
              <a:cs typeface="Poppins" panose="00000500000000000000" pitchFamily="2" charset="0"/>
            </a:endParaRPr>
          </a:p>
        </p:txBody>
      </p:sp>
      <p:sp>
        <p:nvSpPr>
          <p:cNvPr id="6" name="Rounded Rectangle 5">
            <a:hlinkClick r:id="rId3" action="ppaction://hlinksldjump"/>
          </p:cNvPr>
          <p:cNvSpPr/>
          <p:nvPr/>
        </p:nvSpPr>
        <p:spPr>
          <a:xfrm>
            <a:off x="7962900" y="25400"/>
            <a:ext cx="1143000" cy="361950"/>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2700">
                  <a:solidFill>
                    <a:schemeClr val="tx1"/>
                  </a:solidFill>
                </a:ln>
                <a:solidFill>
                  <a:schemeClr val="tx1"/>
                </a:solidFill>
              </a:rPr>
              <a:t>BACK</a:t>
            </a:r>
            <a:endParaRPr lang="en-US" dirty="0">
              <a:ln w="12700">
                <a:solidFill>
                  <a:schemeClr val="tx1"/>
                </a:solidFill>
              </a:ln>
              <a:solidFill>
                <a:schemeClr val="tx1"/>
              </a:solidFill>
            </a:endParaRPr>
          </a:p>
        </p:txBody>
      </p:sp>
      <p:pic>
        <p:nvPicPr>
          <p:cNvPr id="2" name="Picture 1">
            <a:extLst>
              <a:ext uri="{FF2B5EF4-FFF2-40B4-BE49-F238E27FC236}">
                <a16:creationId xmlns:a16="http://schemas.microsoft.com/office/drawing/2014/main" id="{8802D686-D17F-4676-A592-22F6CE2BCB3F}"/>
              </a:ext>
            </a:extLst>
          </p:cNvPr>
          <p:cNvPicPr>
            <a:picLocks noChangeAspect="1"/>
          </p:cNvPicPr>
          <p:nvPr/>
        </p:nvPicPr>
        <p:blipFill>
          <a:blip r:embed="rId4"/>
          <a:stretch>
            <a:fillRect/>
          </a:stretch>
        </p:blipFill>
        <p:spPr>
          <a:xfrm>
            <a:off x="3200400" y="422821"/>
            <a:ext cx="5867400" cy="2607074"/>
          </a:xfrm>
          <a:prstGeom prst="rect">
            <a:avLst/>
          </a:prstGeom>
        </p:spPr>
      </p:pic>
      <p:pic>
        <p:nvPicPr>
          <p:cNvPr id="3" name="Picture 2">
            <a:extLst>
              <a:ext uri="{FF2B5EF4-FFF2-40B4-BE49-F238E27FC236}">
                <a16:creationId xmlns:a16="http://schemas.microsoft.com/office/drawing/2014/main" id="{D27CF65F-AC8B-4F36-BDF6-AAE9F9469A95}"/>
              </a:ext>
            </a:extLst>
          </p:cNvPr>
          <p:cNvPicPr>
            <a:picLocks noChangeAspect="1"/>
          </p:cNvPicPr>
          <p:nvPr/>
        </p:nvPicPr>
        <p:blipFill>
          <a:blip r:embed="rId5"/>
          <a:stretch>
            <a:fillRect/>
          </a:stretch>
        </p:blipFill>
        <p:spPr>
          <a:xfrm>
            <a:off x="3238500" y="2869014"/>
            <a:ext cx="5829300" cy="220169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400110"/>
          </a:xfrm>
          <a:prstGeom prst="rect">
            <a:avLst/>
          </a:prstGeom>
          <a:solidFill>
            <a:schemeClr val="accent6">
              <a:lumMod val="40000"/>
              <a:lumOff val="60000"/>
            </a:schemeClr>
          </a:solidFill>
        </p:spPr>
        <p:txBody>
          <a:bodyPr wrap="square" rtlCol="0">
            <a:spAutoFit/>
          </a:bodyPr>
          <a:lstStyle/>
          <a:p>
            <a:r>
              <a:rPr lang="en-US" sz="2000" b="1" dirty="0"/>
              <a:t>EVM MANAGEMENT SYSTEM</a:t>
            </a:r>
          </a:p>
        </p:txBody>
      </p:sp>
      <p:grpSp>
        <p:nvGrpSpPr>
          <p:cNvPr id="43" name="Group 42"/>
          <p:cNvGrpSpPr/>
          <p:nvPr/>
        </p:nvGrpSpPr>
        <p:grpSpPr>
          <a:xfrm>
            <a:off x="457200" y="866775"/>
            <a:ext cx="8077200" cy="3686175"/>
            <a:chOff x="457200" y="866775"/>
            <a:chExt cx="8077200" cy="3686175"/>
          </a:xfrm>
        </p:grpSpPr>
        <p:grpSp>
          <p:nvGrpSpPr>
            <p:cNvPr id="5" name="Group 4"/>
            <p:cNvGrpSpPr/>
            <p:nvPr/>
          </p:nvGrpSpPr>
          <p:grpSpPr>
            <a:xfrm>
              <a:off x="1371600" y="866775"/>
              <a:ext cx="6210301" cy="3686175"/>
              <a:chOff x="1466850" y="1181100"/>
              <a:chExt cx="6210301" cy="3686175"/>
            </a:xfrm>
          </p:grpSpPr>
          <p:pic>
            <p:nvPicPr>
              <p:cNvPr id="6" name="Google Shape;951;p105"/>
              <p:cNvPicPr preferRelativeResize="0"/>
              <p:nvPr/>
            </p:nvPicPr>
            <p:blipFill rotWithShape="1">
              <a:blip r:embed="rId3" cstate="print">
                <a:alphaModFix/>
              </a:blip>
              <a:srcRect l="17763" t="3669" r="17757" b="4595"/>
              <a:stretch/>
            </p:blipFill>
            <p:spPr>
              <a:xfrm>
                <a:off x="2390775" y="1400175"/>
                <a:ext cx="4362451" cy="2849633"/>
              </a:xfrm>
              <a:prstGeom prst="rect">
                <a:avLst/>
              </a:prstGeom>
              <a:noFill/>
              <a:ln>
                <a:noFill/>
              </a:ln>
            </p:spPr>
          </p:pic>
          <p:sp>
            <p:nvSpPr>
              <p:cNvPr id="8" name="Google Shape;952;p105"/>
              <p:cNvSpPr/>
              <p:nvPr/>
            </p:nvSpPr>
            <p:spPr>
              <a:xfrm>
                <a:off x="2363596" y="1393379"/>
                <a:ext cx="4389600" cy="2856300"/>
              </a:xfrm>
              <a:prstGeom prst="rect">
                <a:avLst/>
              </a:prstGeom>
              <a:solidFill>
                <a:schemeClr val="lt1">
                  <a:alpha val="64709"/>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9" name="Google Shape;956;p105"/>
              <p:cNvPicPr preferRelativeResize="0"/>
              <p:nvPr/>
            </p:nvPicPr>
            <p:blipFill rotWithShape="1">
              <a:blip r:embed="rId4">
                <a:alphaModFix/>
              </a:blip>
              <a:srcRect l="8942" t="11584" r="8942" b="7181"/>
              <a:stretch/>
            </p:blipFill>
            <p:spPr>
              <a:xfrm>
                <a:off x="1466850" y="1181100"/>
                <a:ext cx="6210301" cy="3686175"/>
              </a:xfrm>
              <a:prstGeom prst="rect">
                <a:avLst/>
              </a:prstGeom>
              <a:noFill/>
              <a:ln>
                <a:noFill/>
              </a:ln>
            </p:spPr>
          </p:pic>
          <p:pic>
            <p:nvPicPr>
              <p:cNvPr id="10" name="Google Shape;957;p105"/>
              <p:cNvPicPr preferRelativeResize="0"/>
              <p:nvPr/>
            </p:nvPicPr>
            <p:blipFill rotWithShape="1">
              <a:blip r:embed="rId5">
                <a:alphaModFix/>
              </a:blip>
              <a:srcRect/>
              <a:stretch/>
            </p:blipFill>
            <p:spPr>
              <a:xfrm>
                <a:off x="2401658" y="1485203"/>
                <a:ext cx="4362600" cy="2726100"/>
              </a:xfrm>
              <a:prstGeom prst="rect">
                <a:avLst/>
              </a:prstGeom>
              <a:noFill/>
              <a:ln>
                <a:noFill/>
              </a:ln>
            </p:spPr>
          </p:pic>
          <p:grpSp>
            <p:nvGrpSpPr>
              <p:cNvPr id="11" name="Google Shape;958;p105"/>
              <p:cNvGrpSpPr/>
              <p:nvPr/>
            </p:nvGrpSpPr>
            <p:grpSpPr>
              <a:xfrm>
                <a:off x="1911904" y="1768823"/>
                <a:ext cx="810001" cy="800124"/>
                <a:chOff x="4279221" y="2033354"/>
                <a:chExt cx="1412875" cy="1395646"/>
              </a:xfrm>
            </p:grpSpPr>
            <p:sp>
              <p:nvSpPr>
                <p:cNvPr id="37" name="Google Shape;959;p105"/>
                <p:cNvSpPr/>
                <p:nvPr/>
              </p:nvSpPr>
              <p:spPr>
                <a:xfrm>
                  <a:off x="4279221" y="2081212"/>
                  <a:ext cx="1412875" cy="1347788"/>
                </a:xfrm>
                <a:custGeom>
                  <a:avLst/>
                  <a:gdLst/>
                  <a:ahLst/>
                  <a:cxnLst/>
                  <a:rect l="l" t="t" r="r" b="b"/>
                  <a:pathLst>
                    <a:path w="374" h="356" extrusionOk="0">
                      <a:moveTo>
                        <a:pt x="36" y="145"/>
                      </a:moveTo>
                      <a:cubicBezTo>
                        <a:pt x="61" y="130"/>
                        <a:pt x="78" y="127"/>
                        <a:pt x="118" y="65"/>
                      </a:cubicBezTo>
                      <a:cubicBezTo>
                        <a:pt x="159" y="3"/>
                        <a:pt x="231" y="0"/>
                        <a:pt x="271" y="39"/>
                      </a:cubicBezTo>
                      <a:cubicBezTo>
                        <a:pt x="311" y="78"/>
                        <a:pt x="374" y="119"/>
                        <a:pt x="353" y="207"/>
                      </a:cubicBezTo>
                      <a:cubicBezTo>
                        <a:pt x="332" y="296"/>
                        <a:pt x="216" y="356"/>
                        <a:pt x="128" y="310"/>
                      </a:cubicBezTo>
                      <a:cubicBezTo>
                        <a:pt x="76" y="282"/>
                        <a:pt x="53" y="251"/>
                        <a:pt x="35" y="218"/>
                      </a:cubicBezTo>
                      <a:cubicBezTo>
                        <a:pt x="23" y="196"/>
                        <a:pt x="0" y="166"/>
                        <a:pt x="36" y="145"/>
                      </a:cubicBezTo>
                      <a:close/>
                    </a:path>
                  </a:pathLst>
                </a:custGeom>
                <a:solidFill>
                  <a:srgbClr val="D8D8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8" name="Google Shape;960;p105"/>
                <p:cNvSpPr/>
                <p:nvPr/>
              </p:nvSpPr>
              <p:spPr>
                <a:xfrm>
                  <a:off x="4377645" y="2033354"/>
                  <a:ext cx="1216025" cy="1336675"/>
                </a:xfrm>
                <a:custGeom>
                  <a:avLst/>
                  <a:gdLst/>
                  <a:ahLst/>
                  <a:cxnLst/>
                  <a:rect l="l" t="t" r="r" b="b"/>
                  <a:pathLst>
                    <a:path w="322" h="353" extrusionOk="0">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gradFill>
                  <a:gsLst>
                    <a:gs pos="0">
                      <a:srgbClr val="024793"/>
                    </a:gs>
                    <a:gs pos="100000">
                      <a:srgbClr val="33D360"/>
                    </a:gs>
                  </a:gsLst>
                  <a:lin ang="1350003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grpSp>
            <p:nvGrpSpPr>
              <p:cNvPr id="13" name="Google Shape;961;p105"/>
              <p:cNvGrpSpPr/>
              <p:nvPr/>
            </p:nvGrpSpPr>
            <p:grpSpPr>
              <a:xfrm>
                <a:off x="1911904" y="3119472"/>
                <a:ext cx="810001" cy="800124"/>
                <a:chOff x="4279221" y="2033354"/>
                <a:chExt cx="1412875" cy="1395646"/>
              </a:xfrm>
            </p:grpSpPr>
            <p:sp>
              <p:nvSpPr>
                <p:cNvPr id="35" name="Google Shape;962;p105"/>
                <p:cNvSpPr/>
                <p:nvPr/>
              </p:nvSpPr>
              <p:spPr>
                <a:xfrm>
                  <a:off x="4279221" y="2081212"/>
                  <a:ext cx="1412875" cy="1347788"/>
                </a:xfrm>
                <a:custGeom>
                  <a:avLst/>
                  <a:gdLst/>
                  <a:ahLst/>
                  <a:cxnLst/>
                  <a:rect l="l" t="t" r="r" b="b"/>
                  <a:pathLst>
                    <a:path w="374" h="356" extrusionOk="0">
                      <a:moveTo>
                        <a:pt x="36" y="145"/>
                      </a:moveTo>
                      <a:cubicBezTo>
                        <a:pt x="61" y="130"/>
                        <a:pt x="78" y="127"/>
                        <a:pt x="118" y="65"/>
                      </a:cubicBezTo>
                      <a:cubicBezTo>
                        <a:pt x="159" y="3"/>
                        <a:pt x="231" y="0"/>
                        <a:pt x="271" y="39"/>
                      </a:cubicBezTo>
                      <a:cubicBezTo>
                        <a:pt x="311" y="78"/>
                        <a:pt x="374" y="119"/>
                        <a:pt x="353" y="207"/>
                      </a:cubicBezTo>
                      <a:cubicBezTo>
                        <a:pt x="332" y="296"/>
                        <a:pt x="216" y="356"/>
                        <a:pt x="128" y="310"/>
                      </a:cubicBezTo>
                      <a:cubicBezTo>
                        <a:pt x="76" y="282"/>
                        <a:pt x="53" y="251"/>
                        <a:pt x="35" y="218"/>
                      </a:cubicBezTo>
                      <a:cubicBezTo>
                        <a:pt x="23" y="196"/>
                        <a:pt x="0" y="166"/>
                        <a:pt x="36" y="145"/>
                      </a:cubicBezTo>
                      <a:close/>
                    </a:path>
                  </a:pathLst>
                </a:custGeom>
                <a:solidFill>
                  <a:srgbClr val="D8D8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6" name="Google Shape;963;p105"/>
                <p:cNvSpPr/>
                <p:nvPr/>
              </p:nvSpPr>
              <p:spPr>
                <a:xfrm>
                  <a:off x="4377645" y="2033354"/>
                  <a:ext cx="1216025" cy="1336675"/>
                </a:xfrm>
                <a:custGeom>
                  <a:avLst/>
                  <a:gdLst/>
                  <a:ahLst/>
                  <a:cxnLst/>
                  <a:rect l="l" t="t" r="r" b="b"/>
                  <a:pathLst>
                    <a:path w="322" h="353" extrusionOk="0">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gradFill>
                  <a:gsLst>
                    <a:gs pos="0">
                      <a:srgbClr val="024793"/>
                    </a:gs>
                    <a:gs pos="100000">
                      <a:srgbClr val="33D360"/>
                    </a:gs>
                  </a:gsLst>
                  <a:lin ang="1350003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grpSp>
            <p:nvGrpSpPr>
              <p:cNvPr id="14" name="Google Shape;964;p105"/>
              <p:cNvGrpSpPr/>
              <p:nvPr/>
            </p:nvGrpSpPr>
            <p:grpSpPr>
              <a:xfrm>
                <a:off x="6424334" y="1768823"/>
                <a:ext cx="810001" cy="800124"/>
                <a:chOff x="4279221" y="2033354"/>
                <a:chExt cx="1412875" cy="1395646"/>
              </a:xfrm>
            </p:grpSpPr>
            <p:sp>
              <p:nvSpPr>
                <p:cNvPr id="33" name="Google Shape;965;p105"/>
                <p:cNvSpPr/>
                <p:nvPr/>
              </p:nvSpPr>
              <p:spPr>
                <a:xfrm>
                  <a:off x="4279221" y="2081212"/>
                  <a:ext cx="1412875" cy="1347788"/>
                </a:xfrm>
                <a:custGeom>
                  <a:avLst/>
                  <a:gdLst/>
                  <a:ahLst/>
                  <a:cxnLst/>
                  <a:rect l="l" t="t" r="r" b="b"/>
                  <a:pathLst>
                    <a:path w="374" h="356" extrusionOk="0">
                      <a:moveTo>
                        <a:pt x="36" y="145"/>
                      </a:moveTo>
                      <a:cubicBezTo>
                        <a:pt x="61" y="130"/>
                        <a:pt x="78" y="127"/>
                        <a:pt x="118" y="65"/>
                      </a:cubicBezTo>
                      <a:cubicBezTo>
                        <a:pt x="159" y="3"/>
                        <a:pt x="231" y="0"/>
                        <a:pt x="271" y="39"/>
                      </a:cubicBezTo>
                      <a:cubicBezTo>
                        <a:pt x="311" y="78"/>
                        <a:pt x="374" y="119"/>
                        <a:pt x="353" y="207"/>
                      </a:cubicBezTo>
                      <a:cubicBezTo>
                        <a:pt x="332" y="296"/>
                        <a:pt x="216" y="356"/>
                        <a:pt x="128" y="310"/>
                      </a:cubicBezTo>
                      <a:cubicBezTo>
                        <a:pt x="76" y="282"/>
                        <a:pt x="53" y="251"/>
                        <a:pt x="35" y="218"/>
                      </a:cubicBezTo>
                      <a:cubicBezTo>
                        <a:pt x="23" y="196"/>
                        <a:pt x="0" y="166"/>
                        <a:pt x="36" y="145"/>
                      </a:cubicBezTo>
                      <a:close/>
                    </a:path>
                  </a:pathLst>
                </a:custGeom>
                <a:solidFill>
                  <a:srgbClr val="D8D8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4" name="Google Shape;966;p105"/>
                <p:cNvSpPr/>
                <p:nvPr/>
              </p:nvSpPr>
              <p:spPr>
                <a:xfrm>
                  <a:off x="4377645" y="2033354"/>
                  <a:ext cx="1216025" cy="1336675"/>
                </a:xfrm>
                <a:custGeom>
                  <a:avLst/>
                  <a:gdLst/>
                  <a:ahLst/>
                  <a:cxnLst/>
                  <a:rect l="l" t="t" r="r" b="b"/>
                  <a:pathLst>
                    <a:path w="322" h="353" extrusionOk="0">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gradFill>
                  <a:gsLst>
                    <a:gs pos="0">
                      <a:srgbClr val="024793"/>
                    </a:gs>
                    <a:gs pos="100000">
                      <a:srgbClr val="33D360"/>
                    </a:gs>
                  </a:gsLst>
                  <a:lin ang="1350003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grpSp>
            <p:nvGrpSpPr>
              <p:cNvPr id="15" name="Google Shape;967;p105"/>
              <p:cNvGrpSpPr/>
              <p:nvPr/>
            </p:nvGrpSpPr>
            <p:grpSpPr>
              <a:xfrm>
                <a:off x="6424334" y="3119472"/>
                <a:ext cx="810001" cy="800124"/>
                <a:chOff x="4279221" y="2033354"/>
                <a:chExt cx="1412875" cy="1395646"/>
              </a:xfrm>
            </p:grpSpPr>
            <p:sp>
              <p:nvSpPr>
                <p:cNvPr id="31" name="Google Shape;968;p105"/>
                <p:cNvSpPr/>
                <p:nvPr/>
              </p:nvSpPr>
              <p:spPr>
                <a:xfrm>
                  <a:off x="4279221" y="2081212"/>
                  <a:ext cx="1412875" cy="1347788"/>
                </a:xfrm>
                <a:custGeom>
                  <a:avLst/>
                  <a:gdLst/>
                  <a:ahLst/>
                  <a:cxnLst/>
                  <a:rect l="l" t="t" r="r" b="b"/>
                  <a:pathLst>
                    <a:path w="374" h="356" extrusionOk="0">
                      <a:moveTo>
                        <a:pt x="36" y="145"/>
                      </a:moveTo>
                      <a:cubicBezTo>
                        <a:pt x="61" y="130"/>
                        <a:pt x="78" y="127"/>
                        <a:pt x="118" y="65"/>
                      </a:cubicBezTo>
                      <a:cubicBezTo>
                        <a:pt x="159" y="3"/>
                        <a:pt x="231" y="0"/>
                        <a:pt x="271" y="39"/>
                      </a:cubicBezTo>
                      <a:cubicBezTo>
                        <a:pt x="311" y="78"/>
                        <a:pt x="374" y="119"/>
                        <a:pt x="353" y="207"/>
                      </a:cubicBezTo>
                      <a:cubicBezTo>
                        <a:pt x="332" y="296"/>
                        <a:pt x="216" y="356"/>
                        <a:pt x="128" y="310"/>
                      </a:cubicBezTo>
                      <a:cubicBezTo>
                        <a:pt x="76" y="282"/>
                        <a:pt x="53" y="251"/>
                        <a:pt x="35" y="218"/>
                      </a:cubicBezTo>
                      <a:cubicBezTo>
                        <a:pt x="23" y="196"/>
                        <a:pt x="0" y="166"/>
                        <a:pt x="36" y="145"/>
                      </a:cubicBezTo>
                      <a:close/>
                    </a:path>
                  </a:pathLst>
                </a:custGeom>
                <a:solidFill>
                  <a:srgbClr val="D8D8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2" name="Google Shape;969;p105"/>
                <p:cNvSpPr/>
                <p:nvPr/>
              </p:nvSpPr>
              <p:spPr>
                <a:xfrm>
                  <a:off x="4377645" y="2033354"/>
                  <a:ext cx="1216025" cy="1336675"/>
                </a:xfrm>
                <a:custGeom>
                  <a:avLst/>
                  <a:gdLst/>
                  <a:ahLst/>
                  <a:cxnLst/>
                  <a:rect l="l" t="t" r="r" b="b"/>
                  <a:pathLst>
                    <a:path w="322" h="353" extrusionOk="0">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gradFill>
                  <a:gsLst>
                    <a:gs pos="0">
                      <a:srgbClr val="024793"/>
                    </a:gs>
                    <a:gs pos="100000">
                      <a:srgbClr val="33D360"/>
                    </a:gs>
                  </a:gsLst>
                  <a:lin ang="1350003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grpSp>
            <p:nvGrpSpPr>
              <p:cNvPr id="16" name="Google Shape;971;p105"/>
              <p:cNvGrpSpPr/>
              <p:nvPr/>
            </p:nvGrpSpPr>
            <p:grpSpPr>
              <a:xfrm>
                <a:off x="2200716" y="2033718"/>
                <a:ext cx="270271" cy="270274"/>
                <a:chOff x="5554663" y="2887663"/>
                <a:chExt cx="360362" cy="360363"/>
              </a:xfrm>
            </p:grpSpPr>
            <p:sp>
              <p:nvSpPr>
                <p:cNvPr id="27" name="Google Shape;972;p105"/>
                <p:cNvSpPr/>
                <p:nvPr/>
              </p:nvSpPr>
              <p:spPr>
                <a:xfrm>
                  <a:off x="5784850" y="3052763"/>
                  <a:ext cx="130175" cy="150813"/>
                </a:xfrm>
                <a:custGeom>
                  <a:avLst/>
                  <a:gdLst/>
                  <a:ahLst/>
                  <a:cxnLst/>
                  <a:rect l="l" t="t" r="r" b="b"/>
                  <a:pathLst>
                    <a:path w="35" h="40" extrusionOk="0">
                      <a:moveTo>
                        <a:pt x="35" y="37"/>
                      </a:moveTo>
                      <a:cubicBezTo>
                        <a:pt x="35" y="30"/>
                        <a:pt x="30" y="24"/>
                        <a:pt x="24" y="22"/>
                      </a:cubicBezTo>
                      <a:cubicBezTo>
                        <a:pt x="27" y="19"/>
                        <a:pt x="29" y="16"/>
                        <a:pt x="29" y="12"/>
                      </a:cubicBezTo>
                      <a:cubicBezTo>
                        <a:pt x="29" y="5"/>
                        <a:pt x="24" y="0"/>
                        <a:pt x="17" y="0"/>
                      </a:cubicBezTo>
                      <a:cubicBezTo>
                        <a:pt x="10" y="0"/>
                        <a:pt x="5" y="5"/>
                        <a:pt x="5" y="12"/>
                      </a:cubicBezTo>
                      <a:cubicBezTo>
                        <a:pt x="5" y="16"/>
                        <a:pt x="7" y="19"/>
                        <a:pt x="10" y="22"/>
                      </a:cubicBezTo>
                      <a:cubicBezTo>
                        <a:pt x="5" y="24"/>
                        <a:pt x="2" y="28"/>
                        <a:pt x="0" y="32"/>
                      </a:cubicBezTo>
                      <a:cubicBezTo>
                        <a:pt x="3" y="34"/>
                        <a:pt x="5" y="37"/>
                        <a:pt x="7" y="40"/>
                      </a:cubicBezTo>
                      <a:cubicBezTo>
                        <a:pt x="33" y="40"/>
                        <a:pt x="33" y="40"/>
                        <a:pt x="33" y="40"/>
                      </a:cubicBezTo>
                      <a:cubicBezTo>
                        <a:pt x="33" y="40"/>
                        <a:pt x="33" y="40"/>
                        <a:pt x="33" y="40"/>
                      </a:cubicBezTo>
                      <a:cubicBezTo>
                        <a:pt x="34" y="40"/>
                        <a:pt x="35" y="39"/>
                        <a:pt x="35" y="38"/>
                      </a:cubicBezTo>
                      <a:cubicBezTo>
                        <a:pt x="35" y="38"/>
                        <a:pt x="35" y="38"/>
                        <a:pt x="35" y="37"/>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8" name="Google Shape;973;p105"/>
                <p:cNvSpPr/>
                <p:nvPr/>
              </p:nvSpPr>
              <p:spPr>
                <a:xfrm>
                  <a:off x="5554663" y="3052763"/>
                  <a:ext cx="131763" cy="150813"/>
                </a:xfrm>
                <a:custGeom>
                  <a:avLst/>
                  <a:gdLst/>
                  <a:ahLst/>
                  <a:cxnLst/>
                  <a:rect l="l" t="t" r="r" b="b"/>
                  <a:pathLst>
                    <a:path w="35" h="40" extrusionOk="0">
                      <a:moveTo>
                        <a:pt x="35" y="32"/>
                      </a:moveTo>
                      <a:cubicBezTo>
                        <a:pt x="33" y="27"/>
                        <a:pt x="30" y="24"/>
                        <a:pt x="25" y="22"/>
                      </a:cubicBezTo>
                      <a:cubicBezTo>
                        <a:pt x="28" y="19"/>
                        <a:pt x="30" y="16"/>
                        <a:pt x="30" y="12"/>
                      </a:cubicBezTo>
                      <a:cubicBezTo>
                        <a:pt x="30" y="5"/>
                        <a:pt x="25" y="0"/>
                        <a:pt x="18" y="0"/>
                      </a:cubicBezTo>
                      <a:cubicBezTo>
                        <a:pt x="11" y="0"/>
                        <a:pt x="6" y="5"/>
                        <a:pt x="6" y="12"/>
                      </a:cubicBezTo>
                      <a:cubicBezTo>
                        <a:pt x="6" y="16"/>
                        <a:pt x="8" y="19"/>
                        <a:pt x="11" y="22"/>
                      </a:cubicBezTo>
                      <a:cubicBezTo>
                        <a:pt x="4" y="24"/>
                        <a:pt x="0" y="31"/>
                        <a:pt x="0" y="38"/>
                      </a:cubicBezTo>
                      <a:cubicBezTo>
                        <a:pt x="0" y="39"/>
                        <a:pt x="1" y="40"/>
                        <a:pt x="2" y="40"/>
                      </a:cubicBezTo>
                      <a:cubicBezTo>
                        <a:pt x="28" y="40"/>
                        <a:pt x="28" y="40"/>
                        <a:pt x="28" y="40"/>
                      </a:cubicBezTo>
                      <a:cubicBezTo>
                        <a:pt x="30" y="37"/>
                        <a:pt x="32" y="34"/>
                        <a:pt x="35"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 name="Google Shape;974;p105"/>
                <p:cNvSpPr/>
                <p:nvPr/>
              </p:nvSpPr>
              <p:spPr>
                <a:xfrm>
                  <a:off x="5667375" y="3098801"/>
                  <a:ext cx="136525" cy="149225"/>
                </a:xfrm>
                <a:custGeom>
                  <a:avLst/>
                  <a:gdLst/>
                  <a:ahLst/>
                  <a:cxnLst/>
                  <a:rect l="l" t="t" r="r" b="b"/>
                  <a:pathLst>
                    <a:path w="36" h="40" extrusionOk="0">
                      <a:moveTo>
                        <a:pt x="36" y="37"/>
                      </a:moveTo>
                      <a:cubicBezTo>
                        <a:pt x="36" y="30"/>
                        <a:pt x="31" y="24"/>
                        <a:pt x="25" y="22"/>
                      </a:cubicBezTo>
                      <a:cubicBezTo>
                        <a:pt x="28" y="19"/>
                        <a:pt x="30" y="16"/>
                        <a:pt x="30" y="12"/>
                      </a:cubicBezTo>
                      <a:cubicBezTo>
                        <a:pt x="30" y="5"/>
                        <a:pt x="25" y="0"/>
                        <a:pt x="18" y="0"/>
                      </a:cubicBezTo>
                      <a:cubicBezTo>
                        <a:pt x="11" y="0"/>
                        <a:pt x="6" y="5"/>
                        <a:pt x="6" y="12"/>
                      </a:cubicBezTo>
                      <a:cubicBezTo>
                        <a:pt x="6" y="16"/>
                        <a:pt x="8" y="19"/>
                        <a:pt x="11" y="22"/>
                      </a:cubicBezTo>
                      <a:cubicBezTo>
                        <a:pt x="4" y="24"/>
                        <a:pt x="0" y="31"/>
                        <a:pt x="0" y="38"/>
                      </a:cubicBezTo>
                      <a:cubicBezTo>
                        <a:pt x="0" y="39"/>
                        <a:pt x="1" y="40"/>
                        <a:pt x="2" y="40"/>
                      </a:cubicBezTo>
                      <a:cubicBezTo>
                        <a:pt x="34" y="40"/>
                        <a:pt x="34" y="40"/>
                        <a:pt x="34" y="40"/>
                      </a:cubicBezTo>
                      <a:cubicBezTo>
                        <a:pt x="34" y="40"/>
                        <a:pt x="34" y="40"/>
                        <a:pt x="34" y="40"/>
                      </a:cubicBezTo>
                      <a:cubicBezTo>
                        <a:pt x="35" y="40"/>
                        <a:pt x="36" y="39"/>
                        <a:pt x="36" y="38"/>
                      </a:cubicBezTo>
                      <a:cubicBezTo>
                        <a:pt x="36" y="38"/>
                        <a:pt x="36" y="38"/>
                        <a:pt x="36" y="37"/>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0" name="Google Shape;975;p105"/>
                <p:cNvSpPr/>
                <p:nvPr/>
              </p:nvSpPr>
              <p:spPr>
                <a:xfrm>
                  <a:off x="5630863" y="2887663"/>
                  <a:ext cx="209550" cy="195263"/>
                </a:xfrm>
                <a:custGeom>
                  <a:avLst/>
                  <a:gdLst/>
                  <a:ahLst/>
                  <a:cxnLst/>
                  <a:rect l="l" t="t" r="r" b="b"/>
                  <a:pathLst>
                    <a:path w="56" h="52" extrusionOk="0">
                      <a:moveTo>
                        <a:pt x="50" y="0"/>
                      </a:moveTo>
                      <a:cubicBezTo>
                        <a:pt x="6" y="0"/>
                        <a:pt x="6" y="0"/>
                        <a:pt x="6" y="0"/>
                      </a:cubicBezTo>
                      <a:cubicBezTo>
                        <a:pt x="3" y="0"/>
                        <a:pt x="0" y="3"/>
                        <a:pt x="0" y="6"/>
                      </a:cubicBezTo>
                      <a:cubicBezTo>
                        <a:pt x="0" y="34"/>
                        <a:pt x="0" y="34"/>
                        <a:pt x="0" y="34"/>
                      </a:cubicBezTo>
                      <a:cubicBezTo>
                        <a:pt x="0" y="37"/>
                        <a:pt x="3" y="40"/>
                        <a:pt x="6" y="40"/>
                      </a:cubicBezTo>
                      <a:cubicBezTo>
                        <a:pt x="9" y="40"/>
                        <a:pt x="9" y="40"/>
                        <a:pt x="9" y="40"/>
                      </a:cubicBezTo>
                      <a:cubicBezTo>
                        <a:pt x="21" y="51"/>
                        <a:pt x="21" y="51"/>
                        <a:pt x="21" y="51"/>
                      </a:cubicBezTo>
                      <a:cubicBezTo>
                        <a:pt x="21" y="52"/>
                        <a:pt x="21" y="52"/>
                        <a:pt x="22" y="52"/>
                      </a:cubicBezTo>
                      <a:cubicBezTo>
                        <a:pt x="22" y="52"/>
                        <a:pt x="23" y="52"/>
                        <a:pt x="23" y="52"/>
                      </a:cubicBezTo>
                      <a:cubicBezTo>
                        <a:pt x="24" y="52"/>
                        <a:pt x="24" y="51"/>
                        <a:pt x="24" y="50"/>
                      </a:cubicBezTo>
                      <a:cubicBezTo>
                        <a:pt x="24" y="40"/>
                        <a:pt x="24" y="40"/>
                        <a:pt x="24" y="40"/>
                      </a:cubicBezTo>
                      <a:cubicBezTo>
                        <a:pt x="50" y="40"/>
                        <a:pt x="50" y="40"/>
                        <a:pt x="50" y="40"/>
                      </a:cubicBezTo>
                      <a:cubicBezTo>
                        <a:pt x="53" y="40"/>
                        <a:pt x="56" y="37"/>
                        <a:pt x="56" y="34"/>
                      </a:cubicBezTo>
                      <a:cubicBezTo>
                        <a:pt x="56" y="6"/>
                        <a:pt x="56" y="6"/>
                        <a:pt x="56" y="6"/>
                      </a:cubicBezTo>
                      <a:cubicBezTo>
                        <a:pt x="56" y="3"/>
                        <a:pt x="53" y="0"/>
                        <a:pt x="50" y="0"/>
                      </a:cubicBezTo>
                      <a:close/>
                      <a:moveTo>
                        <a:pt x="42" y="28"/>
                      </a:moveTo>
                      <a:cubicBezTo>
                        <a:pt x="14" y="28"/>
                        <a:pt x="14" y="28"/>
                        <a:pt x="14" y="28"/>
                      </a:cubicBezTo>
                      <a:cubicBezTo>
                        <a:pt x="13" y="28"/>
                        <a:pt x="12" y="27"/>
                        <a:pt x="12" y="26"/>
                      </a:cubicBezTo>
                      <a:cubicBezTo>
                        <a:pt x="12" y="25"/>
                        <a:pt x="13" y="24"/>
                        <a:pt x="14" y="24"/>
                      </a:cubicBezTo>
                      <a:cubicBezTo>
                        <a:pt x="42" y="24"/>
                        <a:pt x="42" y="24"/>
                        <a:pt x="42" y="24"/>
                      </a:cubicBezTo>
                      <a:cubicBezTo>
                        <a:pt x="43" y="24"/>
                        <a:pt x="44" y="25"/>
                        <a:pt x="44" y="26"/>
                      </a:cubicBezTo>
                      <a:cubicBezTo>
                        <a:pt x="44" y="27"/>
                        <a:pt x="43" y="28"/>
                        <a:pt x="42" y="28"/>
                      </a:cubicBezTo>
                      <a:close/>
                      <a:moveTo>
                        <a:pt x="42" y="20"/>
                      </a:moveTo>
                      <a:cubicBezTo>
                        <a:pt x="14" y="20"/>
                        <a:pt x="14" y="20"/>
                        <a:pt x="14" y="20"/>
                      </a:cubicBezTo>
                      <a:cubicBezTo>
                        <a:pt x="13" y="20"/>
                        <a:pt x="12" y="19"/>
                        <a:pt x="12" y="18"/>
                      </a:cubicBezTo>
                      <a:cubicBezTo>
                        <a:pt x="12" y="17"/>
                        <a:pt x="13" y="16"/>
                        <a:pt x="14" y="16"/>
                      </a:cubicBezTo>
                      <a:cubicBezTo>
                        <a:pt x="42" y="16"/>
                        <a:pt x="42" y="16"/>
                        <a:pt x="42" y="16"/>
                      </a:cubicBezTo>
                      <a:cubicBezTo>
                        <a:pt x="43" y="16"/>
                        <a:pt x="44" y="17"/>
                        <a:pt x="44" y="18"/>
                      </a:cubicBezTo>
                      <a:cubicBezTo>
                        <a:pt x="44" y="19"/>
                        <a:pt x="43" y="20"/>
                        <a:pt x="42" y="20"/>
                      </a:cubicBezTo>
                      <a:close/>
                      <a:moveTo>
                        <a:pt x="42" y="12"/>
                      </a:moveTo>
                      <a:cubicBezTo>
                        <a:pt x="14" y="12"/>
                        <a:pt x="14" y="12"/>
                        <a:pt x="14" y="12"/>
                      </a:cubicBezTo>
                      <a:cubicBezTo>
                        <a:pt x="13" y="12"/>
                        <a:pt x="12" y="11"/>
                        <a:pt x="12" y="10"/>
                      </a:cubicBezTo>
                      <a:cubicBezTo>
                        <a:pt x="12" y="9"/>
                        <a:pt x="13" y="8"/>
                        <a:pt x="14" y="8"/>
                      </a:cubicBezTo>
                      <a:cubicBezTo>
                        <a:pt x="42" y="8"/>
                        <a:pt x="42" y="8"/>
                        <a:pt x="42" y="8"/>
                      </a:cubicBezTo>
                      <a:cubicBezTo>
                        <a:pt x="43" y="8"/>
                        <a:pt x="44" y="9"/>
                        <a:pt x="44" y="10"/>
                      </a:cubicBezTo>
                      <a:cubicBezTo>
                        <a:pt x="44" y="11"/>
                        <a:pt x="43" y="12"/>
                        <a:pt x="42" y="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17" name="Google Shape;976;p105"/>
              <p:cNvGrpSpPr/>
              <p:nvPr/>
            </p:nvGrpSpPr>
            <p:grpSpPr>
              <a:xfrm>
                <a:off x="2203090" y="3417094"/>
                <a:ext cx="270270" cy="247650"/>
                <a:chOff x="4113213" y="2165351"/>
                <a:chExt cx="360363" cy="330200"/>
              </a:xfrm>
            </p:grpSpPr>
            <p:sp>
              <p:nvSpPr>
                <p:cNvPr id="24" name="Google Shape;977;p105"/>
                <p:cNvSpPr/>
                <p:nvPr/>
              </p:nvSpPr>
              <p:spPr>
                <a:xfrm>
                  <a:off x="4127500" y="2165351"/>
                  <a:ext cx="300038" cy="123825"/>
                </a:xfrm>
                <a:custGeom>
                  <a:avLst/>
                  <a:gdLst/>
                  <a:ahLst/>
                  <a:cxnLst/>
                  <a:rect l="l" t="t" r="r" b="b"/>
                  <a:pathLst>
                    <a:path w="80" h="33" extrusionOk="0">
                      <a:moveTo>
                        <a:pt x="40" y="33"/>
                      </a:moveTo>
                      <a:cubicBezTo>
                        <a:pt x="80" y="1"/>
                        <a:pt x="80" y="1"/>
                        <a:pt x="80" y="1"/>
                      </a:cubicBezTo>
                      <a:cubicBezTo>
                        <a:pt x="79" y="0"/>
                        <a:pt x="78" y="0"/>
                        <a:pt x="76" y="0"/>
                      </a:cubicBezTo>
                      <a:cubicBezTo>
                        <a:pt x="4" y="0"/>
                        <a:pt x="4" y="0"/>
                        <a:pt x="4" y="0"/>
                      </a:cubicBezTo>
                      <a:cubicBezTo>
                        <a:pt x="2" y="0"/>
                        <a:pt x="1" y="0"/>
                        <a:pt x="0" y="1"/>
                      </a:cubicBezTo>
                      <a:lnTo>
                        <a:pt x="40" y="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5" name="Google Shape;978;p105"/>
                <p:cNvSpPr/>
                <p:nvPr/>
              </p:nvSpPr>
              <p:spPr>
                <a:xfrm>
                  <a:off x="4113213" y="2179638"/>
                  <a:ext cx="330200" cy="211138"/>
                </a:xfrm>
                <a:custGeom>
                  <a:avLst/>
                  <a:gdLst/>
                  <a:ahLst/>
                  <a:cxnLst/>
                  <a:rect l="l" t="t" r="r" b="b"/>
                  <a:pathLst>
                    <a:path w="88" h="56" extrusionOk="0">
                      <a:moveTo>
                        <a:pt x="36" y="50"/>
                      </a:moveTo>
                      <a:cubicBezTo>
                        <a:pt x="36" y="47"/>
                        <a:pt x="39" y="44"/>
                        <a:pt x="42" y="44"/>
                      </a:cubicBezTo>
                      <a:cubicBezTo>
                        <a:pt x="64" y="44"/>
                        <a:pt x="64" y="44"/>
                        <a:pt x="64" y="44"/>
                      </a:cubicBezTo>
                      <a:cubicBezTo>
                        <a:pt x="64" y="38"/>
                        <a:pt x="64" y="38"/>
                        <a:pt x="64" y="38"/>
                      </a:cubicBezTo>
                      <a:cubicBezTo>
                        <a:pt x="64" y="36"/>
                        <a:pt x="65" y="33"/>
                        <a:pt x="68" y="33"/>
                      </a:cubicBezTo>
                      <a:cubicBezTo>
                        <a:pt x="70" y="32"/>
                        <a:pt x="72" y="32"/>
                        <a:pt x="74" y="34"/>
                      </a:cubicBezTo>
                      <a:cubicBezTo>
                        <a:pt x="88" y="46"/>
                        <a:pt x="88" y="46"/>
                        <a:pt x="88" y="46"/>
                      </a:cubicBezTo>
                      <a:cubicBezTo>
                        <a:pt x="88" y="4"/>
                        <a:pt x="88" y="4"/>
                        <a:pt x="88" y="4"/>
                      </a:cubicBezTo>
                      <a:cubicBezTo>
                        <a:pt x="88" y="3"/>
                        <a:pt x="88" y="1"/>
                        <a:pt x="87" y="0"/>
                      </a:cubicBezTo>
                      <a:cubicBezTo>
                        <a:pt x="45" y="34"/>
                        <a:pt x="45" y="34"/>
                        <a:pt x="45" y="34"/>
                      </a:cubicBezTo>
                      <a:cubicBezTo>
                        <a:pt x="45" y="34"/>
                        <a:pt x="44" y="34"/>
                        <a:pt x="44" y="34"/>
                      </a:cubicBezTo>
                      <a:cubicBezTo>
                        <a:pt x="44" y="34"/>
                        <a:pt x="43" y="34"/>
                        <a:pt x="43" y="34"/>
                      </a:cubicBezTo>
                      <a:cubicBezTo>
                        <a:pt x="1" y="0"/>
                        <a:pt x="1" y="0"/>
                        <a:pt x="1" y="0"/>
                      </a:cubicBezTo>
                      <a:cubicBezTo>
                        <a:pt x="0" y="1"/>
                        <a:pt x="0" y="3"/>
                        <a:pt x="0" y="4"/>
                      </a:cubicBezTo>
                      <a:cubicBezTo>
                        <a:pt x="0" y="48"/>
                        <a:pt x="0" y="48"/>
                        <a:pt x="0" y="48"/>
                      </a:cubicBezTo>
                      <a:cubicBezTo>
                        <a:pt x="0" y="52"/>
                        <a:pt x="4" y="56"/>
                        <a:pt x="8" y="56"/>
                      </a:cubicBezTo>
                      <a:cubicBezTo>
                        <a:pt x="36" y="56"/>
                        <a:pt x="36" y="56"/>
                        <a:pt x="36" y="56"/>
                      </a:cubicBezTo>
                      <a:lnTo>
                        <a:pt x="36" y="5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6" name="Google Shape;979;p105"/>
                <p:cNvSpPr/>
                <p:nvPr/>
              </p:nvSpPr>
              <p:spPr>
                <a:xfrm>
                  <a:off x="4262438" y="2316163"/>
                  <a:ext cx="211138" cy="179388"/>
                </a:xfrm>
                <a:custGeom>
                  <a:avLst/>
                  <a:gdLst/>
                  <a:ahLst/>
                  <a:cxnLst/>
                  <a:rect l="l" t="t" r="r" b="b"/>
                  <a:pathLst>
                    <a:path w="56" h="48" extrusionOk="0">
                      <a:moveTo>
                        <a:pt x="55" y="23"/>
                      </a:moveTo>
                      <a:cubicBezTo>
                        <a:pt x="31" y="1"/>
                        <a:pt x="31" y="1"/>
                        <a:pt x="31" y="1"/>
                      </a:cubicBezTo>
                      <a:cubicBezTo>
                        <a:pt x="31" y="0"/>
                        <a:pt x="30" y="0"/>
                        <a:pt x="29" y="0"/>
                      </a:cubicBezTo>
                      <a:cubicBezTo>
                        <a:pt x="28" y="0"/>
                        <a:pt x="28" y="1"/>
                        <a:pt x="28" y="2"/>
                      </a:cubicBezTo>
                      <a:cubicBezTo>
                        <a:pt x="28" y="12"/>
                        <a:pt x="28" y="12"/>
                        <a:pt x="28" y="12"/>
                      </a:cubicBezTo>
                      <a:cubicBezTo>
                        <a:pt x="2" y="12"/>
                        <a:pt x="2" y="12"/>
                        <a:pt x="2" y="12"/>
                      </a:cubicBezTo>
                      <a:cubicBezTo>
                        <a:pt x="1" y="12"/>
                        <a:pt x="0" y="13"/>
                        <a:pt x="0" y="14"/>
                      </a:cubicBezTo>
                      <a:cubicBezTo>
                        <a:pt x="0" y="34"/>
                        <a:pt x="0" y="34"/>
                        <a:pt x="0" y="34"/>
                      </a:cubicBezTo>
                      <a:cubicBezTo>
                        <a:pt x="0" y="35"/>
                        <a:pt x="1" y="36"/>
                        <a:pt x="2" y="36"/>
                      </a:cubicBezTo>
                      <a:cubicBezTo>
                        <a:pt x="28" y="36"/>
                        <a:pt x="28" y="36"/>
                        <a:pt x="28" y="36"/>
                      </a:cubicBezTo>
                      <a:cubicBezTo>
                        <a:pt x="28" y="46"/>
                        <a:pt x="28" y="46"/>
                        <a:pt x="28" y="46"/>
                      </a:cubicBezTo>
                      <a:cubicBezTo>
                        <a:pt x="28" y="47"/>
                        <a:pt x="28" y="48"/>
                        <a:pt x="29" y="48"/>
                      </a:cubicBezTo>
                      <a:cubicBezTo>
                        <a:pt x="29" y="48"/>
                        <a:pt x="30" y="48"/>
                        <a:pt x="30" y="48"/>
                      </a:cubicBezTo>
                      <a:cubicBezTo>
                        <a:pt x="30" y="48"/>
                        <a:pt x="31" y="48"/>
                        <a:pt x="31" y="47"/>
                      </a:cubicBezTo>
                      <a:cubicBezTo>
                        <a:pt x="55" y="25"/>
                        <a:pt x="55" y="25"/>
                        <a:pt x="55" y="25"/>
                      </a:cubicBezTo>
                      <a:cubicBezTo>
                        <a:pt x="56" y="25"/>
                        <a:pt x="56" y="25"/>
                        <a:pt x="56" y="24"/>
                      </a:cubicBezTo>
                      <a:cubicBezTo>
                        <a:pt x="56" y="23"/>
                        <a:pt x="56" y="23"/>
                        <a:pt x="55" y="2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18" name="Google Shape;980;p105"/>
              <p:cNvSpPr/>
              <p:nvPr/>
            </p:nvSpPr>
            <p:spPr>
              <a:xfrm>
                <a:off x="6707804" y="2029535"/>
                <a:ext cx="271463" cy="278606"/>
              </a:xfrm>
              <a:custGeom>
                <a:avLst/>
                <a:gdLst/>
                <a:ahLst/>
                <a:cxnLst/>
                <a:rect l="l" t="t" r="r" b="b"/>
                <a:pathLst>
                  <a:path w="96" h="96" extrusionOk="0">
                    <a:moveTo>
                      <a:pt x="82" y="0"/>
                    </a:moveTo>
                    <a:cubicBezTo>
                      <a:pt x="14" y="0"/>
                      <a:pt x="14" y="0"/>
                      <a:pt x="14" y="0"/>
                    </a:cubicBezTo>
                    <a:cubicBezTo>
                      <a:pt x="6" y="0"/>
                      <a:pt x="0" y="6"/>
                      <a:pt x="0" y="14"/>
                    </a:cubicBezTo>
                    <a:cubicBezTo>
                      <a:pt x="0" y="82"/>
                      <a:pt x="0" y="82"/>
                      <a:pt x="0" y="82"/>
                    </a:cubicBezTo>
                    <a:cubicBezTo>
                      <a:pt x="0" y="90"/>
                      <a:pt x="6" y="96"/>
                      <a:pt x="14" y="96"/>
                    </a:cubicBezTo>
                    <a:cubicBezTo>
                      <a:pt x="82" y="96"/>
                      <a:pt x="82" y="96"/>
                      <a:pt x="82" y="96"/>
                    </a:cubicBezTo>
                    <a:cubicBezTo>
                      <a:pt x="90" y="96"/>
                      <a:pt x="96" y="90"/>
                      <a:pt x="96" y="82"/>
                    </a:cubicBezTo>
                    <a:cubicBezTo>
                      <a:pt x="96" y="14"/>
                      <a:pt x="96" y="14"/>
                      <a:pt x="96" y="14"/>
                    </a:cubicBezTo>
                    <a:cubicBezTo>
                      <a:pt x="96" y="6"/>
                      <a:pt x="90" y="0"/>
                      <a:pt x="82" y="0"/>
                    </a:cubicBezTo>
                    <a:close/>
                    <a:moveTo>
                      <a:pt x="76" y="62"/>
                    </a:moveTo>
                    <a:cubicBezTo>
                      <a:pt x="76" y="63"/>
                      <a:pt x="76" y="63"/>
                      <a:pt x="75" y="64"/>
                    </a:cubicBezTo>
                    <a:cubicBezTo>
                      <a:pt x="74" y="64"/>
                      <a:pt x="74" y="64"/>
                      <a:pt x="73" y="64"/>
                    </a:cubicBezTo>
                    <a:cubicBezTo>
                      <a:pt x="60" y="56"/>
                      <a:pt x="60" y="56"/>
                      <a:pt x="60" y="56"/>
                    </a:cubicBezTo>
                    <a:cubicBezTo>
                      <a:pt x="60" y="66"/>
                      <a:pt x="60" y="66"/>
                      <a:pt x="60" y="66"/>
                    </a:cubicBezTo>
                    <a:cubicBezTo>
                      <a:pt x="60" y="67"/>
                      <a:pt x="59" y="68"/>
                      <a:pt x="58" y="68"/>
                    </a:cubicBezTo>
                    <a:cubicBezTo>
                      <a:pt x="22" y="68"/>
                      <a:pt x="22" y="68"/>
                      <a:pt x="22" y="68"/>
                    </a:cubicBezTo>
                    <a:cubicBezTo>
                      <a:pt x="21" y="68"/>
                      <a:pt x="20" y="67"/>
                      <a:pt x="20" y="66"/>
                    </a:cubicBezTo>
                    <a:cubicBezTo>
                      <a:pt x="20" y="30"/>
                      <a:pt x="20" y="30"/>
                      <a:pt x="20" y="30"/>
                    </a:cubicBezTo>
                    <a:cubicBezTo>
                      <a:pt x="20" y="29"/>
                      <a:pt x="21" y="28"/>
                      <a:pt x="22" y="28"/>
                    </a:cubicBezTo>
                    <a:cubicBezTo>
                      <a:pt x="58" y="28"/>
                      <a:pt x="58" y="28"/>
                      <a:pt x="58" y="28"/>
                    </a:cubicBezTo>
                    <a:cubicBezTo>
                      <a:pt x="59" y="28"/>
                      <a:pt x="60" y="29"/>
                      <a:pt x="60" y="30"/>
                    </a:cubicBezTo>
                    <a:cubicBezTo>
                      <a:pt x="60" y="40"/>
                      <a:pt x="60" y="40"/>
                      <a:pt x="60" y="40"/>
                    </a:cubicBezTo>
                    <a:cubicBezTo>
                      <a:pt x="73" y="32"/>
                      <a:pt x="73" y="32"/>
                      <a:pt x="73" y="32"/>
                    </a:cubicBezTo>
                    <a:cubicBezTo>
                      <a:pt x="74" y="32"/>
                      <a:pt x="74" y="32"/>
                      <a:pt x="75" y="32"/>
                    </a:cubicBezTo>
                    <a:cubicBezTo>
                      <a:pt x="76" y="33"/>
                      <a:pt x="76" y="33"/>
                      <a:pt x="76" y="34"/>
                    </a:cubicBezTo>
                    <a:lnTo>
                      <a:pt x="76" y="6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nvGrpSpPr>
              <p:cNvPr id="19" name="Google Shape;981;p105"/>
              <p:cNvGrpSpPr/>
              <p:nvPr/>
            </p:nvGrpSpPr>
            <p:grpSpPr>
              <a:xfrm>
                <a:off x="6733422" y="3374827"/>
                <a:ext cx="248843" cy="270272"/>
                <a:chOff x="3421063" y="2887663"/>
                <a:chExt cx="331788" cy="360363"/>
              </a:xfrm>
            </p:grpSpPr>
            <p:sp>
              <p:nvSpPr>
                <p:cNvPr id="20" name="Google Shape;982;p105"/>
                <p:cNvSpPr/>
                <p:nvPr/>
              </p:nvSpPr>
              <p:spPr>
                <a:xfrm>
                  <a:off x="3586163" y="3082926"/>
                  <a:ext cx="166688" cy="165100"/>
                </a:xfrm>
                <a:custGeom>
                  <a:avLst/>
                  <a:gdLst/>
                  <a:ahLst/>
                  <a:cxnLst/>
                  <a:rect l="l" t="t" r="r" b="b"/>
                  <a:pathLst>
                    <a:path w="44" h="44" extrusionOk="0">
                      <a:moveTo>
                        <a:pt x="43" y="40"/>
                      </a:moveTo>
                      <a:cubicBezTo>
                        <a:pt x="31" y="28"/>
                        <a:pt x="31" y="28"/>
                        <a:pt x="31" y="28"/>
                      </a:cubicBezTo>
                      <a:cubicBezTo>
                        <a:pt x="33" y="25"/>
                        <a:pt x="34" y="21"/>
                        <a:pt x="34" y="17"/>
                      </a:cubicBezTo>
                      <a:cubicBezTo>
                        <a:pt x="34" y="8"/>
                        <a:pt x="27" y="0"/>
                        <a:pt x="17" y="0"/>
                      </a:cubicBezTo>
                      <a:cubicBezTo>
                        <a:pt x="8" y="0"/>
                        <a:pt x="0" y="8"/>
                        <a:pt x="0" y="17"/>
                      </a:cubicBezTo>
                      <a:cubicBezTo>
                        <a:pt x="0" y="27"/>
                        <a:pt x="8" y="34"/>
                        <a:pt x="17" y="34"/>
                      </a:cubicBezTo>
                      <a:cubicBezTo>
                        <a:pt x="21" y="34"/>
                        <a:pt x="25" y="33"/>
                        <a:pt x="28" y="30"/>
                      </a:cubicBezTo>
                      <a:cubicBezTo>
                        <a:pt x="41" y="43"/>
                        <a:pt x="41" y="43"/>
                        <a:pt x="41" y="43"/>
                      </a:cubicBezTo>
                      <a:cubicBezTo>
                        <a:pt x="41" y="44"/>
                        <a:pt x="41" y="44"/>
                        <a:pt x="42" y="44"/>
                      </a:cubicBezTo>
                      <a:cubicBezTo>
                        <a:pt x="43" y="44"/>
                        <a:pt x="43" y="44"/>
                        <a:pt x="43" y="43"/>
                      </a:cubicBezTo>
                      <a:cubicBezTo>
                        <a:pt x="44" y="42"/>
                        <a:pt x="44" y="41"/>
                        <a:pt x="43" y="40"/>
                      </a:cubicBezTo>
                      <a:close/>
                      <a:moveTo>
                        <a:pt x="4" y="17"/>
                      </a:moveTo>
                      <a:cubicBezTo>
                        <a:pt x="4" y="10"/>
                        <a:pt x="10" y="4"/>
                        <a:pt x="17" y="4"/>
                      </a:cubicBezTo>
                      <a:cubicBezTo>
                        <a:pt x="25" y="4"/>
                        <a:pt x="30" y="10"/>
                        <a:pt x="30" y="17"/>
                      </a:cubicBezTo>
                      <a:cubicBezTo>
                        <a:pt x="30" y="24"/>
                        <a:pt x="25" y="30"/>
                        <a:pt x="17" y="30"/>
                      </a:cubicBezTo>
                      <a:cubicBezTo>
                        <a:pt x="10" y="30"/>
                        <a:pt x="4" y="24"/>
                        <a:pt x="4" y="17"/>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1" name="Google Shape;983;p105"/>
                <p:cNvSpPr/>
                <p:nvPr/>
              </p:nvSpPr>
              <p:spPr>
                <a:xfrm>
                  <a:off x="3451225" y="2917826"/>
                  <a:ext cx="255588" cy="14288"/>
                </a:xfrm>
                <a:custGeom>
                  <a:avLst/>
                  <a:gdLst/>
                  <a:ahLst/>
                  <a:cxnLst/>
                  <a:rect l="l" t="t" r="r" b="b"/>
                  <a:pathLst>
                    <a:path w="68" h="4" extrusionOk="0">
                      <a:moveTo>
                        <a:pt x="2" y="0"/>
                      </a:moveTo>
                      <a:cubicBezTo>
                        <a:pt x="1" y="0"/>
                        <a:pt x="0" y="1"/>
                        <a:pt x="0" y="2"/>
                      </a:cubicBezTo>
                      <a:cubicBezTo>
                        <a:pt x="0" y="3"/>
                        <a:pt x="1" y="4"/>
                        <a:pt x="2" y="4"/>
                      </a:cubicBezTo>
                      <a:cubicBezTo>
                        <a:pt x="66" y="4"/>
                        <a:pt x="66" y="4"/>
                        <a:pt x="66" y="4"/>
                      </a:cubicBezTo>
                      <a:cubicBezTo>
                        <a:pt x="67" y="4"/>
                        <a:pt x="68" y="3"/>
                        <a:pt x="68" y="2"/>
                      </a:cubicBezTo>
                      <a:cubicBezTo>
                        <a:pt x="68" y="1"/>
                        <a:pt x="67" y="0"/>
                        <a:pt x="66" y="0"/>
                      </a:cubicBezTo>
                      <a:lnTo>
                        <a:pt x="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2" name="Google Shape;984;p105"/>
                <p:cNvSpPr/>
                <p:nvPr/>
              </p:nvSpPr>
              <p:spPr>
                <a:xfrm>
                  <a:off x="3722688" y="3184526"/>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3" name="Google Shape;985;p105"/>
                <p:cNvSpPr/>
                <p:nvPr/>
              </p:nvSpPr>
              <p:spPr>
                <a:xfrm>
                  <a:off x="3421063" y="2887663"/>
                  <a:ext cx="301625" cy="360363"/>
                </a:xfrm>
                <a:custGeom>
                  <a:avLst/>
                  <a:gdLst/>
                  <a:ahLst/>
                  <a:cxnLst/>
                  <a:rect l="l" t="t" r="r" b="b"/>
                  <a:pathLst>
                    <a:path w="80" h="96" extrusionOk="0">
                      <a:moveTo>
                        <a:pt x="71" y="88"/>
                      </a:moveTo>
                      <a:cubicBezTo>
                        <a:pt x="68" y="89"/>
                        <a:pt x="65" y="90"/>
                        <a:pt x="61" y="90"/>
                      </a:cubicBezTo>
                      <a:cubicBezTo>
                        <a:pt x="50" y="90"/>
                        <a:pt x="40" y="81"/>
                        <a:pt x="40" y="69"/>
                      </a:cubicBezTo>
                      <a:cubicBezTo>
                        <a:pt x="40" y="57"/>
                        <a:pt x="50" y="48"/>
                        <a:pt x="61" y="48"/>
                      </a:cubicBezTo>
                      <a:cubicBezTo>
                        <a:pt x="69" y="48"/>
                        <a:pt x="76" y="53"/>
                        <a:pt x="80" y="59"/>
                      </a:cubicBezTo>
                      <a:cubicBezTo>
                        <a:pt x="80" y="18"/>
                        <a:pt x="80" y="18"/>
                        <a:pt x="80" y="18"/>
                      </a:cubicBezTo>
                      <a:cubicBezTo>
                        <a:pt x="80" y="17"/>
                        <a:pt x="79" y="16"/>
                        <a:pt x="78" y="16"/>
                      </a:cubicBezTo>
                      <a:cubicBezTo>
                        <a:pt x="10" y="16"/>
                        <a:pt x="10" y="16"/>
                        <a:pt x="10" y="16"/>
                      </a:cubicBezTo>
                      <a:cubicBezTo>
                        <a:pt x="7" y="16"/>
                        <a:pt x="4" y="13"/>
                        <a:pt x="4" y="10"/>
                      </a:cubicBezTo>
                      <a:cubicBezTo>
                        <a:pt x="4" y="7"/>
                        <a:pt x="7" y="4"/>
                        <a:pt x="10" y="4"/>
                      </a:cubicBezTo>
                      <a:cubicBezTo>
                        <a:pt x="78" y="4"/>
                        <a:pt x="78" y="4"/>
                        <a:pt x="78" y="4"/>
                      </a:cubicBezTo>
                      <a:cubicBezTo>
                        <a:pt x="79" y="4"/>
                        <a:pt x="80" y="3"/>
                        <a:pt x="80" y="2"/>
                      </a:cubicBezTo>
                      <a:cubicBezTo>
                        <a:pt x="80" y="1"/>
                        <a:pt x="79" y="0"/>
                        <a:pt x="78" y="0"/>
                      </a:cubicBezTo>
                      <a:cubicBezTo>
                        <a:pt x="10" y="0"/>
                        <a:pt x="10" y="0"/>
                        <a:pt x="10" y="0"/>
                      </a:cubicBezTo>
                      <a:cubicBezTo>
                        <a:pt x="4" y="0"/>
                        <a:pt x="0" y="4"/>
                        <a:pt x="0" y="10"/>
                      </a:cubicBezTo>
                      <a:cubicBezTo>
                        <a:pt x="0" y="86"/>
                        <a:pt x="0" y="86"/>
                        <a:pt x="0" y="86"/>
                      </a:cubicBezTo>
                      <a:cubicBezTo>
                        <a:pt x="0" y="92"/>
                        <a:pt x="4" y="96"/>
                        <a:pt x="10" y="96"/>
                      </a:cubicBezTo>
                      <a:cubicBezTo>
                        <a:pt x="78" y="96"/>
                        <a:pt x="78" y="96"/>
                        <a:pt x="78" y="96"/>
                      </a:cubicBezTo>
                      <a:cubicBezTo>
                        <a:pt x="78" y="96"/>
                        <a:pt x="79" y="96"/>
                        <a:pt x="79" y="96"/>
                      </a:cubicBezTo>
                      <a:lnTo>
                        <a:pt x="71" y="8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sp>
          <p:nvSpPr>
            <p:cNvPr id="39" name="Google Shape;970;p105"/>
            <p:cNvSpPr txBox="1"/>
            <p:nvPr/>
          </p:nvSpPr>
          <p:spPr>
            <a:xfrm>
              <a:off x="457200" y="1504950"/>
              <a:ext cx="1372800"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sz="1200" b="1" dirty="0">
                  <a:solidFill>
                    <a:srgbClr val="32425C"/>
                  </a:solidFill>
                  <a:latin typeface="Calibri"/>
                  <a:ea typeface="Calibri"/>
                  <a:cs typeface="Calibri"/>
                  <a:sym typeface="Calibri"/>
                </a:rPr>
                <a:t>Single integrated application for EVM Life cycle</a:t>
              </a:r>
              <a:endParaRPr sz="1200" b="1" dirty="0">
                <a:latin typeface="Calibri"/>
                <a:ea typeface="Calibri"/>
                <a:cs typeface="Calibri"/>
                <a:sym typeface="Calibri"/>
              </a:endParaRPr>
            </a:p>
          </p:txBody>
        </p:sp>
        <p:sp>
          <p:nvSpPr>
            <p:cNvPr id="40" name="Google Shape;986;p105"/>
            <p:cNvSpPr txBox="1"/>
            <p:nvPr/>
          </p:nvSpPr>
          <p:spPr>
            <a:xfrm>
              <a:off x="609600" y="2952750"/>
              <a:ext cx="1118700" cy="64633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sz="1400" b="1" dirty="0">
                  <a:solidFill>
                    <a:srgbClr val="32425C"/>
                  </a:solidFill>
                  <a:latin typeface="Calibri"/>
                  <a:ea typeface="Calibri"/>
                  <a:cs typeface="Calibri"/>
                  <a:sym typeface="Calibri"/>
                </a:rPr>
                <a:t>Replacement of EVM at various levels</a:t>
              </a:r>
              <a:endParaRPr sz="1400" b="1" dirty="0">
                <a:solidFill>
                  <a:srgbClr val="32425C"/>
                </a:solidFill>
                <a:latin typeface="Calibri"/>
                <a:ea typeface="Calibri"/>
                <a:cs typeface="Calibri"/>
                <a:sym typeface="Calibri"/>
              </a:endParaRPr>
            </a:p>
          </p:txBody>
        </p:sp>
        <p:sp>
          <p:nvSpPr>
            <p:cNvPr id="41" name="Google Shape;987;p105"/>
            <p:cNvSpPr txBox="1"/>
            <p:nvPr/>
          </p:nvSpPr>
          <p:spPr>
            <a:xfrm>
              <a:off x="7162800" y="2800350"/>
              <a:ext cx="1371600" cy="64633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sz="1400" b="1" dirty="0">
                  <a:solidFill>
                    <a:srgbClr val="32425C"/>
                  </a:solidFill>
                  <a:latin typeface="Calibri"/>
                  <a:ea typeface="Calibri"/>
                  <a:cs typeface="Calibri"/>
                  <a:sym typeface="Calibri"/>
                </a:rPr>
                <a:t>Randomization at District and constituency level</a:t>
              </a:r>
              <a:endParaRPr sz="1400" b="1" dirty="0">
                <a:solidFill>
                  <a:srgbClr val="32425C"/>
                </a:solidFill>
                <a:latin typeface="Calibri"/>
                <a:ea typeface="Calibri"/>
                <a:cs typeface="Calibri"/>
                <a:sym typeface="Calibri"/>
              </a:endParaRPr>
            </a:p>
          </p:txBody>
        </p:sp>
        <p:sp>
          <p:nvSpPr>
            <p:cNvPr id="42" name="Google Shape;988;p105"/>
            <p:cNvSpPr txBox="1"/>
            <p:nvPr/>
          </p:nvSpPr>
          <p:spPr>
            <a:xfrm>
              <a:off x="7161600" y="1428750"/>
              <a:ext cx="1296600" cy="64633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sz="1400" b="1" dirty="0">
                  <a:solidFill>
                    <a:srgbClr val="32425C"/>
                  </a:solidFill>
                  <a:latin typeface="Calibri"/>
                  <a:ea typeface="Calibri"/>
                  <a:cs typeface="Calibri"/>
                  <a:sym typeface="Calibri"/>
                </a:rPr>
                <a:t>Movement of EVM from one to another district</a:t>
              </a:r>
              <a:endParaRPr sz="1400" b="1" dirty="0">
                <a:solidFill>
                  <a:srgbClr val="32425C"/>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400110"/>
          </a:xfrm>
          <a:prstGeom prst="rect">
            <a:avLst/>
          </a:prstGeom>
          <a:solidFill>
            <a:schemeClr val="accent6">
              <a:lumMod val="40000"/>
              <a:lumOff val="60000"/>
            </a:schemeClr>
          </a:solidFill>
        </p:spPr>
        <p:txBody>
          <a:bodyPr wrap="square" rtlCol="0">
            <a:spAutoFit/>
          </a:bodyPr>
          <a:lstStyle/>
          <a:p>
            <a:r>
              <a:rPr lang="en-US" sz="2000" b="1" dirty="0"/>
              <a:t>EVM MANAGEMENT SYSTEM</a:t>
            </a:r>
          </a:p>
        </p:txBody>
      </p:sp>
      <p:sp>
        <p:nvSpPr>
          <p:cNvPr id="43" name="Google Shape;276;p37"/>
          <p:cNvSpPr txBox="1">
            <a:spLocks/>
          </p:cNvSpPr>
          <p:nvPr/>
        </p:nvSpPr>
        <p:spPr>
          <a:xfrm>
            <a:off x="152400" y="438150"/>
            <a:ext cx="8839200" cy="4495800"/>
          </a:xfrm>
          <a:prstGeom prst="rect">
            <a:avLst/>
          </a:prstGeom>
          <a:noFill/>
          <a:ln>
            <a:noFill/>
          </a:ln>
        </p:spPr>
        <p:txBody>
          <a:bodyPr spcFirstLastPara="1" vert="horz" wrap="square" lIns="91425" tIns="91425" rIns="91425" bIns="91425" rtlCol="0" anchor="t" anchorCtr="0">
            <a:noAutofit/>
          </a:bodyPr>
          <a:lstStyle/>
          <a:p>
            <a:pPr marL="457200" lvl="0" indent="-457200" algn="just">
              <a:spcBef>
                <a:spcPts val="1200"/>
              </a:spcBef>
              <a:buClr>
                <a:schemeClr val="dk1"/>
              </a:buClr>
              <a:buSzPts val="1100"/>
              <a:buFont typeface="Wingdings" pitchFamily="2" charset="2"/>
              <a:buChar char="§"/>
            </a:pPr>
            <a:r>
              <a:rPr lang="en-US" sz="2000" dirty="0">
                <a:latin typeface="+mj-lt"/>
                <a:cs typeface="Calibri" panose="020F0502020204030204" pitchFamily="34" charset="0"/>
              </a:rPr>
              <a:t>EVM Management System is used </a:t>
            </a:r>
            <a:r>
              <a:rPr lang="en-US" sz="2000" b="1" i="1" dirty="0">
                <a:latin typeface="+mj-lt"/>
                <a:cs typeface="Calibri" panose="020F0502020204030204" pitchFamily="34" charset="0"/>
              </a:rPr>
              <a:t>to manage inventory of EVM units </a:t>
            </a:r>
          </a:p>
          <a:p>
            <a:pPr marL="457200" lvl="0" indent="-457200" algn="just">
              <a:lnSpc>
                <a:spcPct val="150000"/>
              </a:lnSpc>
              <a:spcBef>
                <a:spcPts val="1200"/>
              </a:spcBef>
              <a:buClr>
                <a:schemeClr val="dk1"/>
              </a:buClr>
              <a:buSzPts val="1100"/>
              <a:buFont typeface="Wingdings" pitchFamily="2" charset="2"/>
              <a:buChar char="§"/>
            </a:pPr>
            <a:r>
              <a:rPr lang="en-US" sz="2000" dirty="0">
                <a:latin typeface="+mj-lt"/>
                <a:cs typeface="Calibri" panose="020F0502020204030204" pitchFamily="34" charset="0"/>
              </a:rPr>
              <a:t>This </a:t>
            </a:r>
            <a:r>
              <a:rPr lang="en-US" sz="2000" b="1" i="1" dirty="0">
                <a:latin typeface="+mj-lt"/>
                <a:cs typeface="Calibri" panose="020F0502020204030204" pitchFamily="34" charset="0"/>
              </a:rPr>
              <a:t>system offers transparency and ensures that there is no manual intervention at any level from the manufacturer to the polling stations</a:t>
            </a:r>
          </a:p>
          <a:p>
            <a:pPr marL="457200" indent="-457200" algn="just">
              <a:lnSpc>
                <a:spcPct val="150000"/>
              </a:lnSpc>
              <a:spcBef>
                <a:spcPts val="1200"/>
              </a:spcBef>
              <a:buClr>
                <a:schemeClr val="dk1"/>
              </a:buClr>
              <a:buSzPts val="1100"/>
              <a:buFont typeface="Wingdings" pitchFamily="2" charset="2"/>
              <a:buChar char="§"/>
            </a:pPr>
            <a:r>
              <a:rPr lang="en-US" sz="2000" dirty="0">
                <a:cs typeface="Calibri" panose="020F0502020204030204" pitchFamily="34" charset="0"/>
              </a:rPr>
              <a:t>Through EMS, the Commission ensures that thorough </a:t>
            </a:r>
            <a:r>
              <a:rPr lang="en-US" sz="2000" b="1" i="1" dirty="0">
                <a:cs typeface="Calibri" panose="020F0502020204030204" pitchFamily="34" charset="0"/>
              </a:rPr>
              <a:t>Randomization of the EVM </a:t>
            </a:r>
            <a:r>
              <a:rPr lang="en-US" sz="2000" dirty="0">
                <a:cs typeface="Calibri" panose="020F0502020204030204" pitchFamily="34" charset="0"/>
              </a:rPr>
              <a:t>first happens at the AC level and other at the Polling Station level.</a:t>
            </a:r>
          </a:p>
          <a:p>
            <a:pPr marL="457200" lvl="0" indent="-457200" algn="just">
              <a:lnSpc>
                <a:spcPct val="150000"/>
              </a:lnSpc>
              <a:spcBef>
                <a:spcPts val="1200"/>
              </a:spcBef>
              <a:buClr>
                <a:schemeClr val="dk1"/>
              </a:buClr>
              <a:buSzPts val="1100"/>
              <a:buFont typeface="Wingdings" pitchFamily="2" charset="2"/>
              <a:buChar char="§"/>
            </a:pPr>
            <a:r>
              <a:rPr kumimoji="0" lang="en-US" sz="2000" b="0" i="0" u="none" strike="noStrike" kern="1200" cap="none" spc="0" normalizeH="0" baseline="0" noProof="0" dirty="0">
                <a:ln>
                  <a:noFill/>
                </a:ln>
                <a:effectLst/>
                <a:uLnTx/>
                <a:uFillTx/>
                <a:latin typeface="+mj-lt"/>
                <a:ea typeface="+mn-ea"/>
                <a:cs typeface="Calibri" panose="020F0502020204030204" pitchFamily="34" charset="0"/>
              </a:rPr>
              <a:t>This core activity of the ECI has </a:t>
            </a:r>
            <a:r>
              <a:rPr kumimoji="0" lang="en-US" sz="2000" b="1" i="1" u="none" strike="noStrike" kern="1200" cap="none" spc="0" normalizeH="0" baseline="0" noProof="0" dirty="0">
                <a:ln>
                  <a:noFill/>
                </a:ln>
                <a:effectLst/>
                <a:uLnTx/>
                <a:uFillTx/>
                <a:latin typeface="+mj-lt"/>
                <a:ea typeface="+mn-ea"/>
                <a:cs typeface="Calibri" panose="020F0502020204030204" pitchFamily="34" charset="0"/>
              </a:rPr>
              <a:t>brought confidence to voters about the Electronic Voting Machines</a:t>
            </a:r>
            <a:r>
              <a:rPr kumimoji="0" lang="en-US" sz="2000" b="0" i="0" u="none" strike="noStrike" kern="1200" cap="none" spc="0" normalizeH="0" baseline="0" noProof="0" dirty="0">
                <a:ln>
                  <a:noFill/>
                </a:ln>
                <a:effectLst/>
                <a:uLnTx/>
                <a:uFillTx/>
                <a:latin typeface="+mj-lt"/>
                <a:ea typeface="+mn-ea"/>
                <a:cs typeface="Calibri" panose="020F0502020204030204" pitchFamily="34"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400110"/>
          </a:xfrm>
          <a:prstGeom prst="rect">
            <a:avLst/>
          </a:prstGeom>
          <a:solidFill>
            <a:schemeClr val="accent6">
              <a:lumMod val="40000"/>
              <a:lumOff val="60000"/>
            </a:schemeClr>
          </a:solidFill>
        </p:spPr>
        <p:txBody>
          <a:bodyPr wrap="square" rtlCol="0">
            <a:spAutoFit/>
          </a:bodyPr>
          <a:lstStyle/>
          <a:p>
            <a:r>
              <a:rPr lang="en-US" sz="2000" b="1" dirty="0"/>
              <a:t>SOP FOR FIRST RANDOMIZATION</a:t>
            </a:r>
          </a:p>
        </p:txBody>
      </p:sp>
      <p:sp>
        <p:nvSpPr>
          <p:cNvPr id="43" name="Google Shape;276;p37"/>
          <p:cNvSpPr txBox="1">
            <a:spLocks/>
          </p:cNvSpPr>
          <p:nvPr/>
        </p:nvSpPr>
        <p:spPr>
          <a:xfrm>
            <a:off x="152400" y="438150"/>
            <a:ext cx="8839200" cy="1219200"/>
          </a:xfrm>
          <a:prstGeom prst="rect">
            <a:avLst/>
          </a:prstGeom>
          <a:noFill/>
          <a:ln>
            <a:noFill/>
          </a:ln>
        </p:spPr>
        <p:txBody>
          <a:bodyPr spcFirstLastPara="1" vert="horz" wrap="square" lIns="91425" tIns="91425" rIns="91425" bIns="91425" rtlCol="0" anchor="t" anchorCtr="0">
            <a:noAutofit/>
          </a:bodyPr>
          <a:lstStyle/>
          <a:p>
            <a:pPr lvl="0">
              <a:buClr>
                <a:schemeClr val="dk1"/>
              </a:buClr>
              <a:buSzPts val="1100"/>
            </a:pPr>
            <a:r>
              <a:rPr lang="en-US" dirty="0">
                <a:solidFill>
                  <a:schemeClr val="dk1"/>
                </a:solidFill>
                <a:latin typeface="+mj-lt"/>
                <a:ea typeface="Calibri"/>
                <a:cs typeface="Calibri" panose="020F0502020204030204" pitchFamily="34" charset="0"/>
                <a:sym typeface="Calibri"/>
              </a:rPr>
              <a:t>Preparatory steps -</a:t>
            </a:r>
          </a:p>
          <a:p>
            <a:pPr marL="457200" lvl="0" indent="-330200">
              <a:buClr>
                <a:schemeClr val="dk1"/>
              </a:buClr>
              <a:buSzPts val="1600"/>
              <a:buFont typeface="Calibri"/>
              <a:buChar char="●"/>
            </a:pPr>
            <a:r>
              <a:rPr lang="en-US" dirty="0">
                <a:solidFill>
                  <a:schemeClr val="dk1"/>
                </a:solidFill>
                <a:latin typeface="+mj-lt"/>
                <a:ea typeface="Calibri"/>
                <a:cs typeface="Calibri" panose="020F0502020204030204" pitchFamily="34" charset="0"/>
                <a:sym typeface="Calibri"/>
              </a:rPr>
              <a:t>FLC Ok unit must be available</a:t>
            </a:r>
          </a:p>
          <a:p>
            <a:pPr marL="457200" lvl="0" indent="-330200">
              <a:buClr>
                <a:schemeClr val="dk1"/>
              </a:buClr>
              <a:buSzPts val="1600"/>
              <a:buFont typeface="Calibri"/>
              <a:buChar char="●"/>
            </a:pPr>
            <a:r>
              <a:rPr lang="en-US" dirty="0">
                <a:solidFill>
                  <a:schemeClr val="dk1"/>
                </a:solidFill>
                <a:latin typeface="+mj-lt"/>
                <a:ea typeface="Calibri"/>
                <a:cs typeface="Calibri" panose="020F0502020204030204" pitchFamily="34" charset="0"/>
                <a:sym typeface="Calibri"/>
              </a:rPr>
              <a:t>Strong room AC must be created</a:t>
            </a:r>
          </a:p>
          <a:p>
            <a:pPr marL="457200" lvl="0" indent="-330200">
              <a:buClr>
                <a:schemeClr val="dk1"/>
              </a:buClr>
              <a:buSzPts val="1600"/>
              <a:buFont typeface="Calibri"/>
              <a:buChar char="●"/>
            </a:pPr>
            <a:r>
              <a:rPr lang="en-US" dirty="0">
                <a:solidFill>
                  <a:schemeClr val="dk1"/>
                </a:solidFill>
                <a:latin typeface="+mj-lt"/>
                <a:ea typeface="Calibri"/>
                <a:cs typeface="Calibri" panose="020F0502020204030204" pitchFamily="34" charset="0"/>
                <a:sym typeface="Calibri"/>
              </a:rPr>
              <a:t>Temp user must be created for strong room AC</a:t>
            </a:r>
            <a:endParaRPr kumimoji="0" lang="en-US" b="0" i="0" u="none" strike="noStrike" kern="1200" cap="none" spc="0" normalizeH="0" baseline="0" noProof="0" dirty="0">
              <a:ln>
                <a:noFill/>
              </a:ln>
              <a:effectLst/>
              <a:uLnTx/>
              <a:uFillTx/>
              <a:latin typeface="+mj-lt"/>
              <a:ea typeface="+mn-ea"/>
              <a:cs typeface="Calibri" panose="020F0502020204030204" pitchFamily="34" charset="0"/>
            </a:endParaRPr>
          </a:p>
        </p:txBody>
      </p:sp>
      <p:pic>
        <p:nvPicPr>
          <p:cNvPr id="1026" name="Picture 2"/>
          <p:cNvPicPr>
            <a:picLocks noChangeAspect="1" noChangeArrowheads="1"/>
          </p:cNvPicPr>
          <p:nvPr/>
        </p:nvPicPr>
        <p:blipFill>
          <a:blip r:embed="rId3"/>
          <a:srcRect/>
          <a:stretch>
            <a:fillRect/>
          </a:stretch>
        </p:blipFill>
        <p:spPr bwMode="auto">
          <a:xfrm>
            <a:off x="152400" y="1733550"/>
            <a:ext cx="8839200" cy="321945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400110"/>
          </a:xfrm>
          <a:prstGeom prst="rect">
            <a:avLst/>
          </a:prstGeom>
          <a:solidFill>
            <a:schemeClr val="accent6">
              <a:lumMod val="40000"/>
              <a:lumOff val="60000"/>
            </a:schemeClr>
          </a:solidFill>
        </p:spPr>
        <p:txBody>
          <a:bodyPr wrap="square" rtlCol="0">
            <a:spAutoFit/>
          </a:bodyPr>
          <a:lstStyle/>
          <a:p>
            <a:r>
              <a:rPr lang="en-US" sz="2000" b="1" dirty="0"/>
              <a:t>EMS APP</a:t>
            </a:r>
          </a:p>
        </p:txBody>
      </p:sp>
      <p:sp>
        <p:nvSpPr>
          <p:cNvPr id="43" name="Google Shape;276;p37"/>
          <p:cNvSpPr txBox="1">
            <a:spLocks/>
          </p:cNvSpPr>
          <p:nvPr/>
        </p:nvSpPr>
        <p:spPr>
          <a:xfrm>
            <a:off x="152400" y="438150"/>
            <a:ext cx="8839200" cy="1219200"/>
          </a:xfrm>
          <a:prstGeom prst="rect">
            <a:avLst/>
          </a:prstGeom>
          <a:noFill/>
          <a:ln>
            <a:noFill/>
          </a:ln>
        </p:spPr>
        <p:txBody>
          <a:bodyPr spcFirstLastPara="1" vert="horz" wrap="square" lIns="91425" tIns="91425" rIns="91425" bIns="91425" rtlCol="0" anchor="t" anchorCtr="0">
            <a:noAutofit/>
          </a:bodyPr>
          <a:lstStyle/>
          <a:p>
            <a:pPr lvl="0">
              <a:buClr>
                <a:schemeClr val="dk1"/>
              </a:buClr>
              <a:buSzPts val="1100"/>
            </a:pPr>
            <a:r>
              <a:rPr lang="en-US" dirty="0">
                <a:solidFill>
                  <a:schemeClr val="dk1"/>
                </a:solidFill>
                <a:latin typeface="+mj-lt"/>
                <a:ea typeface="Calibri"/>
                <a:cs typeface="Calibri" panose="020F0502020204030204" pitchFamily="34" charset="0"/>
                <a:sym typeface="Calibri"/>
              </a:rPr>
              <a:t>Preparatory steps -</a:t>
            </a:r>
          </a:p>
          <a:p>
            <a:pPr marL="457200" lvl="0" indent="-330200">
              <a:lnSpc>
                <a:spcPct val="90000"/>
              </a:lnSpc>
              <a:spcBef>
                <a:spcPts val="500"/>
              </a:spcBef>
              <a:buClr>
                <a:schemeClr val="dk1"/>
              </a:buClr>
              <a:buSzPts val="1600"/>
              <a:buFont typeface="Calibri"/>
              <a:buChar char="●"/>
            </a:pPr>
            <a:r>
              <a:rPr lang="en-US" dirty="0">
                <a:solidFill>
                  <a:schemeClr val="dk1"/>
                </a:solidFill>
                <a:latin typeface="Calibri" panose="020F0502020204030204" pitchFamily="34" charset="0"/>
                <a:ea typeface="Calibri"/>
                <a:cs typeface="Calibri" panose="020F0502020204030204" pitchFamily="34" charset="0"/>
                <a:sym typeface="Calibri"/>
              </a:rPr>
              <a:t>First randomization must be done</a:t>
            </a:r>
          </a:p>
          <a:p>
            <a:pPr marL="457200" lvl="0" indent="-330200">
              <a:lnSpc>
                <a:spcPct val="90000"/>
              </a:lnSpc>
              <a:buClr>
                <a:schemeClr val="dk1"/>
              </a:buClr>
              <a:buSzPts val="1600"/>
              <a:buFont typeface="Calibri"/>
              <a:buChar char="●"/>
            </a:pPr>
            <a:r>
              <a:rPr lang="en-US" dirty="0">
                <a:solidFill>
                  <a:schemeClr val="dk1"/>
                </a:solidFill>
                <a:latin typeface="Calibri" panose="020F0502020204030204" pitchFamily="34" charset="0"/>
                <a:ea typeface="Calibri"/>
                <a:cs typeface="Calibri" panose="020F0502020204030204" pitchFamily="34" charset="0"/>
                <a:sym typeface="Calibri"/>
              </a:rPr>
              <a:t>All the units must be received in strong room AC</a:t>
            </a:r>
          </a:p>
          <a:p>
            <a:pPr marL="457200" lvl="0" indent="-330200">
              <a:lnSpc>
                <a:spcPct val="90000"/>
              </a:lnSpc>
              <a:buClr>
                <a:schemeClr val="dk1"/>
              </a:buClr>
              <a:buSzPts val="1600"/>
              <a:buFont typeface="Calibri"/>
              <a:buChar char="●"/>
            </a:pPr>
            <a:r>
              <a:rPr lang="en-US" dirty="0">
                <a:solidFill>
                  <a:schemeClr val="dk1"/>
                </a:solidFill>
                <a:latin typeface="Calibri" panose="020F0502020204030204" pitchFamily="34" charset="0"/>
                <a:ea typeface="Calibri"/>
                <a:cs typeface="Calibri" panose="020F0502020204030204" pitchFamily="34" charset="0"/>
                <a:sym typeface="Calibri"/>
              </a:rPr>
              <a:t>Count of polling station &amp; candidate must be verified</a:t>
            </a:r>
          </a:p>
        </p:txBody>
      </p:sp>
      <p:pic>
        <p:nvPicPr>
          <p:cNvPr id="6" name="Picture 2"/>
          <p:cNvPicPr>
            <a:picLocks noChangeAspect="1" noChangeArrowheads="1"/>
          </p:cNvPicPr>
          <p:nvPr/>
        </p:nvPicPr>
        <p:blipFill>
          <a:blip r:embed="rId3"/>
          <a:srcRect/>
          <a:stretch>
            <a:fillRect/>
          </a:stretch>
        </p:blipFill>
        <p:spPr bwMode="auto">
          <a:xfrm>
            <a:off x="152400" y="1688523"/>
            <a:ext cx="8839200" cy="3314700"/>
          </a:xfrm>
          <a:prstGeom prst="rect">
            <a:avLst/>
          </a:prstGeom>
          <a:noFill/>
          <a:ln w="9525">
            <a:noFill/>
            <a:miter lim="800000"/>
            <a:headEnd/>
            <a:tailEnd/>
          </a:ln>
          <a:effectLst/>
        </p:spPr>
      </p:pic>
      <p:sp>
        <p:nvSpPr>
          <p:cNvPr id="7" name="TextBox 6"/>
          <p:cNvSpPr txBox="1"/>
          <p:nvPr/>
        </p:nvSpPr>
        <p:spPr>
          <a:xfrm>
            <a:off x="457200" y="1962150"/>
            <a:ext cx="2057400" cy="954107"/>
          </a:xfrm>
          <a:prstGeom prst="rect">
            <a:avLst/>
          </a:prstGeom>
          <a:noFill/>
        </p:spPr>
        <p:txBody>
          <a:bodyPr wrap="square" rtlCol="0">
            <a:spAutoFit/>
          </a:bodyPr>
          <a:lstStyle/>
          <a:p>
            <a:pPr algn="just"/>
            <a:r>
              <a:rPr lang="en-US" sz="1400" dirty="0"/>
              <a:t>Login from PC User (PC Election) and AC User (AC Election) and go the </a:t>
            </a:r>
            <a:r>
              <a:rPr lang="en-US" sz="1400" dirty="0" err="1"/>
              <a:t>the</a:t>
            </a:r>
            <a:r>
              <a:rPr lang="en-US" sz="1400" dirty="0"/>
              <a:t> Randomization Menu</a:t>
            </a:r>
          </a:p>
        </p:txBody>
      </p:sp>
      <p:sp>
        <p:nvSpPr>
          <p:cNvPr id="8" name="TextBox 7"/>
          <p:cNvSpPr txBox="1"/>
          <p:nvPr/>
        </p:nvSpPr>
        <p:spPr>
          <a:xfrm>
            <a:off x="3560618" y="4074757"/>
            <a:ext cx="2057400" cy="523220"/>
          </a:xfrm>
          <a:prstGeom prst="rect">
            <a:avLst/>
          </a:prstGeom>
          <a:noFill/>
        </p:spPr>
        <p:txBody>
          <a:bodyPr wrap="square" rtlCol="0">
            <a:spAutoFit/>
          </a:bodyPr>
          <a:lstStyle/>
          <a:p>
            <a:pPr algn="ctr"/>
            <a:r>
              <a:rPr lang="en-US" sz="1400" dirty="0"/>
              <a:t>Download and Print report of Randomization</a:t>
            </a:r>
          </a:p>
        </p:txBody>
      </p:sp>
      <p:sp>
        <p:nvSpPr>
          <p:cNvPr id="9" name="TextBox 8"/>
          <p:cNvSpPr txBox="1"/>
          <p:nvPr/>
        </p:nvSpPr>
        <p:spPr>
          <a:xfrm>
            <a:off x="6608618" y="2169968"/>
            <a:ext cx="2057400" cy="523220"/>
          </a:xfrm>
          <a:prstGeom prst="rect">
            <a:avLst/>
          </a:prstGeom>
          <a:noFill/>
        </p:spPr>
        <p:txBody>
          <a:bodyPr wrap="square" rtlCol="0">
            <a:spAutoFit/>
          </a:bodyPr>
          <a:lstStyle/>
          <a:p>
            <a:pPr algn="ctr"/>
            <a:r>
              <a:rPr lang="en-US" sz="1400" dirty="0"/>
              <a:t>Verify count of PS and count of Candidates</a:t>
            </a:r>
          </a:p>
        </p:txBody>
      </p:sp>
      <p:sp>
        <p:nvSpPr>
          <p:cNvPr id="10" name="TextBox 9"/>
          <p:cNvSpPr txBox="1"/>
          <p:nvPr/>
        </p:nvSpPr>
        <p:spPr>
          <a:xfrm>
            <a:off x="6587836" y="3943350"/>
            <a:ext cx="2057400" cy="738664"/>
          </a:xfrm>
          <a:prstGeom prst="rect">
            <a:avLst/>
          </a:prstGeom>
          <a:noFill/>
        </p:spPr>
        <p:txBody>
          <a:bodyPr wrap="square" rtlCol="0">
            <a:spAutoFit/>
          </a:bodyPr>
          <a:lstStyle/>
          <a:p>
            <a:pPr algn="ctr"/>
            <a:r>
              <a:rPr lang="en-US" sz="1400" dirty="0"/>
              <a:t>Start Randomization, Re- Randomization &amp; finalize Randomization</a:t>
            </a:r>
          </a:p>
        </p:txBody>
      </p:sp>
      <p:sp>
        <p:nvSpPr>
          <p:cNvPr id="11" name="TextBox 10"/>
          <p:cNvSpPr txBox="1"/>
          <p:nvPr/>
        </p:nvSpPr>
        <p:spPr>
          <a:xfrm>
            <a:off x="3529445" y="2263973"/>
            <a:ext cx="2057400" cy="307777"/>
          </a:xfrm>
          <a:prstGeom prst="rect">
            <a:avLst/>
          </a:prstGeom>
          <a:noFill/>
        </p:spPr>
        <p:txBody>
          <a:bodyPr wrap="square" rtlCol="0">
            <a:spAutoFit/>
          </a:bodyPr>
          <a:lstStyle/>
          <a:p>
            <a:pPr algn="ctr"/>
            <a:r>
              <a:rPr lang="en-US" sz="1400" dirty="0"/>
              <a:t>Select One AC at a time</a:t>
            </a:r>
          </a:p>
        </p:txBody>
      </p:sp>
      <p:sp>
        <p:nvSpPr>
          <p:cNvPr id="12" name="TextBox 11"/>
          <p:cNvSpPr txBox="1"/>
          <p:nvPr/>
        </p:nvSpPr>
        <p:spPr>
          <a:xfrm>
            <a:off x="457200" y="4061114"/>
            <a:ext cx="2057400" cy="523220"/>
          </a:xfrm>
          <a:prstGeom prst="rect">
            <a:avLst/>
          </a:prstGeom>
          <a:noFill/>
        </p:spPr>
        <p:txBody>
          <a:bodyPr wrap="square" rtlCol="0">
            <a:spAutoFit/>
          </a:bodyPr>
          <a:lstStyle/>
          <a:p>
            <a:pPr algn="ctr"/>
            <a:r>
              <a:rPr lang="en-US" sz="1400" dirty="0"/>
              <a:t>Dispatch all units to Polling Stations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400110"/>
          </a:xfrm>
          <a:prstGeom prst="rect">
            <a:avLst/>
          </a:prstGeom>
          <a:solidFill>
            <a:schemeClr val="accent6">
              <a:lumMod val="40000"/>
              <a:lumOff val="60000"/>
            </a:schemeClr>
          </a:solidFill>
        </p:spPr>
        <p:txBody>
          <a:bodyPr wrap="square" rtlCol="0">
            <a:spAutoFit/>
          </a:bodyPr>
          <a:lstStyle/>
          <a:p>
            <a:r>
              <a:rPr lang="en-US" sz="2000" b="1" dirty="0"/>
              <a:t>EVM APP</a:t>
            </a:r>
          </a:p>
        </p:txBody>
      </p:sp>
      <p:sp>
        <p:nvSpPr>
          <p:cNvPr id="7" name="Google Shape;1002;p106"/>
          <p:cNvSpPr txBox="1"/>
          <p:nvPr/>
        </p:nvSpPr>
        <p:spPr>
          <a:xfrm>
            <a:off x="2577000" y="514350"/>
            <a:ext cx="6567000" cy="4016454"/>
          </a:xfrm>
          <a:prstGeom prst="rect">
            <a:avLst/>
          </a:prstGeom>
          <a:noFill/>
          <a:ln>
            <a:noFill/>
          </a:ln>
        </p:spPr>
        <p:txBody>
          <a:bodyPr spcFirstLastPara="1" wrap="square" lIns="91425" tIns="91425" rIns="91425" bIns="91425" anchor="t" anchorCtr="0">
            <a:spAutoFit/>
          </a:bodyPr>
          <a:lstStyle/>
          <a:p>
            <a:pPr marL="290513" lvl="0" indent="-290513" algn="l" rtl="0">
              <a:lnSpc>
                <a:spcPct val="150000"/>
              </a:lnSpc>
              <a:spcBef>
                <a:spcPts val="0"/>
              </a:spcBef>
              <a:spcAft>
                <a:spcPts val="0"/>
              </a:spcAft>
              <a:buSzPts val="1500"/>
              <a:buFont typeface="Calibri"/>
              <a:buChar char="●"/>
            </a:pPr>
            <a:r>
              <a:rPr lang="en" sz="2400" dirty="0">
                <a:latin typeface="+mj-lt"/>
                <a:ea typeface="Calibri"/>
                <a:cs typeface="Calibri"/>
                <a:sym typeface="Calibri"/>
              </a:rPr>
              <a:t>Works as an extended scanner</a:t>
            </a:r>
            <a:endParaRPr sz="2400">
              <a:latin typeface="+mj-lt"/>
              <a:ea typeface="Calibri"/>
              <a:cs typeface="Calibri"/>
              <a:sym typeface="Calibri"/>
            </a:endParaRPr>
          </a:p>
          <a:p>
            <a:pPr marL="290513" lvl="0" indent="-290513" algn="l" rtl="0">
              <a:lnSpc>
                <a:spcPct val="150000"/>
              </a:lnSpc>
              <a:spcBef>
                <a:spcPts val="0"/>
              </a:spcBef>
              <a:spcAft>
                <a:spcPts val="0"/>
              </a:spcAft>
              <a:buSzPts val="1500"/>
              <a:buFont typeface="Calibri"/>
              <a:buChar char="●"/>
            </a:pPr>
            <a:r>
              <a:rPr lang="en" sz="2400" dirty="0">
                <a:latin typeface="+mj-lt"/>
                <a:ea typeface="Calibri"/>
                <a:cs typeface="Calibri"/>
                <a:sym typeface="Calibri"/>
              </a:rPr>
              <a:t>Sends / receives scanning </a:t>
            </a:r>
            <a:endParaRPr sz="2400">
              <a:latin typeface="+mj-lt"/>
              <a:ea typeface="Calibri"/>
              <a:cs typeface="Calibri"/>
              <a:sym typeface="Calibri"/>
            </a:endParaRPr>
          </a:p>
          <a:p>
            <a:pPr marL="290513" lvl="0" indent="-290513" algn="l" rtl="0">
              <a:lnSpc>
                <a:spcPct val="150000"/>
              </a:lnSpc>
              <a:spcBef>
                <a:spcPts val="0"/>
              </a:spcBef>
              <a:spcAft>
                <a:spcPts val="0"/>
              </a:spcAft>
              <a:buSzPts val="1500"/>
              <a:buFont typeface="Calibri"/>
              <a:buChar char="●"/>
            </a:pPr>
            <a:r>
              <a:rPr lang="en" sz="2400" dirty="0">
                <a:latin typeface="+mj-lt"/>
                <a:ea typeface="Calibri"/>
                <a:cs typeface="Calibri"/>
                <a:sym typeface="Calibri"/>
              </a:rPr>
              <a:t>Marking of FLC OK or defective</a:t>
            </a:r>
            <a:endParaRPr sz="2400">
              <a:latin typeface="+mj-lt"/>
              <a:ea typeface="Calibri"/>
              <a:cs typeface="Calibri"/>
              <a:sym typeface="Calibri"/>
            </a:endParaRPr>
          </a:p>
          <a:p>
            <a:pPr marL="290513" lvl="0" indent="-290513" algn="l" rtl="0">
              <a:lnSpc>
                <a:spcPct val="150000"/>
              </a:lnSpc>
              <a:spcBef>
                <a:spcPts val="0"/>
              </a:spcBef>
              <a:spcAft>
                <a:spcPts val="0"/>
              </a:spcAft>
              <a:buSzPts val="1500"/>
              <a:buFont typeface="Calibri"/>
              <a:buChar char="●"/>
            </a:pPr>
            <a:r>
              <a:rPr lang="en" sz="2400" dirty="0">
                <a:latin typeface="+mj-lt"/>
                <a:ea typeface="Calibri"/>
                <a:cs typeface="Calibri"/>
                <a:sym typeface="Calibri"/>
              </a:rPr>
              <a:t>Marking of units for awareness</a:t>
            </a:r>
            <a:endParaRPr sz="2400">
              <a:latin typeface="+mj-lt"/>
              <a:ea typeface="Calibri"/>
              <a:cs typeface="Calibri"/>
              <a:sym typeface="Calibri"/>
            </a:endParaRPr>
          </a:p>
          <a:p>
            <a:pPr marL="290513" lvl="0" indent="-290513" algn="l" rtl="0">
              <a:lnSpc>
                <a:spcPct val="150000"/>
              </a:lnSpc>
              <a:spcBef>
                <a:spcPts val="0"/>
              </a:spcBef>
              <a:spcAft>
                <a:spcPts val="0"/>
              </a:spcAft>
              <a:buSzPts val="1500"/>
              <a:buFont typeface="Calibri"/>
              <a:buChar char="●"/>
            </a:pPr>
            <a:r>
              <a:rPr lang="en" sz="2400" dirty="0">
                <a:latin typeface="+mj-lt"/>
                <a:ea typeface="Calibri"/>
                <a:cs typeface="Calibri"/>
                <a:sym typeface="Calibri"/>
              </a:rPr>
              <a:t>Only FLC units can be used in election </a:t>
            </a:r>
            <a:endParaRPr sz="2400">
              <a:latin typeface="+mj-lt"/>
              <a:ea typeface="Calibri"/>
              <a:cs typeface="Calibri"/>
              <a:sym typeface="Calibri"/>
            </a:endParaRPr>
          </a:p>
          <a:p>
            <a:pPr marL="290513" lvl="0" indent="-290513" algn="l" rtl="0">
              <a:lnSpc>
                <a:spcPct val="150000"/>
              </a:lnSpc>
              <a:spcBef>
                <a:spcPts val="0"/>
              </a:spcBef>
              <a:spcAft>
                <a:spcPts val="0"/>
              </a:spcAft>
              <a:buSzPts val="1500"/>
              <a:buFont typeface="Calibri"/>
              <a:buChar char="●"/>
            </a:pPr>
            <a:r>
              <a:rPr lang="en" sz="2400" dirty="0">
                <a:latin typeface="+mj-lt"/>
                <a:ea typeface="Calibri"/>
                <a:cs typeface="Calibri"/>
                <a:sym typeface="Calibri"/>
              </a:rPr>
              <a:t>Receiving of units in respective A</a:t>
            </a:r>
            <a:r>
              <a:rPr lang="en-US" sz="2400" dirty="0">
                <a:latin typeface="+mj-lt"/>
                <a:ea typeface="Calibri"/>
                <a:cs typeface="Calibri"/>
                <a:sym typeface="Calibri"/>
              </a:rPr>
              <a:t>C</a:t>
            </a:r>
            <a:endParaRPr sz="2400">
              <a:latin typeface="+mj-lt"/>
              <a:ea typeface="Calibri"/>
              <a:cs typeface="Calibri"/>
              <a:sym typeface="Calibri"/>
            </a:endParaRPr>
          </a:p>
          <a:p>
            <a:pPr marL="290513" lvl="0" indent="-290513" algn="l" rtl="0">
              <a:lnSpc>
                <a:spcPct val="150000"/>
              </a:lnSpc>
              <a:spcBef>
                <a:spcPts val="0"/>
              </a:spcBef>
              <a:spcAft>
                <a:spcPts val="0"/>
              </a:spcAft>
              <a:buSzPts val="1500"/>
              <a:buFont typeface="Calibri"/>
              <a:buChar char="●"/>
            </a:pPr>
            <a:r>
              <a:rPr lang="en" sz="2200" dirty="0">
                <a:latin typeface="+mj-lt"/>
                <a:ea typeface="Calibri"/>
                <a:cs typeface="Calibri"/>
                <a:sym typeface="Calibri"/>
              </a:rPr>
              <a:t>Receiving back units in normal warehouse after poll</a:t>
            </a:r>
            <a:endParaRPr sz="2200">
              <a:latin typeface="+mj-lt"/>
              <a:ea typeface="Calibri"/>
              <a:cs typeface="Calibri"/>
              <a:sym typeface="Calibri"/>
            </a:endParaRPr>
          </a:p>
        </p:txBody>
      </p:sp>
      <p:pic>
        <p:nvPicPr>
          <p:cNvPr id="1026" name="Picture 2"/>
          <p:cNvPicPr>
            <a:picLocks noChangeAspect="1" noChangeArrowheads="1"/>
          </p:cNvPicPr>
          <p:nvPr/>
        </p:nvPicPr>
        <p:blipFill>
          <a:blip r:embed="rId3"/>
          <a:srcRect/>
          <a:stretch>
            <a:fillRect/>
          </a:stretch>
        </p:blipFill>
        <p:spPr bwMode="auto">
          <a:xfrm>
            <a:off x="228600" y="590550"/>
            <a:ext cx="2228850" cy="398145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400110"/>
          </a:xfrm>
          <a:prstGeom prst="rect">
            <a:avLst/>
          </a:prstGeom>
          <a:solidFill>
            <a:schemeClr val="accent6">
              <a:lumMod val="40000"/>
              <a:lumOff val="60000"/>
            </a:schemeClr>
          </a:solidFill>
        </p:spPr>
        <p:txBody>
          <a:bodyPr wrap="square" rtlCol="0">
            <a:spAutoFit/>
          </a:bodyPr>
          <a:lstStyle/>
          <a:p>
            <a:r>
              <a:rPr lang="en-US" sz="2000" b="1" dirty="0"/>
              <a:t>EVM MANAGEMENT SYSTEM</a:t>
            </a:r>
          </a:p>
        </p:txBody>
      </p:sp>
      <p:sp>
        <p:nvSpPr>
          <p:cNvPr id="12" name="Rounded Rectangle 11">
            <a:hlinkClick r:id="rId3" action="ppaction://hlinksldjump"/>
          </p:cNvPr>
          <p:cNvSpPr/>
          <p:nvPr/>
        </p:nvSpPr>
        <p:spPr>
          <a:xfrm>
            <a:off x="7962900" y="25400"/>
            <a:ext cx="1143000" cy="361950"/>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2700">
                  <a:solidFill>
                    <a:schemeClr val="tx1"/>
                  </a:solidFill>
                </a:ln>
                <a:solidFill>
                  <a:schemeClr val="tx1"/>
                </a:solidFill>
              </a:rPr>
              <a:t>BACK</a:t>
            </a:r>
            <a:endParaRPr lang="en-US" dirty="0">
              <a:ln w="12700">
                <a:solidFill>
                  <a:schemeClr val="tx1"/>
                </a:solidFill>
              </a:ln>
              <a:solidFill>
                <a:schemeClr val="tx1"/>
              </a:solidFill>
            </a:endParaRPr>
          </a:p>
        </p:txBody>
      </p:sp>
      <p:sp>
        <p:nvSpPr>
          <p:cNvPr id="5" name="Google Shape;276;p37"/>
          <p:cNvSpPr txBox="1">
            <a:spLocks/>
          </p:cNvSpPr>
          <p:nvPr/>
        </p:nvSpPr>
        <p:spPr>
          <a:xfrm>
            <a:off x="152400" y="438150"/>
            <a:ext cx="8839200" cy="838200"/>
          </a:xfrm>
          <a:prstGeom prst="rect">
            <a:avLst/>
          </a:prstGeom>
          <a:noFill/>
          <a:ln>
            <a:noFill/>
          </a:ln>
        </p:spPr>
        <p:txBody>
          <a:bodyPr spcFirstLastPara="1" vert="horz" wrap="square" lIns="91425" tIns="91425" rIns="91425" bIns="91425" rtlCol="0" anchor="t" anchorCtr="0">
            <a:noAutofit/>
          </a:bodyPr>
          <a:lstStyle/>
          <a:p>
            <a:pPr marL="457200" lvl="0" indent="-457200" algn="just">
              <a:lnSpc>
                <a:spcPct val="150000"/>
              </a:lnSpc>
              <a:buClr>
                <a:schemeClr val="dk1"/>
              </a:buClr>
              <a:buSzPts val="1100"/>
              <a:buFont typeface="Arial" pitchFamily="34" charset="0"/>
              <a:buChar char="•"/>
            </a:pPr>
            <a:r>
              <a:rPr lang="en-US" dirty="0">
                <a:solidFill>
                  <a:schemeClr val="dk1"/>
                </a:solidFill>
                <a:latin typeface="+mj-lt"/>
                <a:ea typeface="Calibri"/>
                <a:cs typeface="Calibri" panose="020F0502020204030204" pitchFamily="34" charset="0"/>
                <a:sym typeface="Calibri"/>
              </a:rPr>
              <a:t>EMS App is used by temporary user at warehouse level for scanning of barcodes for identifying and tracking BU, CU and VVPAT.</a:t>
            </a:r>
            <a:endParaRPr lang="en-US"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l="13573" t="2128" r="5166" b="18805"/>
          <a:stretch>
            <a:fillRect/>
          </a:stretch>
        </p:blipFill>
        <p:spPr bwMode="auto">
          <a:xfrm>
            <a:off x="2507632" y="1504950"/>
            <a:ext cx="419796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400110"/>
          </a:xfrm>
          <a:prstGeom prst="rect">
            <a:avLst/>
          </a:prstGeom>
          <a:solidFill>
            <a:schemeClr val="accent6">
              <a:lumMod val="40000"/>
              <a:lumOff val="60000"/>
            </a:schemeClr>
          </a:solidFill>
        </p:spPr>
        <p:txBody>
          <a:bodyPr wrap="square" rtlCol="0">
            <a:spAutoFit/>
          </a:bodyPr>
          <a:lstStyle/>
          <a:p>
            <a:r>
              <a:rPr lang="en-US" sz="2000" b="1" dirty="0"/>
              <a:t>NATIONAL GRIEVANCE SERVICE PORTAL</a:t>
            </a:r>
          </a:p>
        </p:txBody>
      </p:sp>
      <p:sp>
        <p:nvSpPr>
          <p:cNvPr id="8" name="Rectangle 7"/>
          <p:cNvSpPr/>
          <p:nvPr/>
        </p:nvSpPr>
        <p:spPr>
          <a:xfrm>
            <a:off x="76200" y="499135"/>
            <a:ext cx="8915400" cy="4295022"/>
          </a:xfrm>
          <a:prstGeom prst="rect">
            <a:avLst/>
          </a:prstGeom>
        </p:spPr>
        <p:txBody>
          <a:bodyPr wrap="square">
            <a:spAutoFit/>
          </a:bodyPr>
          <a:lstStyle/>
          <a:p>
            <a:pPr marL="342900" indent="-342900" algn="just">
              <a:lnSpc>
                <a:spcPct val="150000"/>
              </a:lnSpc>
              <a:spcBef>
                <a:spcPts val="1000"/>
              </a:spcBef>
              <a:buFont typeface="Arial" pitchFamily="34" charset="0"/>
              <a:buChar char="•"/>
            </a:pPr>
            <a:r>
              <a:rPr lang="en-US" dirty="0">
                <a:cs typeface="Poppins" panose="00000500000000000000" pitchFamily="2" charset="0"/>
              </a:rPr>
              <a:t>NGSP is a pan India integrated multilingual contact centre (739 centres) supplied with ICT equipments and trained manpower launched by ECI </a:t>
            </a:r>
          </a:p>
          <a:p>
            <a:pPr marL="342900" indent="-342900" algn="just">
              <a:lnSpc>
                <a:spcPct val="150000"/>
              </a:lnSpc>
              <a:spcBef>
                <a:spcPts val="1000"/>
              </a:spcBef>
              <a:buFont typeface="Arial" pitchFamily="34" charset="0"/>
              <a:buChar char="•"/>
            </a:pPr>
            <a:r>
              <a:rPr lang="en-US" dirty="0">
                <a:cs typeface="Poppins" panose="00000500000000000000" pitchFamily="2" charset="0"/>
              </a:rPr>
              <a:t>Operations of NGSP are monitored by the District Level Officer under supervision of District Election Officer.</a:t>
            </a:r>
          </a:p>
          <a:p>
            <a:pPr marL="342900" indent="-342900" algn="just">
              <a:lnSpc>
                <a:spcPct val="150000"/>
              </a:lnSpc>
              <a:spcBef>
                <a:spcPts val="1000"/>
              </a:spcBef>
              <a:buFont typeface="Arial" pitchFamily="34" charset="0"/>
              <a:buChar char="•"/>
            </a:pPr>
            <a:r>
              <a:rPr lang="en-US" dirty="0">
                <a:cs typeface="Poppins" panose="00000500000000000000" pitchFamily="2" charset="0"/>
                <a:sym typeface="Calibri"/>
              </a:rPr>
              <a:t>These service centres have same set of information regarding Electoral Roll, Voter ID Card, Election Process and other FAQs</a:t>
            </a:r>
          </a:p>
          <a:p>
            <a:pPr marL="342900" indent="-342900" algn="just">
              <a:lnSpc>
                <a:spcPct val="150000"/>
              </a:lnSpc>
              <a:spcBef>
                <a:spcPts val="1000"/>
              </a:spcBef>
              <a:buFont typeface="Arial" pitchFamily="34" charset="0"/>
              <a:buChar char="•"/>
            </a:pPr>
            <a:r>
              <a:rPr lang="en-US" dirty="0">
                <a:cs typeface="Poppins" panose="00000500000000000000" pitchFamily="2" charset="0"/>
              </a:rPr>
              <a:t>Any citizen can approach ECI through these centres by dialing 1950 toll free number.</a:t>
            </a:r>
          </a:p>
          <a:p>
            <a:pPr marL="342900" indent="-342900" algn="just">
              <a:lnSpc>
                <a:spcPct val="150000"/>
              </a:lnSpc>
              <a:spcBef>
                <a:spcPts val="1000"/>
              </a:spcBef>
              <a:buFont typeface="Arial" pitchFamily="34" charset="0"/>
              <a:buChar char="•"/>
            </a:pPr>
            <a:r>
              <a:rPr lang="en-US" dirty="0">
                <a:cs typeface="Poppins" panose="00000500000000000000" pitchFamily="2" charset="0"/>
                <a:sym typeface="Calibri"/>
              </a:rPr>
              <a:t>The call centre agent logs all its calls into NGSP portal, thus providing Tracking number and accountability.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400110"/>
          </a:xfrm>
          <a:prstGeom prst="rect">
            <a:avLst/>
          </a:prstGeom>
          <a:solidFill>
            <a:schemeClr val="accent6">
              <a:lumMod val="40000"/>
              <a:lumOff val="60000"/>
            </a:schemeClr>
          </a:solidFill>
        </p:spPr>
        <p:txBody>
          <a:bodyPr wrap="square" rtlCol="0">
            <a:spAutoFit/>
          </a:bodyPr>
          <a:lstStyle/>
          <a:p>
            <a:r>
              <a:rPr lang="en-US" sz="2000" b="1" dirty="0"/>
              <a:t>NATIONAL SERVICE PORTAL</a:t>
            </a:r>
          </a:p>
        </p:txBody>
      </p:sp>
      <p:sp>
        <p:nvSpPr>
          <p:cNvPr id="8" name="Rectangle 7"/>
          <p:cNvSpPr/>
          <p:nvPr/>
        </p:nvSpPr>
        <p:spPr>
          <a:xfrm>
            <a:off x="76200" y="499135"/>
            <a:ext cx="8915400" cy="3277820"/>
          </a:xfrm>
          <a:prstGeom prst="rect">
            <a:avLst/>
          </a:prstGeom>
        </p:spPr>
        <p:txBody>
          <a:bodyPr wrap="square">
            <a:spAutoFit/>
          </a:bodyPr>
          <a:lstStyle/>
          <a:p>
            <a:pPr marL="342900" indent="-342900" algn="just">
              <a:lnSpc>
                <a:spcPct val="150000"/>
              </a:lnSpc>
              <a:buFont typeface="Arial" pitchFamily="34" charset="0"/>
              <a:buChar char="•"/>
            </a:pPr>
            <a:r>
              <a:rPr lang="en-US" b="1" dirty="0">
                <a:cs typeface="Poppins" panose="00000500000000000000" pitchFamily="2" charset="0"/>
              </a:rPr>
              <a:t>Alternate ways of approaching NGSP are:</a:t>
            </a:r>
          </a:p>
          <a:p>
            <a:pPr marL="800100" lvl="1" indent="-342900" algn="just">
              <a:lnSpc>
                <a:spcPct val="150000"/>
              </a:lnSpc>
              <a:buFont typeface="Arial" pitchFamily="34" charset="0"/>
              <a:buChar char="•"/>
            </a:pPr>
            <a:r>
              <a:rPr lang="en-US" dirty="0">
                <a:cs typeface="Poppins" panose="00000500000000000000" pitchFamily="2" charset="0"/>
              </a:rPr>
              <a:t>Sending complaint Email to the Portal</a:t>
            </a:r>
          </a:p>
          <a:p>
            <a:pPr marL="800100" lvl="1" indent="-342900" algn="just">
              <a:lnSpc>
                <a:spcPct val="150000"/>
              </a:lnSpc>
              <a:buFont typeface="Arial" pitchFamily="34" charset="0"/>
              <a:buChar char="•"/>
            </a:pPr>
            <a:r>
              <a:rPr lang="en-US" dirty="0">
                <a:cs typeface="Poppins" panose="00000500000000000000" pitchFamily="2" charset="0"/>
              </a:rPr>
              <a:t>Direct registration of Complaint through Voter Helpline App / NGSP Portal</a:t>
            </a:r>
          </a:p>
          <a:p>
            <a:pPr marL="800100" lvl="1" indent="-342900" algn="just">
              <a:lnSpc>
                <a:spcPct val="150000"/>
              </a:lnSpc>
              <a:buFont typeface="Arial" pitchFamily="34" charset="0"/>
              <a:buChar char="•"/>
            </a:pPr>
            <a:r>
              <a:rPr lang="en-US" dirty="0">
                <a:cs typeface="Poppins" panose="00000500000000000000" pitchFamily="2" charset="0"/>
              </a:rPr>
              <a:t>Information / Suggestions / Feedback can also be logged through NGSP</a:t>
            </a:r>
          </a:p>
          <a:p>
            <a:pPr marL="800100" lvl="1" indent="-342900" algn="just"/>
            <a:endParaRPr lang="en-US" dirty="0">
              <a:cs typeface="Poppins" panose="00000500000000000000" pitchFamily="2" charset="0"/>
            </a:endParaRPr>
          </a:p>
          <a:p>
            <a:pPr marL="342900" indent="-342900" algn="just">
              <a:lnSpc>
                <a:spcPct val="150000"/>
              </a:lnSpc>
              <a:buFont typeface="Arial" pitchFamily="34" charset="0"/>
              <a:buChar char="•"/>
            </a:pPr>
            <a:r>
              <a:rPr lang="en-US" b="1" dirty="0">
                <a:cs typeface="Poppins" panose="00000500000000000000" pitchFamily="2" charset="0"/>
              </a:rPr>
              <a:t>Complaint redressal:</a:t>
            </a:r>
          </a:p>
          <a:p>
            <a:pPr marL="800100" lvl="1" indent="-342900" algn="just">
              <a:lnSpc>
                <a:spcPct val="150000"/>
              </a:lnSpc>
              <a:buFont typeface="Arial" pitchFamily="34" charset="0"/>
              <a:buChar char="•"/>
            </a:pPr>
            <a:r>
              <a:rPr lang="en-US" dirty="0">
                <a:cs typeface="Poppins" panose="00000500000000000000" pitchFamily="2" charset="0"/>
              </a:rPr>
              <a:t>Complaints are addressed by the respective ERO, DEO, CEO or Division of ECI within the stipulated timeframe prescribed by the Commission</a:t>
            </a:r>
            <a:endParaRPr lang="en-US" b="1" dirty="0">
              <a:cs typeface="Poppins" panose="00000500000000000000" pitchFamily="2" charset="0"/>
              <a:sym typeface="Calibri"/>
            </a:endParaRPr>
          </a:p>
        </p:txBody>
      </p:sp>
      <p:sp>
        <p:nvSpPr>
          <p:cNvPr id="5" name="Rounded Rectangle 4">
            <a:hlinkClick r:id="rId3" action="ppaction://hlinksldjump"/>
          </p:cNvPr>
          <p:cNvSpPr/>
          <p:nvPr/>
        </p:nvSpPr>
        <p:spPr>
          <a:xfrm>
            <a:off x="7962900" y="25400"/>
            <a:ext cx="1143000" cy="361950"/>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2700">
                  <a:solidFill>
                    <a:schemeClr val="tx1"/>
                  </a:solidFill>
                </a:ln>
                <a:solidFill>
                  <a:schemeClr val="tx1"/>
                </a:solidFill>
              </a:rPr>
              <a:t>BACK</a:t>
            </a:r>
            <a:endParaRPr lang="en-US" dirty="0">
              <a:ln w="12700">
                <a:solidFill>
                  <a:schemeClr val="tx1"/>
                </a:solidFill>
              </a:ln>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ENCORE</a:t>
            </a:r>
            <a:endParaRPr lang="en-US" sz="1900" b="1" dirty="0"/>
          </a:p>
        </p:txBody>
      </p:sp>
      <p:pic>
        <p:nvPicPr>
          <p:cNvPr id="7" name="Google Shape;1008;p107"/>
          <p:cNvPicPr preferRelativeResize="0"/>
          <p:nvPr/>
        </p:nvPicPr>
        <p:blipFill rotWithShape="1">
          <a:blip r:embed="rId3">
            <a:alphaModFix/>
          </a:blip>
          <a:srcRect t="11040" r="7244" b="11040"/>
          <a:stretch/>
        </p:blipFill>
        <p:spPr>
          <a:xfrm>
            <a:off x="3200398" y="971550"/>
            <a:ext cx="5715000" cy="3200400"/>
          </a:xfrm>
          <a:custGeom>
            <a:avLst/>
            <a:gdLst/>
            <a:ahLst/>
            <a:cxnLst/>
            <a:rect l="l" t="t" r="r" b="b"/>
            <a:pathLst>
              <a:path w="7620000" h="4267200" extrusionOk="0">
                <a:moveTo>
                  <a:pt x="552176" y="0"/>
                </a:moveTo>
                <a:lnTo>
                  <a:pt x="7620000" y="0"/>
                </a:lnTo>
                <a:lnTo>
                  <a:pt x="7620000" y="4267200"/>
                </a:lnTo>
                <a:lnTo>
                  <a:pt x="552176" y="4267200"/>
                </a:lnTo>
                <a:cubicBezTo>
                  <a:pt x="247218" y="4267200"/>
                  <a:pt x="0" y="4019982"/>
                  <a:pt x="0" y="3715024"/>
                </a:cubicBezTo>
                <a:lnTo>
                  <a:pt x="0" y="552176"/>
                </a:lnTo>
                <a:cubicBezTo>
                  <a:pt x="0" y="247218"/>
                  <a:pt x="247218" y="0"/>
                  <a:pt x="552176" y="0"/>
                </a:cubicBezTo>
                <a:close/>
              </a:path>
            </a:pathLst>
          </a:custGeom>
          <a:noFill/>
          <a:ln>
            <a:noFill/>
          </a:ln>
        </p:spPr>
      </p:pic>
      <p:grpSp>
        <p:nvGrpSpPr>
          <p:cNvPr id="8" name="Group 7"/>
          <p:cNvGrpSpPr/>
          <p:nvPr/>
        </p:nvGrpSpPr>
        <p:grpSpPr>
          <a:xfrm>
            <a:off x="714194" y="971550"/>
            <a:ext cx="8201204" cy="3200400"/>
            <a:chOff x="942796" y="971550"/>
            <a:chExt cx="8201204" cy="3200400"/>
          </a:xfrm>
        </p:grpSpPr>
        <p:grpSp>
          <p:nvGrpSpPr>
            <p:cNvPr id="14" name="Google Shape;1020;p107"/>
            <p:cNvGrpSpPr/>
            <p:nvPr/>
          </p:nvGrpSpPr>
          <p:grpSpPr>
            <a:xfrm>
              <a:off x="942796" y="2396679"/>
              <a:ext cx="350367" cy="62934"/>
              <a:chOff x="7050088" y="2940051"/>
              <a:chExt cx="255537" cy="45900"/>
            </a:xfrm>
          </p:grpSpPr>
          <p:sp>
            <p:nvSpPr>
              <p:cNvPr id="16" name="Google Shape;1022;p107"/>
              <p:cNvSpPr/>
              <p:nvPr/>
            </p:nvSpPr>
            <p:spPr>
              <a:xfrm>
                <a:off x="7261225" y="2940051"/>
                <a:ext cx="44400" cy="45900"/>
              </a:xfrm>
              <a:prstGeom prst="ellipse">
                <a:avLst/>
              </a:prstGeom>
              <a:noFill/>
              <a:ln w="1905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7" name="Google Shape;1023;p107"/>
              <p:cNvSpPr/>
              <p:nvPr/>
            </p:nvSpPr>
            <p:spPr>
              <a:xfrm>
                <a:off x="7050088" y="2940051"/>
                <a:ext cx="44400" cy="45900"/>
              </a:xfrm>
              <a:prstGeom prst="ellipse">
                <a:avLst/>
              </a:prstGeom>
              <a:noFill/>
              <a:ln w="1905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10" name="Google Shape;1009;p107"/>
            <p:cNvSpPr/>
            <p:nvPr/>
          </p:nvSpPr>
          <p:spPr>
            <a:xfrm>
              <a:off x="3429000" y="971550"/>
              <a:ext cx="5715000" cy="3200400"/>
            </a:xfrm>
            <a:custGeom>
              <a:avLst/>
              <a:gdLst/>
              <a:ahLst/>
              <a:cxnLst/>
              <a:rect l="l" t="t" r="r" b="b"/>
              <a:pathLst>
                <a:path w="7620000" h="4267200" extrusionOk="0">
                  <a:moveTo>
                    <a:pt x="552176" y="0"/>
                  </a:moveTo>
                  <a:lnTo>
                    <a:pt x="7620000" y="0"/>
                  </a:lnTo>
                  <a:lnTo>
                    <a:pt x="7620000" y="4267200"/>
                  </a:lnTo>
                  <a:lnTo>
                    <a:pt x="552176" y="4267200"/>
                  </a:lnTo>
                  <a:cubicBezTo>
                    <a:pt x="247218" y="4267200"/>
                    <a:pt x="0" y="4019982"/>
                    <a:pt x="0" y="3715024"/>
                  </a:cubicBezTo>
                  <a:lnTo>
                    <a:pt x="0" y="552176"/>
                  </a:lnTo>
                  <a:cubicBezTo>
                    <a:pt x="0" y="247218"/>
                    <a:pt x="247218" y="0"/>
                    <a:pt x="552176" y="0"/>
                  </a:cubicBezTo>
                  <a:close/>
                </a:path>
              </a:pathLst>
            </a:custGeom>
            <a:gradFill>
              <a:gsLst>
                <a:gs pos="0">
                  <a:srgbClr val="7F7F7F">
                    <a:alpha val="72941"/>
                  </a:srgbClr>
                </a:gs>
                <a:gs pos="100000">
                  <a:srgbClr val="3F3F3F">
                    <a:alpha val="89803"/>
                  </a:srgbClr>
                </a:gs>
              </a:gsLst>
              <a:lin ang="270000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
        <p:nvSpPr>
          <p:cNvPr id="30" name="Google Shape;1028;p107"/>
          <p:cNvSpPr/>
          <p:nvPr/>
        </p:nvSpPr>
        <p:spPr>
          <a:xfrm>
            <a:off x="4876800" y="1657350"/>
            <a:ext cx="3962400" cy="1981200"/>
          </a:xfrm>
          <a:prstGeom prst="rect">
            <a:avLst/>
          </a:prstGeom>
          <a:noFill/>
          <a:ln>
            <a:noFill/>
          </a:ln>
        </p:spPr>
        <p:txBody>
          <a:bodyPr spcFirstLastPara="1" wrap="square" lIns="0" tIns="0" rIns="0" bIns="0" anchor="ctr" anchorCtr="0">
            <a:noAutofit/>
          </a:bodyPr>
          <a:lstStyle/>
          <a:p>
            <a:pPr marL="342900" lvl="0" indent="-342900">
              <a:lnSpc>
                <a:spcPct val="150000"/>
              </a:lnSpc>
              <a:buFont typeface="+mj-lt"/>
              <a:buAutoNum type="arabicPeriod"/>
            </a:pPr>
            <a:r>
              <a:rPr lang="en" b="1" i="1" dirty="0">
                <a:solidFill>
                  <a:schemeClr val="lt1"/>
                </a:solidFill>
              </a:rPr>
              <a:t>Pre-poll </a:t>
            </a:r>
            <a:r>
              <a:rPr lang="en" i="1" dirty="0">
                <a:solidFill>
                  <a:schemeClr val="lt1"/>
                </a:solidFill>
              </a:rPr>
              <a:t>activities like candidate nomination, scrutiny, permission, etc.</a:t>
            </a:r>
          </a:p>
          <a:p>
            <a:pPr marL="342900" indent="-342900">
              <a:lnSpc>
                <a:spcPct val="150000"/>
              </a:lnSpc>
              <a:buFont typeface="+mj-lt"/>
              <a:buAutoNum type="arabicPeriod"/>
            </a:pPr>
            <a:r>
              <a:rPr lang="en-US" b="1" i="1" dirty="0">
                <a:solidFill>
                  <a:schemeClr val="lt1"/>
                </a:solidFill>
              </a:rPr>
              <a:t>Poll day </a:t>
            </a:r>
            <a:r>
              <a:rPr lang="en-US" i="1" dirty="0">
                <a:solidFill>
                  <a:schemeClr val="lt1"/>
                </a:solidFill>
              </a:rPr>
              <a:t>activities like voter turnout</a:t>
            </a:r>
            <a:endParaRPr lang="en-US" i="1" dirty="0">
              <a:solidFill>
                <a:schemeClr val="lt1"/>
              </a:solidFill>
              <a:latin typeface="Arial"/>
              <a:ea typeface="Arial"/>
              <a:cs typeface="Arial"/>
              <a:sym typeface="Arial"/>
            </a:endParaRPr>
          </a:p>
          <a:p>
            <a:pPr marL="342900" lvl="0" indent="-342900">
              <a:lnSpc>
                <a:spcPct val="150000"/>
              </a:lnSpc>
              <a:buFont typeface="+mj-lt"/>
              <a:buAutoNum type="arabicPeriod"/>
            </a:pPr>
            <a:r>
              <a:rPr lang="en" b="1" i="1" dirty="0">
                <a:solidFill>
                  <a:schemeClr val="lt1"/>
                </a:solidFill>
              </a:rPr>
              <a:t>Post poll</a:t>
            </a:r>
            <a:r>
              <a:rPr lang="en" i="1" dirty="0">
                <a:solidFill>
                  <a:schemeClr val="lt1"/>
                </a:solidFill>
              </a:rPr>
              <a:t> activities like counting</a:t>
            </a:r>
            <a:r>
              <a:rPr lang="en-US" i="1" dirty="0">
                <a:solidFill>
                  <a:schemeClr val="lt1"/>
                </a:solidFill>
              </a:rPr>
              <a:t>, Index Card</a:t>
            </a:r>
            <a:r>
              <a:rPr lang="en" i="1" dirty="0">
                <a:solidFill>
                  <a:schemeClr val="lt1"/>
                </a:solidFill>
              </a:rPr>
              <a:t>, </a:t>
            </a:r>
            <a:r>
              <a:rPr lang="en-US" i="1" dirty="0">
                <a:solidFill>
                  <a:schemeClr val="lt1"/>
                </a:solidFill>
              </a:rPr>
              <a:t>Expenditure Monitoring</a:t>
            </a:r>
            <a:endParaRPr lang="en" i="1" dirty="0">
              <a:solidFill>
                <a:schemeClr val="lt1"/>
              </a:solidFill>
            </a:endParaRPr>
          </a:p>
        </p:txBody>
      </p:sp>
      <p:grpSp>
        <p:nvGrpSpPr>
          <p:cNvPr id="45" name="Group 44"/>
          <p:cNvGrpSpPr/>
          <p:nvPr/>
        </p:nvGrpSpPr>
        <p:grpSpPr>
          <a:xfrm>
            <a:off x="533400" y="1962150"/>
            <a:ext cx="4003800" cy="1160964"/>
            <a:chOff x="263400" y="1962150"/>
            <a:chExt cx="4003800" cy="1160964"/>
          </a:xfrm>
        </p:grpSpPr>
        <p:grpSp>
          <p:nvGrpSpPr>
            <p:cNvPr id="32" name="Group 31"/>
            <p:cNvGrpSpPr/>
            <p:nvPr/>
          </p:nvGrpSpPr>
          <p:grpSpPr>
            <a:xfrm>
              <a:off x="263400" y="1962150"/>
              <a:ext cx="4003800" cy="1160964"/>
              <a:chOff x="400049" y="1868214"/>
              <a:chExt cx="4613400" cy="1407300"/>
            </a:xfrm>
          </p:grpSpPr>
          <p:sp>
            <p:nvSpPr>
              <p:cNvPr id="33" name="Google Shape;1010;p107"/>
              <p:cNvSpPr/>
              <p:nvPr/>
            </p:nvSpPr>
            <p:spPr>
              <a:xfrm>
                <a:off x="400049" y="1868214"/>
                <a:ext cx="4613400" cy="1407300"/>
              </a:xfrm>
              <a:prstGeom prst="roundRect">
                <a:avLst>
                  <a:gd name="adj" fmla="val 50000"/>
                </a:avLst>
              </a:prstGeom>
              <a:gradFill>
                <a:gsLst>
                  <a:gs pos="0">
                    <a:srgbClr val="FFC000"/>
                  </a:gs>
                  <a:gs pos="100000">
                    <a:srgbClr val="FF58D4"/>
                  </a:gs>
                </a:gsLst>
                <a:lin ang="2700006" scaled="0"/>
              </a:gradFill>
              <a:ln>
                <a:noFill/>
              </a:ln>
              <a:effectLst>
                <a:outerShdw blurRad="508000" dist="38100" dir="2700000" algn="tl" rotWithShape="0">
                  <a:srgbClr val="000000">
                    <a:alpha val="2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nvGrpSpPr>
              <p:cNvPr id="34" name="Group 24"/>
              <p:cNvGrpSpPr/>
              <p:nvPr/>
            </p:nvGrpSpPr>
            <p:grpSpPr>
              <a:xfrm>
                <a:off x="623556" y="2077570"/>
                <a:ext cx="988500" cy="988500"/>
                <a:chOff x="623556" y="2077570"/>
                <a:chExt cx="988500" cy="988500"/>
              </a:xfrm>
            </p:grpSpPr>
            <p:sp>
              <p:nvSpPr>
                <p:cNvPr id="35" name="Google Shape;1012;p107"/>
                <p:cNvSpPr/>
                <p:nvPr/>
              </p:nvSpPr>
              <p:spPr>
                <a:xfrm>
                  <a:off x="623556" y="2077570"/>
                  <a:ext cx="988500" cy="9885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nvGrpSpPr>
                <p:cNvPr id="36" name="Google Shape;1020;p107"/>
                <p:cNvGrpSpPr/>
                <p:nvPr/>
              </p:nvGrpSpPr>
              <p:grpSpPr>
                <a:xfrm>
                  <a:off x="881855" y="2355296"/>
                  <a:ext cx="472328" cy="433149"/>
                  <a:chOff x="7005638" y="2909888"/>
                  <a:chExt cx="344488" cy="315913"/>
                </a:xfrm>
              </p:grpSpPr>
              <p:sp>
                <p:nvSpPr>
                  <p:cNvPr id="37" name="Google Shape;1021;p107"/>
                  <p:cNvSpPr/>
                  <p:nvPr/>
                </p:nvSpPr>
                <p:spPr>
                  <a:xfrm>
                    <a:off x="7140575" y="2909888"/>
                    <a:ext cx="74700" cy="76200"/>
                  </a:xfrm>
                  <a:prstGeom prst="ellipse">
                    <a:avLst/>
                  </a:prstGeom>
                  <a:noFill/>
                  <a:ln w="1905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8" name="Google Shape;1022;p107"/>
                  <p:cNvSpPr/>
                  <p:nvPr/>
                </p:nvSpPr>
                <p:spPr>
                  <a:xfrm>
                    <a:off x="7261225" y="2940051"/>
                    <a:ext cx="44400" cy="45900"/>
                  </a:xfrm>
                  <a:prstGeom prst="ellipse">
                    <a:avLst/>
                  </a:prstGeom>
                  <a:noFill/>
                  <a:ln w="1905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9" name="Google Shape;1023;p107"/>
                  <p:cNvSpPr/>
                  <p:nvPr/>
                </p:nvSpPr>
                <p:spPr>
                  <a:xfrm>
                    <a:off x="7050088" y="2940051"/>
                    <a:ext cx="44400" cy="45900"/>
                  </a:xfrm>
                  <a:prstGeom prst="ellipse">
                    <a:avLst/>
                  </a:prstGeom>
                  <a:noFill/>
                  <a:ln w="1905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0" name="Google Shape;1024;p107"/>
                  <p:cNvSpPr/>
                  <p:nvPr/>
                </p:nvSpPr>
                <p:spPr>
                  <a:xfrm>
                    <a:off x="7005638" y="3170238"/>
                    <a:ext cx="344488" cy="55563"/>
                  </a:xfrm>
                  <a:custGeom>
                    <a:avLst/>
                    <a:gdLst/>
                    <a:ahLst/>
                    <a:cxnLst/>
                    <a:rect l="l" t="t" r="r" b="b"/>
                    <a:pathLst>
                      <a:path w="92" h="15" extrusionOk="0">
                        <a:moveTo>
                          <a:pt x="66" y="0"/>
                        </a:moveTo>
                        <a:cubicBezTo>
                          <a:pt x="81" y="1"/>
                          <a:pt x="92" y="4"/>
                          <a:pt x="92" y="7"/>
                        </a:cubicBezTo>
                        <a:cubicBezTo>
                          <a:pt x="92" y="11"/>
                          <a:pt x="71" y="15"/>
                          <a:pt x="46" y="15"/>
                        </a:cubicBezTo>
                        <a:cubicBezTo>
                          <a:pt x="21" y="15"/>
                          <a:pt x="0" y="11"/>
                          <a:pt x="0" y="7"/>
                        </a:cubicBezTo>
                        <a:cubicBezTo>
                          <a:pt x="0" y="4"/>
                          <a:pt x="11" y="1"/>
                          <a:pt x="26" y="0"/>
                        </a:cubicBezTo>
                      </a:path>
                    </a:pathLst>
                  </a:custGeom>
                  <a:noFill/>
                  <a:ln w="19050" cap="rnd"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1" name="Google Shape;1025;p107"/>
                  <p:cNvSpPr/>
                  <p:nvPr/>
                </p:nvSpPr>
                <p:spPr>
                  <a:xfrm>
                    <a:off x="7140575" y="3014663"/>
                    <a:ext cx="74613" cy="136525"/>
                  </a:xfrm>
                  <a:custGeom>
                    <a:avLst/>
                    <a:gdLst/>
                    <a:ahLst/>
                    <a:cxnLst/>
                    <a:rect l="l" t="t" r="r" b="b"/>
                    <a:pathLst>
                      <a:path w="20" h="36" extrusionOk="0">
                        <a:moveTo>
                          <a:pt x="20" y="36"/>
                        </a:moveTo>
                        <a:cubicBezTo>
                          <a:pt x="0" y="36"/>
                          <a:pt x="0" y="36"/>
                          <a:pt x="0" y="36"/>
                        </a:cubicBezTo>
                        <a:cubicBezTo>
                          <a:pt x="0" y="10"/>
                          <a:pt x="0" y="10"/>
                          <a:pt x="0" y="10"/>
                        </a:cubicBezTo>
                        <a:cubicBezTo>
                          <a:pt x="0" y="4"/>
                          <a:pt x="4" y="0"/>
                          <a:pt x="10" y="0"/>
                        </a:cubicBezTo>
                        <a:cubicBezTo>
                          <a:pt x="16" y="0"/>
                          <a:pt x="20" y="4"/>
                          <a:pt x="20" y="10"/>
                        </a:cubicBezTo>
                        <a:lnTo>
                          <a:pt x="20" y="36"/>
                        </a:lnTo>
                        <a:close/>
                      </a:path>
                    </a:pathLst>
                  </a:custGeom>
                  <a:noFill/>
                  <a:ln w="1905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2" name="Google Shape;1026;p107"/>
                  <p:cNvSpPr/>
                  <p:nvPr/>
                </p:nvSpPr>
                <p:spPr>
                  <a:xfrm>
                    <a:off x="7261225" y="3014663"/>
                    <a:ext cx="44450" cy="106363"/>
                  </a:xfrm>
                  <a:custGeom>
                    <a:avLst/>
                    <a:gdLst/>
                    <a:ahLst/>
                    <a:cxnLst/>
                    <a:rect l="l" t="t" r="r" b="b"/>
                    <a:pathLst>
                      <a:path w="12" h="28" extrusionOk="0">
                        <a:moveTo>
                          <a:pt x="12" y="28"/>
                        </a:moveTo>
                        <a:cubicBezTo>
                          <a:pt x="0" y="28"/>
                          <a:pt x="0" y="28"/>
                          <a:pt x="0" y="28"/>
                        </a:cubicBezTo>
                        <a:cubicBezTo>
                          <a:pt x="0" y="6"/>
                          <a:pt x="0" y="6"/>
                          <a:pt x="0" y="6"/>
                        </a:cubicBezTo>
                        <a:cubicBezTo>
                          <a:pt x="0" y="3"/>
                          <a:pt x="3" y="0"/>
                          <a:pt x="6" y="0"/>
                        </a:cubicBezTo>
                        <a:cubicBezTo>
                          <a:pt x="9" y="0"/>
                          <a:pt x="12" y="3"/>
                          <a:pt x="12" y="6"/>
                        </a:cubicBezTo>
                        <a:lnTo>
                          <a:pt x="12" y="28"/>
                        </a:lnTo>
                        <a:close/>
                      </a:path>
                    </a:pathLst>
                  </a:custGeom>
                  <a:noFill/>
                  <a:ln w="1905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3" name="Google Shape;1027;p107"/>
                  <p:cNvSpPr/>
                  <p:nvPr/>
                </p:nvSpPr>
                <p:spPr>
                  <a:xfrm>
                    <a:off x="7050088" y="3014663"/>
                    <a:ext cx="44450" cy="106363"/>
                  </a:xfrm>
                  <a:custGeom>
                    <a:avLst/>
                    <a:gdLst/>
                    <a:ahLst/>
                    <a:cxnLst/>
                    <a:rect l="l" t="t" r="r" b="b"/>
                    <a:pathLst>
                      <a:path w="12" h="28" extrusionOk="0">
                        <a:moveTo>
                          <a:pt x="12" y="28"/>
                        </a:moveTo>
                        <a:cubicBezTo>
                          <a:pt x="0" y="28"/>
                          <a:pt x="0" y="28"/>
                          <a:pt x="0" y="28"/>
                        </a:cubicBezTo>
                        <a:cubicBezTo>
                          <a:pt x="0" y="6"/>
                          <a:pt x="0" y="6"/>
                          <a:pt x="0" y="6"/>
                        </a:cubicBezTo>
                        <a:cubicBezTo>
                          <a:pt x="0" y="3"/>
                          <a:pt x="3" y="0"/>
                          <a:pt x="6" y="0"/>
                        </a:cubicBezTo>
                        <a:cubicBezTo>
                          <a:pt x="9" y="0"/>
                          <a:pt x="12" y="3"/>
                          <a:pt x="12" y="6"/>
                        </a:cubicBezTo>
                        <a:lnTo>
                          <a:pt x="12" y="28"/>
                        </a:lnTo>
                        <a:close/>
                      </a:path>
                    </a:pathLst>
                  </a:custGeom>
                  <a:noFill/>
                  <a:ln w="1905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grpSp>
        <p:sp>
          <p:nvSpPr>
            <p:cNvPr id="44" name="Google Shape;1011;p107"/>
            <p:cNvSpPr txBox="1">
              <a:spLocks/>
            </p:cNvSpPr>
            <p:nvPr/>
          </p:nvSpPr>
          <p:spPr>
            <a:xfrm>
              <a:off x="1676400" y="2291289"/>
              <a:ext cx="2505000" cy="567900"/>
            </a:xfrm>
            <a:prstGeom prst="rect">
              <a:avLst/>
            </a:prstGeom>
            <a:noFill/>
            <a:ln>
              <a:noFill/>
            </a:ln>
          </p:spPr>
          <p:txBody>
            <a:bodyPr spcFirstLastPara="1" vert="horz" wrap="square" lIns="0" tIns="0" rIns="0" bIns="0" rtlCol="0" anchor="ctr" anchorCtr="0">
              <a:spAutoFit/>
            </a:bodyPr>
            <a:lstStyle/>
            <a:p>
              <a:pPr marL="0" marR="0" lvl="0" indent="0" algn="l" defTabSz="914400" rtl="0" eaLnBrk="1" fontAlgn="auto" latinLnBrk="0" hangingPunct="1">
                <a:lnSpc>
                  <a:spcPct val="90000"/>
                </a:lnSpc>
                <a:spcBef>
                  <a:spcPts val="0"/>
                </a:spcBef>
                <a:spcAft>
                  <a:spcPts val="0"/>
                </a:spcAft>
                <a:buClr>
                  <a:schemeClr val="lt1"/>
                </a:buClr>
                <a:buSzPts val="4100"/>
                <a:buFont typeface="Georgia"/>
                <a:buNone/>
                <a:tabLst/>
                <a:defRPr/>
              </a:pPr>
              <a:r>
                <a:rPr kumimoji="0" lang="en-US" sz="4100" b="0" i="1" u="none" strike="noStrike" kern="1200" cap="none" spc="0" normalizeH="0" baseline="0" noProof="0">
                  <a:ln>
                    <a:noFill/>
                  </a:ln>
                  <a:solidFill>
                    <a:schemeClr val="lt1"/>
                  </a:solidFill>
                  <a:effectLst/>
                  <a:uLnTx/>
                  <a:uFillTx/>
                  <a:latin typeface="+mj-lt"/>
                  <a:ea typeface="+mj-ea"/>
                  <a:cs typeface="+mj-cs"/>
                </a:rPr>
                <a:t>ENCORE</a:t>
              </a:r>
              <a:endParaRPr kumimoji="0" lang="en-US" sz="4400" b="0" i="0" u="none" strike="noStrike" kern="1200" cap="none" spc="0" normalizeH="0" baseline="0" noProof="0">
                <a:ln>
                  <a:noFill/>
                </a:ln>
                <a:solidFill>
                  <a:schemeClr val="tx1"/>
                </a:solidFill>
                <a:effectLst/>
                <a:uLnTx/>
                <a:uFillTx/>
                <a:latin typeface="+mj-lt"/>
                <a:ea typeface="+mj-ea"/>
                <a:cs typeface="+mj-cs"/>
              </a:endParaRPr>
            </a:p>
          </p:txBody>
        </p:sp>
      </p:grpSp>
      <p:sp>
        <p:nvSpPr>
          <p:cNvPr id="46" name="Google Shape;1028;p107"/>
          <p:cNvSpPr/>
          <p:nvPr/>
        </p:nvSpPr>
        <p:spPr>
          <a:xfrm>
            <a:off x="3429000" y="1352550"/>
            <a:ext cx="5410200" cy="381000"/>
          </a:xfrm>
          <a:prstGeom prst="rect">
            <a:avLst/>
          </a:prstGeom>
          <a:noFill/>
          <a:ln>
            <a:noFill/>
          </a:ln>
        </p:spPr>
        <p:txBody>
          <a:bodyPr spcFirstLastPara="1" wrap="square" lIns="0" tIns="0" rIns="0" bIns="0" anchor="ctr" anchorCtr="0">
            <a:noAutofit/>
          </a:bodyPr>
          <a:lstStyle/>
          <a:p>
            <a:pPr lvl="0" algn="just">
              <a:lnSpc>
                <a:spcPct val="150000"/>
              </a:lnSpc>
            </a:pPr>
            <a:r>
              <a:rPr lang="en" i="1" dirty="0">
                <a:solidFill>
                  <a:schemeClr val="lt1"/>
                </a:solidFill>
              </a:rPr>
              <a:t>ENCORE is an integrated application that can perform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477054"/>
          </a:xfrm>
          <a:prstGeom prst="rect">
            <a:avLst/>
          </a:prstGeom>
          <a:solidFill>
            <a:schemeClr val="accent6">
              <a:lumMod val="40000"/>
              <a:lumOff val="60000"/>
            </a:schemeClr>
          </a:solidFill>
        </p:spPr>
        <p:txBody>
          <a:bodyPr wrap="square" rtlCol="0">
            <a:spAutoFit/>
          </a:bodyPr>
          <a:lstStyle/>
          <a:p>
            <a:pPr marL="1588"/>
            <a:r>
              <a:rPr lang="en-IN" sz="2500" dirty="0"/>
              <a:t>PREFACE</a:t>
            </a:r>
          </a:p>
        </p:txBody>
      </p:sp>
      <p:sp>
        <p:nvSpPr>
          <p:cNvPr id="5" name="TextBox 4"/>
          <p:cNvSpPr txBox="1"/>
          <p:nvPr/>
        </p:nvSpPr>
        <p:spPr>
          <a:xfrm>
            <a:off x="0" y="469709"/>
            <a:ext cx="9144000" cy="4613058"/>
          </a:xfrm>
          <a:prstGeom prst="rect">
            <a:avLst/>
          </a:prstGeom>
          <a:noFill/>
        </p:spPr>
        <p:txBody>
          <a:bodyPr wrap="square" rtlCol="0">
            <a:spAutoFit/>
          </a:bodyPr>
          <a:lstStyle/>
          <a:p>
            <a:pPr marL="228600" indent="-228600" algn="just" fontAlgn="base">
              <a:lnSpc>
                <a:spcPct val="150000"/>
              </a:lnSpc>
              <a:buFont typeface="Arial" pitchFamily="34" charset="0"/>
              <a:buChar char="•"/>
              <a:defRPr/>
            </a:pPr>
            <a:r>
              <a:rPr lang="en-US" dirty="0">
                <a:cs typeface="Cambria"/>
                <a:hlinkClick r:id="rId3" action="ppaction://hlinksldjump"/>
              </a:rPr>
              <a:t>INTRODUCTION</a:t>
            </a:r>
            <a:endParaRPr lang="en-US" dirty="0">
              <a:cs typeface="Cambria"/>
            </a:endParaRPr>
          </a:p>
          <a:p>
            <a:pPr marL="228600" indent="-228600" algn="just" fontAlgn="base">
              <a:lnSpc>
                <a:spcPct val="150000"/>
              </a:lnSpc>
              <a:buFont typeface="Arial" pitchFamily="34" charset="0"/>
              <a:buChar char="•"/>
              <a:defRPr/>
            </a:pPr>
            <a:r>
              <a:rPr lang="en-US" dirty="0">
                <a:cs typeface="Cambria"/>
                <a:hlinkClick r:id="rId4" action="ppaction://hlinksldjump"/>
              </a:rPr>
              <a:t>OBSERVER PORTAL AND OBSERVER APP</a:t>
            </a:r>
          </a:p>
          <a:p>
            <a:pPr marL="228600" indent="-228600" algn="just" fontAlgn="base">
              <a:lnSpc>
                <a:spcPct val="150000"/>
              </a:lnSpc>
              <a:buFont typeface="Arial" pitchFamily="34" charset="0"/>
              <a:buChar char="•"/>
              <a:defRPr/>
            </a:pPr>
            <a:r>
              <a:rPr lang="en-US" dirty="0">
                <a:cs typeface="Cambria"/>
                <a:hlinkClick r:id="rId5" action="ppaction://hlinksldjump"/>
              </a:rPr>
              <a:t>NATIONAL GRIEVANCES REDRESSAL SYSTEM (NGRS)</a:t>
            </a:r>
            <a:endParaRPr lang="en-US" dirty="0">
              <a:cs typeface="Cambria"/>
            </a:endParaRPr>
          </a:p>
          <a:p>
            <a:pPr marL="228600" indent="-228600" algn="just" fontAlgn="base">
              <a:lnSpc>
                <a:spcPct val="150000"/>
              </a:lnSpc>
              <a:buFont typeface="Arial" pitchFamily="34" charset="0"/>
              <a:buChar char="•"/>
              <a:defRPr/>
            </a:pPr>
            <a:r>
              <a:rPr lang="en-US" dirty="0">
                <a:cs typeface="Cambria"/>
                <a:hlinkClick r:id="rId6" action="ppaction://hlinksldjump"/>
              </a:rPr>
              <a:t>NATIONAL GRIEVANCE SERVICE  PORTAL (NGSP)</a:t>
            </a:r>
            <a:endParaRPr lang="en-US" dirty="0">
              <a:cs typeface="Cambria"/>
            </a:endParaRPr>
          </a:p>
          <a:p>
            <a:pPr marL="228600" indent="-228600" algn="just" fontAlgn="base">
              <a:lnSpc>
                <a:spcPct val="150000"/>
              </a:lnSpc>
              <a:buFont typeface="Arial" pitchFamily="34" charset="0"/>
              <a:buChar char="•"/>
              <a:defRPr/>
            </a:pPr>
            <a:r>
              <a:rPr lang="en-US" dirty="0">
                <a:cs typeface="Cambria"/>
                <a:hlinkClick r:id="rId7" action="ppaction://hlinksldjump"/>
              </a:rPr>
              <a:t>NATIONAL VOTER SERVICE PORTAL</a:t>
            </a:r>
            <a:endParaRPr lang="en-US" dirty="0">
              <a:cs typeface="Cambria"/>
            </a:endParaRPr>
          </a:p>
          <a:p>
            <a:pPr marL="228600" indent="-228600" algn="just" fontAlgn="base">
              <a:lnSpc>
                <a:spcPct val="150000"/>
              </a:lnSpc>
              <a:buFont typeface="Arial" pitchFamily="34" charset="0"/>
              <a:buChar char="•"/>
              <a:defRPr/>
            </a:pPr>
            <a:r>
              <a:rPr lang="en-US" dirty="0">
                <a:cs typeface="Cambria"/>
                <a:hlinkClick r:id="rId8" action="ppaction://hlinksldjump"/>
              </a:rPr>
              <a:t>EVM MANAGEMENT SYSTEM (EMS)</a:t>
            </a:r>
            <a:endParaRPr lang="en-US" dirty="0">
              <a:cs typeface="Cambria"/>
            </a:endParaRPr>
          </a:p>
          <a:p>
            <a:pPr marL="228600" indent="-228600" algn="just" fontAlgn="base">
              <a:lnSpc>
                <a:spcPct val="150000"/>
              </a:lnSpc>
              <a:buFont typeface="Arial" pitchFamily="34" charset="0"/>
              <a:buChar char="•"/>
              <a:defRPr/>
            </a:pPr>
            <a:r>
              <a:rPr lang="en-US" dirty="0">
                <a:cs typeface="Cambria"/>
                <a:hlinkClick r:id="rId9" action="ppaction://hlinksldjump"/>
              </a:rPr>
              <a:t>ENCORE</a:t>
            </a:r>
            <a:endParaRPr lang="en-US" dirty="0">
              <a:cs typeface="Cambria"/>
            </a:endParaRPr>
          </a:p>
          <a:p>
            <a:pPr marL="228600" indent="-228600" algn="just" fontAlgn="base">
              <a:lnSpc>
                <a:spcPct val="150000"/>
              </a:lnSpc>
              <a:buFont typeface="Arial" pitchFamily="34" charset="0"/>
              <a:buChar char="•"/>
              <a:defRPr/>
            </a:pPr>
            <a:r>
              <a:rPr lang="en-US" dirty="0">
                <a:cs typeface="Cambria"/>
                <a:hlinkClick r:id="rId10" action="ppaction://hlinksldjump"/>
              </a:rPr>
              <a:t>VOTER TURNOUT</a:t>
            </a:r>
            <a:endParaRPr lang="en-US" dirty="0">
              <a:cs typeface="Cambria"/>
            </a:endParaRPr>
          </a:p>
          <a:p>
            <a:pPr marL="228600" indent="-228600" algn="just" fontAlgn="base">
              <a:lnSpc>
                <a:spcPct val="150000"/>
              </a:lnSpc>
              <a:buFont typeface="Arial" pitchFamily="34" charset="0"/>
              <a:buChar char="•"/>
              <a:defRPr/>
            </a:pPr>
            <a:r>
              <a:rPr lang="en-US" dirty="0">
                <a:cs typeface="Cambria"/>
                <a:hlinkClick r:id="rId11" action="ppaction://hlinksldjump"/>
              </a:rPr>
              <a:t>KNOW YOUR CANDIDATE (KYC)</a:t>
            </a:r>
            <a:endParaRPr lang="en-US" dirty="0">
              <a:cs typeface="Cambria"/>
            </a:endParaRPr>
          </a:p>
          <a:p>
            <a:pPr marL="228600" indent="-228600" algn="just" fontAlgn="base">
              <a:lnSpc>
                <a:spcPct val="150000"/>
              </a:lnSpc>
              <a:buFont typeface="Arial" pitchFamily="34" charset="0"/>
              <a:buChar char="•"/>
              <a:defRPr/>
            </a:pPr>
            <a:r>
              <a:rPr lang="en-US" dirty="0">
                <a:cs typeface="Cambria"/>
                <a:hlinkClick r:id="rId12" action="ppaction://hlinksldjump"/>
              </a:rPr>
              <a:t>GARUDA/ BLO APP</a:t>
            </a:r>
            <a:r>
              <a:rPr lang="en-US" dirty="0">
                <a:cs typeface="Cambria"/>
              </a:rPr>
              <a:t> </a:t>
            </a:r>
          </a:p>
          <a:p>
            <a:pPr marL="228600" indent="-228600" algn="just" fontAlgn="base">
              <a:lnSpc>
                <a:spcPct val="150000"/>
              </a:lnSpc>
              <a:buFont typeface="Arial" pitchFamily="34" charset="0"/>
              <a:buChar char="•"/>
              <a:defRPr/>
            </a:pPr>
            <a:r>
              <a:rPr lang="en-US" dirty="0">
                <a:cs typeface="Cambria"/>
                <a:hlinkClick r:id="rId13" action="ppaction://hlinksldjump"/>
              </a:rPr>
              <a:t>OTHER APPS</a:t>
            </a:r>
            <a:endParaRPr lang="en-US" dirty="0">
              <a:cs typeface="Cambri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ENCORE TREE</a:t>
            </a:r>
            <a:endParaRPr lang="en-US" sz="1900" b="1" dirty="0"/>
          </a:p>
        </p:txBody>
      </p:sp>
      <p:grpSp>
        <p:nvGrpSpPr>
          <p:cNvPr id="25" name="Group 24"/>
          <p:cNvGrpSpPr/>
          <p:nvPr/>
        </p:nvGrpSpPr>
        <p:grpSpPr>
          <a:xfrm>
            <a:off x="228600" y="531642"/>
            <a:ext cx="8686800" cy="4478508"/>
            <a:chOff x="1099517" y="640149"/>
            <a:chExt cx="6904847" cy="4478508"/>
          </a:xfrm>
        </p:grpSpPr>
        <p:sp>
          <p:nvSpPr>
            <p:cNvPr id="26" name="Google Shape;1037;p108"/>
            <p:cNvSpPr/>
            <p:nvPr/>
          </p:nvSpPr>
          <p:spPr>
            <a:xfrm>
              <a:off x="1099517" y="1194303"/>
              <a:ext cx="3647953" cy="715305"/>
            </a:xfrm>
            <a:custGeom>
              <a:avLst/>
              <a:gdLst/>
              <a:ahLst/>
              <a:cxnLst/>
              <a:rect l="l" t="t" r="r" b="b"/>
              <a:pathLst>
                <a:path w="4075925" h="822190" extrusionOk="0">
                  <a:moveTo>
                    <a:pt x="4075394" y="0"/>
                  </a:moveTo>
                  <a:cubicBezTo>
                    <a:pt x="4030746" y="0"/>
                    <a:pt x="3986097" y="0"/>
                    <a:pt x="3941390" y="0"/>
                  </a:cubicBezTo>
                  <a:cubicBezTo>
                    <a:pt x="3822210" y="0"/>
                    <a:pt x="3703031" y="0"/>
                    <a:pt x="3583851" y="0"/>
                  </a:cubicBezTo>
                  <a:cubicBezTo>
                    <a:pt x="3412171" y="0"/>
                    <a:pt x="3240433" y="0"/>
                    <a:pt x="3068754" y="0"/>
                  </a:cubicBezTo>
                  <a:cubicBezTo>
                    <a:pt x="2866546" y="0"/>
                    <a:pt x="2664398" y="0"/>
                    <a:pt x="2462191" y="0"/>
                  </a:cubicBezTo>
                  <a:cubicBezTo>
                    <a:pt x="2251547" y="0"/>
                    <a:pt x="2040902" y="0"/>
                    <a:pt x="1830199" y="0"/>
                  </a:cubicBezTo>
                  <a:cubicBezTo>
                    <a:pt x="1633089" y="0"/>
                    <a:pt x="1435980" y="0"/>
                    <a:pt x="1238871" y="0"/>
                  </a:cubicBezTo>
                  <a:cubicBezTo>
                    <a:pt x="1077328" y="0"/>
                    <a:pt x="915785" y="0"/>
                    <a:pt x="754242" y="0"/>
                  </a:cubicBezTo>
                  <a:cubicBezTo>
                    <a:pt x="650296" y="0"/>
                    <a:pt x="546351" y="0"/>
                    <a:pt x="442347" y="0"/>
                  </a:cubicBezTo>
                  <a:cubicBezTo>
                    <a:pt x="199476" y="0"/>
                    <a:pt x="5003" y="163008"/>
                    <a:pt x="199" y="412441"/>
                  </a:cubicBezTo>
                  <a:cubicBezTo>
                    <a:pt x="-622" y="454160"/>
                    <a:pt x="-2848" y="577090"/>
                    <a:pt x="85980" y="684316"/>
                  </a:cubicBezTo>
                  <a:cubicBezTo>
                    <a:pt x="202230" y="824590"/>
                    <a:pt x="395414" y="822187"/>
                    <a:pt x="395414" y="822187"/>
                  </a:cubicBezTo>
                  <a:lnTo>
                    <a:pt x="395414" y="759141"/>
                  </a:lnTo>
                  <a:cubicBezTo>
                    <a:pt x="395414" y="759141"/>
                    <a:pt x="53578" y="729785"/>
                    <a:pt x="53578" y="411094"/>
                  </a:cubicBezTo>
                  <a:cubicBezTo>
                    <a:pt x="53578" y="278379"/>
                    <a:pt x="128871" y="155215"/>
                    <a:pt x="250921" y="100723"/>
                  </a:cubicBezTo>
                  <a:cubicBezTo>
                    <a:pt x="314671" y="72305"/>
                    <a:pt x="380824" y="70547"/>
                    <a:pt x="448910" y="70547"/>
                  </a:cubicBezTo>
                  <a:cubicBezTo>
                    <a:pt x="554554" y="70547"/>
                    <a:pt x="660257" y="70547"/>
                    <a:pt x="765902" y="70547"/>
                  </a:cubicBezTo>
                  <a:cubicBezTo>
                    <a:pt x="929730" y="70547"/>
                    <a:pt x="1093558" y="70547"/>
                    <a:pt x="1257386" y="70547"/>
                  </a:cubicBezTo>
                  <a:cubicBezTo>
                    <a:pt x="1456781" y="70547"/>
                    <a:pt x="1656175" y="70547"/>
                    <a:pt x="1855570" y="70547"/>
                  </a:cubicBezTo>
                  <a:cubicBezTo>
                    <a:pt x="2067914" y="70547"/>
                    <a:pt x="2280316" y="70547"/>
                    <a:pt x="2492660" y="70547"/>
                  </a:cubicBezTo>
                  <a:cubicBezTo>
                    <a:pt x="2695394" y="70547"/>
                    <a:pt x="2898187" y="70547"/>
                    <a:pt x="3100921" y="70547"/>
                  </a:cubicBezTo>
                  <a:cubicBezTo>
                    <a:pt x="3271488" y="70547"/>
                    <a:pt x="3442054" y="70547"/>
                    <a:pt x="3612562" y="70547"/>
                  </a:cubicBezTo>
                  <a:cubicBezTo>
                    <a:pt x="3728343" y="70547"/>
                    <a:pt x="3844066" y="70547"/>
                    <a:pt x="3959847" y="70547"/>
                  </a:cubicBezTo>
                  <a:cubicBezTo>
                    <a:pt x="3998519" y="70547"/>
                    <a:pt x="4037250" y="70547"/>
                    <a:pt x="4075922" y="70547"/>
                  </a:cubicBezTo>
                  <a:cubicBezTo>
                    <a:pt x="4075980" y="70605"/>
                    <a:pt x="4075394" y="0"/>
                    <a:pt x="4075394" y="0"/>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 name="Google Shape;1038;p108"/>
            <p:cNvSpPr/>
            <p:nvPr/>
          </p:nvSpPr>
          <p:spPr>
            <a:xfrm>
              <a:off x="1188947" y="1280411"/>
              <a:ext cx="559800" cy="5439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28" name="Google Shape;1039;p108"/>
            <p:cNvGrpSpPr/>
            <p:nvPr/>
          </p:nvGrpSpPr>
          <p:grpSpPr>
            <a:xfrm>
              <a:off x="1271249" y="1360471"/>
              <a:ext cx="395021" cy="384292"/>
              <a:chOff x="2133600" y="990600"/>
              <a:chExt cx="4876800" cy="4876800"/>
            </a:xfrm>
          </p:grpSpPr>
          <p:sp>
            <p:nvSpPr>
              <p:cNvPr id="179" name="Google Shape;1040;p108"/>
              <p:cNvSpPr/>
              <p:nvPr/>
            </p:nvSpPr>
            <p:spPr>
              <a:xfrm>
                <a:off x="2819400" y="990600"/>
                <a:ext cx="3505198" cy="4876800"/>
              </a:xfrm>
              <a:custGeom>
                <a:avLst/>
                <a:gdLst/>
                <a:ahLst/>
                <a:cxnLst/>
                <a:rect l="l" t="t" r="r" b="b"/>
                <a:pathLst>
                  <a:path w="3505198" h="4876800" extrusionOk="0">
                    <a:moveTo>
                      <a:pt x="2912878" y="1979162"/>
                    </a:moveTo>
                    <a:cubicBezTo>
                      <a:pt x="2946625" y="1971323"/>
                      <a:pt x="2971800" y="1941128"/>
                      <a:pt x="2971800" y="1905000"/>
                    </a:cubicBezTo>
                    <a:lnTo>
                      <a:pt x="2971800" y="1600200"/>
                    </a:lnTo>
                    <a:cubicBezTo>
                      <a:pt x="2971800" y="1558119"/>
                      <a:pt x="2937682" y="1524000"/>
                      <a:pt x="2895600" y="1524000"/>
                    </a:cubicBezTo>
                    <a:lnTo>
                      <a:pt x="2743200" y="1524000"/>
                    </a:lnTo>
                    <a:lnTo>
                      <a:pt x="2743200" y="1371600"/>
                    </a:lnTo>
                    <a:lnTo>
                      <a:pt x="2819400" y="1371600"/>
                    </a:lnTo>
                    <a:lnTo>
                      <a:pt x="3124200" y="1371600"/>
                    </a:lnTo>
                    <a:cubicBezTo>
                      <a:pt x="3166282" y="1371600"/>
                      <a:pt x="3200400" y="1337482"/>
                      <a:pt x="3200400" y="1295400"/>
                    </a:cubicBezTo>
                    <a:lnTo>
                      <a:pt x="3200400" y="990600"/>
                    </a:lnTo>
                    <a:cubicBezTo>
                      <a:pt x="3200400" y="948514"/>
                      <a:pt x="3166282" y="914400"/>
                      <a:pt x="3124200" y="914400"/>
                    </a:cubicBezTo>
                    <a:lnTo>
                      <a:pt x="2895600" y="914400"/>
                    </a:lnTo>
                    <a:lnTo>
                      <a:pt x="2895600" y="762000"/>
                    </a:lnTo>
                    <a:lnTo>
                      <a:pt x="3124200" y="762000"/>
                    </a:lnTo>
                    <a:cubicBezTo>
                      <a:pt x="3166282" y="762000"/>
                      <a:pt x="3200400" y="727886"/>
                      <a:pt x="3200400" y="685800"/>
                    </a:cubicBezTo>
                    <a:lnTo>
                      <a:pt x="3200400" y="381000"/>
                    </a:lnTo>
                    <a:cubicBezTo>
                      <a:pt x="3200400" y="338914"/>
                      <a:pt x="3166282" y="304800"/>
                      <a:pt x="3124200" y="304800"/>
                    </a:cubicBezTo>
                    <a:lnTo>
                      <a:pt x="2819400" y="304800"/>
                    </a:lnTo>
                    <a:lnTo>
                      <a:pt x="2590800" y="304800"/>
                    </a:lnTo>
                    <a:lnTo>
                      <a:pt x="2590800" y="76200"/>
                    </a:lnTo>
                    <a:cubicBezTo>
                      <a:pt x="2590800" y="34114"/>
                      <a:pt x="2556682" y="0"/>
                      <a:pt x="2514600" y="0"/>
                    </a:cubicBezTo>
                    <a:cubicBezTo>
                      <a:pt x="2472519" y="0"/>
                      <a:pt x="2438400" y="34114"/>
                      <a:pt x="2438400" y="76200"/>
                    </a:cubicBezTo>
                    <a:lnTo>
                      <a:pt x="2438400" y="304800"/>
                    </a:lnTo>
                    <a:lnTo>
                      <a:pt x="2209800" y="304800"/>
                    </a:lnTo>
                    <a:cubicBezTo>
                      <a:pt x="2167719" y="304800"/>
                      <a:pt x="2133600" y="338914"/>
                      <a:pt x="2133600" y="381000"/>
                    </a:cubicBezTo>
                    <a:lnTo>
                      <a:pt x="2133600" y="609600"/>
                    </a:lnTo>
                    <a:lnTo>
                      <a:pt x="1905000" y="609600"/>
                    </a:lnTo>
                    <a:lnTo>
                      <a:pt x="1752600" y="609600"/>
                    </a:lnTo>
                    <a:cubicBezTo>
                      <a:pt x="1626556" y="609600"/>
                      <a:pt x="1524000" y="712147"/>
                      <a:pt x="1524000" y="838200"/>
                    </a:cubicBezTo>
                    <a:lnTo>
                      <a:pt x="1524000" y="990600"/>
                    </a:lnTo>
                    <a:lnTo>
                      <a:pt x="1524000" y="1295400"/>
                    </a:lnTo>
                    <a:lnTo>
                      <a:pt x="914400" y="1295400"/>
                    </a:lnTo>
                    <a:lnTo>
                      <a:pt x="914400" y="1219200"/>
                    </a:lnTo>
                    <a:cubicBezTo>
                      <a:pt x="1013746" y="1219200"/>
                      <a:pt x="1098490" y="1155506"/>
                      <a:pt x="1129941" y="1066800"/>
                    </a:cubicBezTo>
                    <a:lnTo>
                      <a:pt x="1219200" y="1066800"/>
                    </a:lnTo>
                    <a:cubicBezTo>
                      <a:pt x="1242670" y="1066800"/>
                      <a:pt x="1264825" y="1055989"/>
                      <a:pt x="1279265" y="1037492"/>
                    </a:cubicBezTo>
                    <a:cubicBezTo>
                      <a:pt x="1293695" y="1018994"/>
                      <a:pt x="1298810" y="994886"/>
                      <a:pt x="1293124" y="972122"/>
                    </a:cubicBezTo>
                    <a:lnTo>
                      <a:pt x="1240593" y="762000"/>
                    </a:lnTo>
                    <a:lnTo>
                      <a:pt x="1371600" y="762000"/>
                    </a:lnTo>
                    <a:cubicBezTo>
                      <a:pt x="1402413" y="762000"/>
                      <a:pt x="1430198" y="743434"/>
                      <a:pt x="1441999" y="714961"/>
                    </a:cubicBezTo>
                    <a:cubicBezTo>
                      <a:pt x="1453791" y="686489"/>
                      <a:pt x="1447267" y="653713"/>
                      <a:pt x="1425483" y="631920"/>
                    </a:cubicBezTo>
                    <a:lnTo>
                      <a:pt x="1295400" y="501839"/>
                    </a:lnTo>
                    <a:lnTo>
                      <a:pt x="1295400" y="381000"/>
                    </a:lnTo>
                    <a:cubicBezTo>
                      <a:pt x="1295400" y="338914"/>
                      <a:pt x="1261282" y="304800"/>
                      <a:pt x="1219200" y="304800"/>
                    </a:cubicBezTo>
                    <a:lnTo>
                      <a:pt x="1211552" y="304800"/>
                    </a:lnTo>
                    <a:cubicBezTo>
                      <a:pt x="1196874" y="232614"/>
                      <a:pt x="1161402" y="165878"/>
                      <a:pt x="1108100" y="111844"/>
                    </a:cubicBezTo>
                    <a:cubicBezTo>
                      <a:pt x="1107862" y="111593"/>
                      <a:pt x="1107605" y="111342"/>
                      <a:pt x="1107357" y="111096"/>
                    </a:cubicBezTo>
                    <a:cubicBezTo>
                      <a:pt x="1034710" y="39453"/>
                      <a:pt x="939117" y="0"/>
                      <a:pt x="838200" y="0"/>
                    </a:cubicBezTo>
                    <a:lnTo>
                      <a:pt x="762000" y="0"/>
                    </a:lnTo>
                    <a:cubicBezTo>
                      <a:pt x="474107" y="0"/>
                      <a:pt x="238757" y="229237"/>
                      <a:pt x="228916" y="514768"/>
                    </a:cubicBezTo>
                    <a:lnTo>
                      <a:pt x="160446" y="651723"/>
                    </a:lnTo>
                    <a:cubicBezTo>
                      <a:pt x="148633" y="675344"/>
                      <a:pt x="149898" y="703395"/>
                      <a:pt x="163776" y="725863"/>
                    </a:cubicBezTo>
                    <a:cubicBezTo>
                      <a:pt x="177663" y="748327"/>
                      <a:pt x="202192" y="762000"/>
                      <a:pt x="228600" y="762000"/>
                    </a:cubicBezTo>
                    <a:lnTo>
                      <a:pt x="230644" y="762000"/>
                    </a:lnTo>
                    <a:cubicBezTo>
                      <a:pt x="243657" y="927726"/>
                      <a:pt x="325555" y="1079954"/>
                      <a:pt x="457200" y="1181967"/>
                    </a:cubicBezTo>
                    <a:lnTo>
                      <a:pt x="457200" y="1308621"/>
                    </a:lnTo>
                    <a:cubicBezTo>
                      <a:pt x="368113" y="1340891"/>
                      <a:pt x="304800" y="1431074"/>
                      <a:pt x="304800" y="1533144"/>
                    </a:cubicBezTo>
                    <a:lnTo>
                      <a:pt x="304800" y="1981200"/>
                    </a:lnTo>
                    <a:cubicBezTo>
                      <a:pt x="304800" y="2098701"/>
                      <a:pt x="358292" y="2203923"/>
                      <a:pt x="442179" y="2273865"/>
                    </a:cubicBezTo>
                    <a:cubicBezTo>
                      <a:pt x="369999" y="2363629"/>
                      <a:pt x="330718" y="2474233"/>
                      <a:pt x="330718" y="2590800"/>
                    </a:cubicBezTo>
                    <a:cubicBezTo>
                      <a:pt x="330718" y="2710739"/>
                      <a:pt x="372218" y="2824429"/>
                      <a:pt x="448456" y="2915536"/>
                    </a:cubicBezTo>
                    <a:lnTo>
                      <a:pt x="2930" y="4474864"/>
                    </a:lnTo>
                    <a:lnTo>
                      <a:pt x="2978" y="4474883"/>
                    </a:lnTo>
                    <a:cubicBezTo>
                      <a:pt x="1079" y="4481532"/>
                      <a:pt x="0" y="4488533"/>
                      <a:pt x="0" y="4495800"/>
                    </a:cubicBezTo>
                    <a:lnTo>
                      <a:pt x="0" y="4800600"/>
                    </a:lnTo>
                    <a:cubicBezTo>
                      <a:pt x="0" y="4842682"/>
                      <a:pt x="34119" y="4876800"/>
                      <a:pt x="76200" y="4876800"/>
                    </a:cubicBezTo>
                    <a:lnTo>
                      <a:pt x="685800" y="4876800"/>
                    </a:lnTo>
                    <a:lnTo>
                      <a:pt x="1295400" y="4876800"/>
                    </a:lnTo>
                    <a:cubicBezTo>
                      <a:pt x="1337482" y="4876800"/>
                      <a:pt x="1371600" y="4842682"/>
                      <a:pt x="1371600" y="4800600"/>
                    </a:cubicBezTo>
                    <a:cubicBezTo>
                      <a:pt x="1371600" y="4644686"/>
                      <a:pt x="1277417" y="4510421"/>
                      <a:pt x="1143000" y="4451509"/>
                    </a:cubicBezTo>
                    <a:lnTo>
                      <a:pt x="1143000" y="2895600"/>
                    </a:lnTo>
                    <a:lnTo>
                      <a:pt x="1143000" y="2362200"/>
                    </a:lnTo>
                    <a:lnTo>
                      <a:pt x="1295400" y="2362200"/>
                    </a:lnTo>
                    <a:cubicBezTo>
                      <a:pt x="1396327" y="2362200"/>
                      <a:pt x="1491910" y="2322738"/>
                      <a:pt x="1564548" y="2251101"/>
                    </a:cubicBezTo>
                    <a:cubicBezTo>
                      <a:pt x="1564796" y="2250853"/>
                      <a:pt x="1565053" y="2250605"/>
                      <a:pt x="1565291" y="2250358"/>
                    </a:cubicBezTo>
                    <a:cubicBezTo>
                      <a:pt x="1618583" y="2196322"/>
                      <a:pt x="1654035" y="2129581"/>
                      <a:pt x="1668713" y="2057400"/>
                    </a:cubicBezTo>
                    <a:lnTo>
                      <a:pt x="1905000" y="2057400"/>
                    </a:lnTo>
                    <a:cubicBezTo>
                      <a:pt x="1947082" y="2057400"/>
                      <a:pt x="1981200" y="2023282"/>
                      <a:pt x="1981200" y="1981200"/>
                    </a:cubicBezTo>
                    <a:cubicBezTo>
                      <a:pt x="1981200" y="1939119"/>
                      <a:pt x="1947082" y="1905000"/>
                      <a:pt x="1905000" y="1905000"/>
                    </a:cubicBezTo>
                    <a:lnTo>
                      <a:pt x="1295400" y="1905000"/>
                    </a:lnTo>
                    <a:lnTo>
                      <a:pt x="1143000" y="1905000"/>
                    </a:lnTo>
                    <a:lnTo>
                      <a:pt x="1143000" y="1752600"/>
                    </a:lnTo>
                    <a:lnTo>
                      <a:pt x="1752600" y="1752600"/>
                    </a:lnTo>
                    <a:cubicBezTo>
                      <a:pt x="1878644" y="1752600"/>
                      <a:pt x="1981200" y="1650054"/>
                      <a:pt x="1981200" y="1524000"/>
                    </a:cubicBezTo>
                    <a:lnTo>
                      <a:pt x="1981200" y="1066800"/>
                    </a:lnTo>
                    <a:lnTo>
                      <a:pt x="2133600" y="1066800"/>
                    </a:lnTo>
                    <a:lnTo>
                      <a:pt x="2133600" y="1295400"/>
                    </a:lnTo>
                    <a:cubicBezTo>
                      <a:pt x="2133600" y="1337482"/>
                      <a:pt x="2167719" y="1371600"/>
                      <a:pt x="2209800" y="1371600"/>
                    </a:cubicBezTo>
                    <a:lnTo>
                      <a:pt x="2286000" y="1371600"/>
                    </a:lnTo>
                    <a:lnTo>
                      <a:pt x="2286000" y="1524000"/>
                    </a:lnTo>
                    <a:lnTo>
                      <a:pt x="2133600" y="1524000"/>
                    </a:lnTo>
                    <a:cubicBezTo>
                      <a:pt x="2091519" y="1524000"/>
                      <a:pt x="2057400" y="1558119"/>
                      <a:pt x="2057400" y="1600200"/>
                    </a:cubicBezTo>
                    <a:lnTo>
                      <a:pt x="2057400" y="1905000"/>
                    </a:lnTo>
                    <a:cubicBezTo>
                      <a:pt x="2057400" y="1941128"/>
                      <a:pt x="2082575" y="1971323"/>
                      <a:pt x="2116322" y="1979162"/>
                    </a:cubicBezTo>
                    <a:lnTo>
                      <a:pt x="1525638" y="4784903"/>
                    </a:lnTo>
                    <a:cubicBezTo>
                      <a:pt x="1520904" y="4807373"/>
                      <a:pt x="1526562" y="4830775"/>
                      <a:pt x="1541031" y="4848616"/>
                    </a:cubicBezTo>
                    <a:cubicBezTo>
                      <a:pt x="1555499" y="4866447"/>
                      <a:pt x="1577235" y="4876800"/>
                      <a:pt x="1600200" y="4876800"/>
                    </a:cubicBezTo>
                    <a:lnTo>
                      <a:pt x="1752600" y="4876800"/>
                    </a:lnTo>
                    <a:cubicBezTo>
                      <a:pt x="1787224" y="4876800"/>
                      <a:pt x="1817484" y="4853464"/>
                      <a:pt x="1826285" y="4819993"/>
                    </a:cubicBezTo>
                    <a:lnTo>
                      <a:pt x="2313813" y="2967047"/>
                    </a:lnTo>
                    <a:lnTo>
                      <a:pt x="2362229" y="4802610"/>
                    </a:lnTo>
                    <a:cubicBezTo>
                      <a:pt x="2363315" y="4843892"/>
                      <a:pt x="2397100" y="4876800"/>
                      <a:pt x="2438400" y="4876800"/>
                    </a:cubicBezTo>
                    <a:lnTo>
                      <a:pt x="2590800" y="4876800"/>
                    </a:lnTo>
                    <a:cubicBezTo>
                      <a:pt x="2632101" y="4876800"/>
                      <a:pt x="2665886" y="4843892"/>
                      <a:pt x="2666972" y="4802610"/>
                    </a:cubicBezTo>
                    <a:lnTo>
                      <a:pt x="2715406" y="2967114"/>
                    </a:lnTo>
                    <a:lnTo>
                      <a:pt x="3202915" y="4819993"/>
                    </a:lnTo>
                    <a:cubicBezTo>
                      <a:pt x="3211716" y="4853464"/>
                      <a:pt x="3241977" y="4876800"/>
                      <a:pt x="3276600" y="4876800"/>
                    </a:cubicBezTo>
                    <a:lnTo>
                      <a:pt x="3429000" y="4876800"/>
                    </a:lnTo>
                    <a:cubicBezTo>
                      <a:pt x="3451965" y="4876800"/>
                      <a:pt x="3473701" y="4866447"/>
                      <a:pt x="3488169" y="4848616"/>
                    </a:cubicBezTo>
                    <a:cubicBezTo>
                      <a:pt x="3502638" y="4830775"/>
                      <a:pt x="3508296" y="4807373"/>
                      <a:pt x="3503562" y="4784903"/>
                    </a:cubicBezTo>
                    <a:close/>
                    <a:moveTo>
                      <a:pt x="3048000" y="1066800"/>
                    </a:moveTo>
                    <a:lnTo>
                      <a:pt x="3048000" y="1219200"/>
                    </a:lnTo>
                    <a:lnTo>
                      <a:pt x="2895600" y="1219200"/>
                    </a:lnTo>
                    <a:lnTo>
                      <a:pt x="2895600" y="1066800"/>
                    </a:lnTo>
                    <a:close/>
                    <a:moveTo>
                      <a:pt x="3048000" y="609600"/>
                    </a:moveTo>
                    <a:lnTo>
                      <a:pt x="2895600" y="609600"/>
                    </a:lnTo>
                    <a:lnTo>
                      <a:pt x="2895600" y="457200"/>
                    </a:lnTo>
                    <a:lnTo>
                      <a:pt x="3048000" y="457200"/>
                    </a:lnTo>
                    <a:close/>
                    <a:moveTo>
                      <a:pt x="1676400" y="838200"/>
                    </a:moveTo>
                    <a:cubicBezTo>
                      <a:pt x="1676400" y="796184"/>
                      <a:pt x="1710585" y="762000"/>
                      <a:pt x="1752600" y="762000"/>
                    </a:cubicBezTo>
                    <a:lnTo>
                      <a:pt x="1828800" y="762000"/>
                    </a:lnTo>
                    <a:lnTo>
                      <a:pt x="1828800" y="914400"/>
                    </a:lnTo>
                    <a:lnTo>
                      <a:pt x="1676400" y="914400"/>
                    </a:lnTo>
                    <a:close/>
                    <a:moveTo>
                      <a:pt x="1121607" y="914400"/>
                    </a:moveTo>
                    <a:lnTo>
                      <a:pt x="1066800" y="914400"/>
                    </a:lnTo>
                    <a:cubicBezTo>
                      <a:pt x="1024719" y="914400"/>
                      <a:pt x="990600" y="948514"/>
                      <a:pt x="990600" y="990600"/>
                    </a:cubicBezTo>
                    <a:cubicBezTo>
                      <a:pt x="990600" y="1032615"/>
                      <a:pt x="956415" y="1066800"/>
                      <a:pt x="914400" y="1066800"/>
                    </a:cubicBezTo>
                    <a:lnTo>
                      <a:pt x="838200" y="1066800"/>
                    </a:lnTo>
                    <a:cubicBezTo>
                      <a:pt x="796119" y="1066800"/>
                      <a:pt x="762000" y="1100919"/>
                      <a:pt x="762000" y="1143000"/>
                    </a:cubicBezTo>
                    <a:lnTo>
                      <a:pt x="762000" y="1295400"/>
                    </a:lnTo>
                    <a:lnTo>
                      <a:pt x="609600" y="1295400"/>
                    </a:lnTo>
                    <a:lnTo>
                      <a:pt x="609600" y="1143000"/>
                    </a:lnTo>
                    <a:lnTo>
                      <a:pt x="609600" y="990600"/>
                    </a:lnTo>
                    <a:lnTo>
                      <a:pt x="762000" y="990600"/>
                    </a:lnTo>
                    <a:cubicBezTo>
                      <a:pt x="804081" y="990600"/>
                      <a:pt x="838200" y="956481"/>
                      <a:pt x="838200" y="914400"/>
                    </a:cubicBezTo>
                    <a:lnTo>
                      <a:pt x="838200" y="762000"/>
                    </a:lnTo>
                    <a:lnTo>
                      <a:pt x="1083507" y="762000"/>
                    </a:lnTo>
                    <a:close/>
                    <a:moveTo>
                      <a:pt x="372951" y="567477"/>
                    </a:moveTo>
                    <a:cubicBezTo>
                      <a:pt x="378247" y="556896"/>
                      <a:pt x="381000" y="545232"/>
                      <a:pt x="381000" y="533400"/>
                    </a:cubicBezTo>
                    <a:cubicBezTo>
                      <a:pt x="381000" y="323315"/>
                      <a:pt x="551917" y="152400"/>
                      <a:pt x="762000" y="152400"/>
                    </a:cubicBezTo>
                    <a:lnTo>
                      <a:pt x="838200" y="152400"/>
                    </a:lnTo>
                    <a:cubicBezTo>
                      <a:pt x="898646" y="152400"/>
                      <a:pt x="956072" y="176133"/>
                      <a:pt x="999973" y="219238"/>
                    </a:cubicBezTo>
                    <a:cubicBezTo>
                      <a:pt x="1043073" y="263128"/>
                      <a:pt x="1066800" y="320552"/>
                      <a:pt x="1066800" y="381000"/>
                    </a:cubicBezTo>
                    <a:cubicBezTo>
                      <a:pt x="1066800" y="423086"/>
                      <a:pt x="1100919" y="457200"/>
                      <a:pt x="1143000" y="457200"/>
                    </a:cubicBezTo>
                    <a:lnTo>
                      <a:pt x="1143000" y="533400"/>
                    </a:lnTo>
                    <a:cubicBezTo>
                      <a:pt x="1143000" y="553608"/>
                      <a:pt x="1151030" y="572993"/>
                      <a:pt x="1165317" y="587280"/>
                    </a:cubicBezTo>
                    <a:lnTo>
                      <a:pt x="1187644" y="609600"/>
                    </a:lnTo>
                    <a:lnTo>
                      <a:pt x="351892" y="609600"/>
                    </a:lnTo>
                    <a:close/>
                    <a:moveTo>
                      <a:pt x="383629" y="762000"/>
                    </a:moveTo>
                    <a:lnTo>
                      <a:pt x="685800" y="762000"/>
                    </a:lnTo>
                    <a:lnTo>
                      <a:pt x="685800" y="838200"/>
                    </a:lnTo>
                    <a:lnTo>
                      <a:pt x="533400" y="838200"/>
                    </a:lnTo>
                    <a:cubicBezTo>
                      <a:pt x="491319" y="838200"/>
                      <a:pt x="457200" y="872314"/>
                      <a:pt x="457200" y="914400"/>
                    </a:cubicBezTo>
                    <a:lnTo>
                      <a:pt x="457200" y="962168"/>
                    </a:lnTo>
                    <a:cubicBezTo>
                      <a:pt x="416833" y="903041"/>
                      <a:pt x="391335" y="834458"/>
                      <a:pt x="383629" y="762000"/>
                    </a:cubicBezTo>
                    <a:close/>
                    <a:moveTo>
                      <a:pt x="152400" y="4724400"/>
                    </a:moveTo>
                    <a:lnTo>
                      <a:pt x="152400" y="4572000"/>
                    </a:lnTo>
                    <a:lnTo>
                      <a:pt x="381000" y="4572000"/>
                    </a:lnTo>
                    <a:cubicBezTo>
                      <a:pt x="480346" y="4572000"/>
                      <a:pt x="565090" y="4635703"/>
                      <a:pt x="596541" y="4724400"/>
                    </a:cubicBezTo>
                    <a:close/>
                    <a:moveTo>
                      <a:pt x="595151" y="4347715"/>
                    </a:moveTo>
                    <a:lnTo>
                      <a:pt x="609248" y="4495734"/>
                    </a:lnTo>
                    <a:cubicBezTo>
                      <a:pt x="591398" y="4482341"/>
                      <a:pt x="572291" y="4470549"/>
                      <a:pt x="552221" y="4460405"/>
                    </a:cubicBezTo>
                    <a:close/>
                    <a:moveTo>
                      <a:pt x="1206141" y="4724400"/>
                    </a:moveTo>
                    <a:lnTo>
                      <a:pt x="762000" y="4724400"/>
                    </a:lnTo>
                    <a:lnTo>
                      <a:pt x="762000" y="4572000"/>
                    </a:lnTo>
                    <a:lnTo>
                      <a:pt x="990600" y="4572000"/>
                    </a:lnTo>
                    <a:cubicBezTo>
                      <a:pt x="1089946" y="4572000"/>
                      <a:pt x="1174690" y="4635703"/>
                      <a:pt x="1206141" y="4724400"/>
                    </a:cubicBezTo>
                    <a:close/>
                    <a:moveTo>
                      <a:pt x="755085" y="4419600"/>
                    </a:moveTo>
                    <a:lnTo>
                      <a:pt x="717623" y="4026227"/>
                    </a:lnTo>
                    <a:lnTo>
                      <a:pt x="990600" y="3309671"/>
                    </a:lnTo>
                    <a:lnTo>
                      <a:pt x="990600" y="4419600"/>
                    </a:lnTo>
                    <a:close/>
                    <a:moveTo>
                      <a:pt x="990600" y="2881579"/>
                    </a:moveTo>
                    <a:lnTo>
                      <a:pt x="404393" y="4420391"/>
                    </a:lnTo>
                    <a:cubicBezTo>
                      <a:pt x="396650" y="4419914"/>
                      <a:pt x="388858" y="4419600"/>
                      <a:pt x="381000" y="4419600"/>
                    </a:cubicBezTo>
                    <a:lnTo>
                      <a:pt x="177222" y="4419600"/>
                    </a:lnTo>
                    <a:lnTo>
                      <a:pt x="606666" y="2916536"/>
                    </a:lnTo>
                    <a:cubicBezTo>
                      <a:pt x="614267" y="2889923"/>
                      <a:pt x="606847" y="2861282"/>
                      <a:pt x="587283" y="2841717"/>
                    </a:cubicBezTo>
                    <a:cubicBezTo>
                      <a:pt x="520103" y="2774547"/>
                      <a:pt x="483118" y="2685431"/>
                      <a:pt x="483118" y="2590800"/>
                    </a:cubicBezTo>
                    <a:cubicBezTo>
                      <a:pt x="483118" y="2499541"/>
                      <a:pt x="517598" y="2413492"/>
                      <a:pt x="580292" y="2347227"/>
                    </a:cubicBezTo>
                    <a:cubicBezTo>
                      <a:pt x="613820" y="2356904"/>
                      <a:pt x="649195" y="2362200"/>
                      <a:pt x="685800" y="2362200"/>
                    </a:cubicBezTo>
                    <a:lnTo>
                      <a:pt x="990600" y="2362200"/>
                    </a:lnTo>
                    <a:close/>
                    <a:moveTo>
                      <a:pt x="1457163" y="2142954"/>
                    </a:moveTo>
                    <a:cubicBezTo>
                      <a:pt x="1432341" y="2167338"/>
                      <a:pt x="1403185" y="2185511"/>
                      <a:pt x="1371600" y="2196713"/>
                    </a:cubicBezTo>
                    <a:lnTo>
                      <a:pt x="1371600" y="2057400"/>
                    </a:lnTo>
                    <a:lnTo>
                      <a:pt x="1510903" y="2057400"/>
                    </a:lnTo>
                    <a:cubicBezTo>
                      <a:pt x="1499711" y="2088975"/>
                      <a:pt x="1481547" y="2118132"/>
                      <a:pt x="1457163" y="2142954"/>
                    </a:cubicBezTo>
                    <a:close/>
                    <a:moveTo>
                      <a:pt x="1219200" y="2209800"/>
                    </a:moveTo>
                    <a:lnTo>
                      <a:pt x="685800" y="2209800"/>
                    </a:lnTo>
                    <a:cubicBezTo>
                      <a:pt x="559756" y="2209800"/>
                      <a:pt x="457200" y="2107254"/>
                      <a:pt x="457200" y="1981200"/>
                    </a:cubicBezTo>
                    <a:lnTo>
                      <a:pt x="457200" y="1533144"/>
                    </a:lnTo>
                    <a:cubicBezTo>
                      <a:pt x="457200" y="1490986"/>
                      <a:pt x="484041" y="1454858"/>
                      <a:pt x="519979" y="1449048"/>
                    </a:cubicBezTo>
                    <a:cubicBezTo>
                      <a:pt x="525123" y="1448200"/>
                      <a:pt x="529381" y="1447800"/>
                      <a:pt x="533400" y="1447800"/>
                    </a:cubicBezTo>
                    <a:cubicBezTo>
                      <a:pt x="575415" y="1447800"/>
                      <a:pt x="609600" y="1481985"/>
                      <a:pt x="609600" y="1524000"/>
                    </a:cubicBezTo>
                    <a:lnTo>
                      <a:pt x="609600" y="1981200"/>
                    </a:lnTo>
                    <a:cubicBezTo>
                      <a:pt x="609600" y="2023282"/>
                      <a:pt x="643719" y="2057400"/>
                      <a:pt x="685800" y="2057400"/>
                    </a:cubicBezTo>
                    <a:lnTo>
                      <a:pt x="1219200" y="2057400"/>
                    </a:lnTo>
                    <a:close/>
                    <a:moveTo>
                      <a:pt x="762000" y="1905000"/>
                    </a:moveTo>
                    <a:lnTo>
                      <a:pt x="762000" y="1524000"/>
                    </a:lnTo>
                    <a:cubicBezTo>
                      <a:pt x="762000" y="1497283"/>
                      <a:pt x="757352" y="1471651"/>
                      <a:pt x="748894" y="1447800"/>
                    </a:cubicBezTo>
                    <a:lnTo>
                      <a:pt x="914400" y="1447800"/>
                    </a:lnTo>
                    <a:cubicBezTo>
                      <a:pt x="956415" y="1447800"/>
                      <a:pt x="990600" y="1481985"/>
                      <a:pt x="990600" y="1524000"/>
                    </a:cubicBezTo>
                    <a:lnTo>
                      <a:pt x="990600" y="1905000"/>
                    </a:lnTo>
                    <a:close/>
                    <a:moveTo>
                      <a:pt x="1752600" y="1600200"/>
                    </a:moveTo>
                    <a:lnTo>
                      <a:pt x="1143000" y="1600200"/>
                    </a:lnTo>
                    <a:lnTo>
                      <a:pt x="1143000" y="1524000"/>
                    </a:lnTo>
                    <a:cubicBezTo>
                      <a:pt x="1143000" y="1497283"/>
                      <a:pt x="1138352" y="1471651"/>
                      <a:pt x="1129894" y="1447800"/>
                    </a:cubicBezTo>
                    <a:lnTo>
                      <a:pt x="1600200" y="1447800"/>
                    </a:lnTo>
                    <a:cubicBezTo>
                      <a:pt x="1642282" y="1447800"/>
                      <a:pt x="1676400" y="1413682"/>
                      <a:pt x="1676400" y="1371600"/>
                    </a:cubicBezTo>
                    <a:lnTo>
                      <a:pt x="1676400" y="1066800"/>
                    </a:lnTo>
                    <a:lnTo>
                      <a:pt x="1828800" y="1066800"/>
                    </a:lnTo>
                    <a:lnTo>
                      <a:pt x="1828800" y="1524000"/>
                    </a:lnTo>
                    <a:cubicBezTo>
                      <a:pt x="1828800" y="1566015"/>
                      <a:pt x="1794615" y="1600200"/>
                      <a:pt x="1752600" y="1600200"/>
                    </a:cubicBezTo>
                    <a:close/>
                    <a:moveTo>
                      <a:pt x="1981200" y="914400"/>
                    </a:moveTo>
                    <a:lnTo>
                      <a:pt x="1981200" y="762000"/>
                    </a:lnTo>
                    <a:lnTo>
                      <a:pt x="2133600" y="762000"/>
                    </a:lnTo>
                    <a:lnTo>
                      <a:pt x="2133600" y="914400"/>
                    </a:lnTo>
                    <a:close/>
                    <a:moveTo>
                      <a:pt x="2286000" y="457200"/>
                    </a:moveTo>
                    <a:lnTo>
                      <a:pt x="2743200" y="457200"/>
                    </a:lnTo>
                    <a:lnTo>
                      <a:pt x="2743200" y="1219200"/>
                    </a:lnTo>
                    <a:lnTo>
                      <a:pt x="2286000" y="1219200"/>
                    </a:lnTo>
                    <a:close/>
                    <a:moveTo>
                      <a:pt x="2438400" y="1371600"/>
                    </a:moveTo>
                    <a:lnTo>
                      <a:pt x="2590800" y="1371600"/>
                    </a:lnTo>
                    <a:lnTo>
                      <a:pt x="2590800" y="1524000"/>
                    </a:lnTo>
                    <a:lnTo>
                      <a:pt x="2438400" y="1524000"/>
                    </a:lnTo>
                    <a:close/>
                    <a:moveTo>
                      <a:pt x="2209800" y="1676400"/>
                    </a:moveTo>
                    <a:lnTo>
                      <a:pt x="2819400" y="1676400"/>
                    </a:lnTo>
                    <a:lnTo>
                      <a:pt x="2819400" y="1828800"/>
                    </a:lnTo>
                    <a:lnTo>
                      <a:pt x="2209800" y="1828800"/>
                    </a:lnTo>
                    <a:close/>
                    <a:moveTo>
                      <a:pt x="1695145" y="4719504"/>
                    </a:moveTo>
                    <a:lnTo>
                      <a:pt x="2271627" y="1981200"/>
                    </a:lnTo>
                    <a:lnTo>
                      <a:pt x="2415731" y="1981200"/>
                    </a:lnTo>
                    <a:lnTo>
                      <a:pt x="2302221" y="2412149"/>
                    </a:lnTo>
                    <a:close/>
                    <a:moveTo>
                      <a:pt x="2512619" y="4724400"/>
                    </a:moveTo>
                    <a:lnTo>
                      <a:pt x="2452373" y="2440429"/>
                    </a:lnTo>
                    <a:lnTo>
                      <a:pt x="2514600" y="2204171"/>
                    </a:lnTo>
                    <a:lnTo>
                      <a:pt x="2576846" y="2440515"/>
                    </a:lnTo>
                    <a:lnTo>
                      <a:pt x="2516581" y="4724400"/>
                    </a:lnTo>
                    <a:close/>
                    <a:moveTo>
                      <a:pt x="2726969" y="2412130"/>
                    </a:moveTo>
                    <a:lnTo>
                      <a:pt x="2613470" y="1981200"/>
                    </a:lnTo>
                    <a:lnTo>
                      <a:pt x="2757573" y="1981200"/>
                    </a:lnTo>
                    <a:lnTo>
                      <a:pt x="3334055" y="471950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0" name="Google Shape;1041;p108"/>
              <p:cNvSpPr/>
              <p:nvPr/>
            </p:nvSpPr>
            <p:spPr>
              <a:xfrm>
                <a:off x="2133600" y="2971800"/>
                <a:ext cx="914400" cy="914400"/>
              </a:xfrm>
              <a:custGeom>
                <a:avLst/>
                <a:gdLst/>
                <a:ahLst/>
                <a:cxnLst/>
                <a:rect l="l" t="t" r="r" b="b"/>
                <a:pathLst>
                  <a:path w="914400" h="914400" extrusionOk="0">
                    <a:moveTo>
                      <a:pt x="672692" y="533400"/>
                    </a:moveTo>
                    <a:lnTo>
                      <a:pt x="838200" y="533400"/>
                    </a:lnTo>
                    <a:cubicBezTo>
                      <a:pt x="880281" y="533400"/>
                      <a:pt x="914400" y="499281"/>
                      <a:pt x="914400" y="457200"/>
                    </a:cubicBezTo>
                    <a:cubicBezTo>
                      <a:pt x="914400" y="415119"/>
                      <a:pt x="880281" y="381000"/>
                      <a:pt x="838200" y="381000"/>
                    </a:cubicBezTo>
                    <a:lnTo>
                      <a:pt x="672692" y="381000"/>
                    </a:lnTo>
                    <a:cubicBezTo>
                      <a:pt x="649696" y="316163"/>
                      <a:pt x="598241" y="264709"/>
                      <a:pt x="533400" y="241706"/>
                    </a:cubicBezTo>
                    <a:lnTo>
                      <a:pt x="533400" y="76200"/>
                    </a:lnTo>
                    <a:cubicBezTo>
                      <a:pt x="533400" y="34119"/>
                      <a:pt x="499281" y="0"/>
                      <a:pt x="457200" y="0"/>
                    </a:cubicBezTo>
                    <a:cubicBezTo>
                      <a:pt x="415119" y="0"/>
                      <a:pt x="381000" y="34119"/>
                      <a:pt x="381000" y="76200"/>
                    </a:cubicBezTo>
                    <a:lnTo>
                      <a:pt x="381000" y="241706"/>
                    </a:lnTo>
                    <a:cubicBezTo>
                      <a:pt x="316160" y="264709"/>
                      <a:pt x="264705" y="316163"/>
                      <a:pt x="241708" y="381000"/>
                    </a:cubicBezTo>
                    <a:lnTo>
                      <a:pt x="76200" y="381000"/>
                    </a:lnTo>
                    <a:cubicBezTo>
                      <a:pt x="34119" y="381000"/>
                      <a:pt x="0" y="415119"/>
                      <a:pt x="0" y="457200"/>
                    </a:cubicBezTo>
                    <a:cubicBezTo>
                      <a:pt x="0" y="499281"/>
                      <a:pt x="34119" y="533400"/>
                      <a:pt x="76200" y="533400"/>
                    </a:cubicBezTo>
                    <a:lnTo>
                      <a:pt x="241708" y="533400"/>
                    </a:lnTo>
                    <a:cubicBezTo>
                      <a:pt x="264705" y="598237"/>
                      <a:pt x="316160" y="649691"/>
                      <a:pt x="381000" y="672694"/>
                    </a:cubicBezTo>
                    <a:lnTo>
                      <a:pt x="381000" y="838200"/>
                    </a:lnTo>
                    <a:cubicBezTo>
                      <a:pt x="381000" y="880281"/>
                      <a:pt x="415119" y="914400"/>
                      <a:pt x="457200" y="914400"/>
                    </a:cubicBezTo>
                    <a:cubicBezTo>
                      <a:pt x="499281" y="914400"/>
                      <a:pt x="533400" y="880281"/>
                      <a:pt x="533400" y="838200"/>
                    </a:cubicBezTo>
                    <a:lnTo>
                      <a:pt x="533400" y="672694"/>
                    </a:lnTo>
                    <a:cubicBezTo>
                      <a:pt x="598241" y="649691"/>
                      <a:pt x="649696" y="598237"/>
                      <a:pt x="672692" y="533400"/>
                    </a:cubicBezTo>
                    <a:close/>
                    <a:moveTo>
                      <a:pt x="457200" y="533400"/>
                    </a:moveTo>
                    <a:cubicBezTo>
                      <a:pt x="415184" y="533400"/>
                      <a:pt x="381000" y="499215"/>
                      <a:pt x="381000" y="457200"/>
                    </a:cubicBezTo>
                    <a:cubicBezTo>
                      <a:pt x="381000" y="415185"/>
                      <a:pt x="415184" y="381000"/>
                      <a:pt x="457200" y="381000"/>
                    </a:cubicBezTo>
                    <a:cubicBezTo>
                      <a:pt x="499216" y="381000"/>
                      <a:pt x="533400" y="415185"/>
                      <a:pt x="533400" y="457200"/>
                    </a:cubicBezTo>
                    <a:cubicBezTo>
                      <a:pt x="533400" y="499215"/>
                      <a:pt x="499216" y="533400"/>
                      <a:pt x="457200" y="53340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1" name="Google Shape;1042;p108"/>
              <p:cNvSpPr/>
              <p:nvPr/>
            </p:nvSpPr>
            <p:spPr>
              <a:xfrm>
                <a:off x="6096000" y="2971800"/>
                <a:ext cx="914400" cy="914400"/>
              </a:xfrm>
              <a:custGeom>
                <a:avLst/>
                <a:gdLst/>
                <a:ahLst/>
                <a:cxnLst/>
                <a:rect l="l" t="t" r="r" b="b"/>
                <a:pathLst>
                  <a:path w="914400" h="914400" extrusionOk="0">
                    <a:moveTo>
                      <a:pt x="838200" y="381000"/>
                    </a:moveTo>
                    <a:lnTo>
                      <a:pt x="672694" y="381000"/>
                    </a:lnTo>
                    <a:cubicBezTo>
                      <a:pt x="649691" y="316163"/>
                      <a:pt x="598237" y="264709"/>
                      <a:pt x="533400" y="241706"/>
                    </a:cubicBezTo>
                    <a:lnTo>
                      <a:pt x="533400" y="76200"/>
                    </a:lnTo>
                    <a:cubicBezTo>
                      <a:pt x="533400" y="34119"/>
                      <a:pt x="499281" y="0"/>
                      <a:pt x="457200" y="0"/>
                    </a:cubicBezTo>
                    <a:cubicBezTo>
                      <a:pt x="415119" y="0"/>
                      <a:pt x="381000" y="34119"/>
                      <a:pt x="381000" y="76200"/>
                    </a:cubicBezTo>
                    <a:lnTo>
                      <a:pt x="381000" y="241706"/>
                    </a:lnTo>
                    <a:cubicBezTo>
                      <a:pt x="316163" y="264709"/>
                      <a:pt x="264709" y="316163"/>
                      <a:pt x="241706" y="381000"/>
                    </a:cubicBezTo>
                    <a:lnTo>
                      <a:pt x="76200" y="381000"/>
                    </a:lnTo>
                    <a:cubicBezTo>
                      <a:pt x="34119" y="381000"/>
                      <a:pt x="0" y="415119"/>
                      <a:pt x="0" y="457200"/>
                    </a:cubicBezTo>
                    <a:cubicBezTo>
                      <a:pt x="0" y="499281"/>
                      <a:pt x="34119" y="533400"/>
                      <a:pt x="76200" y="533400"/>
                    </a:cubicBezTo>
                    <a:lnTo>
                      <a:pt x="241706" y="533400"/>
                    </a:lnTo>
                    <a:cubicBezTo>
                      <a:pt x="264709" y="598237"/>
                      <a:pt x="316163" y="649691"/>
                      <a:pt x="381000" y="672694"/>
                    </a:cubicBezTo>
                    <a:lnTo>
                      <a:pt x="381000" y="838200"/>
                    </a:lnTo>
                    <a:cubicBezTo>
                      <a:pt x="381000" y="880281"/>
                      <a:pt x="415119" y="914400"/>
                      <a:pt x="457200" y="914400"/>
                    </a:cubicBezTo>
                    <a:cubicBezTo>
                      <a:pt x="499281" y="914400"/>
                      <a:pt x="533400" y="880281"/>
                      <a:pt x="533400" y="838200"/>
                    </a:cubicBezTo>
                    <a:lnTo>
                      <a:pt x="533400" y="672694"/>
                    </a:lnTo>
                    <a:cubicBezTo>
                      <a:pt x="598237" y="649691"/>
                      <a:pt x="649691" y="598237"/>
                      <a:pt x="672694" y="533400"/>
                    </a:cubicBezTo>
                    <a:lnTo>
                      <a:pt x="838200" y="533400"/>
                    </a:lnTo>
                    <a:cubicBezTo>
                      <a:pt x="880281" y="533400"/>
                      <a:pt x="914400" y="499281"/>
                      <a:pt x="914400" y="457200"/>
                    </a:cubicBezTo>
                    <a:cubicBezTo>
                      <a:pt x="914400" y="415119"/>
                      <a:pt x="880281" y="381000"/>
                      <a:pt x="838200" y="381000"/>
                    </a:cubicBezTo>
                    <a:close/>
                    <a:moveTo>
                      <a:pt x="457200" y="533400"/>
                    </a:moveTo>
                    <a:cubicBezTo>
                      <a:pt x="415185" y="533400"/>
                      <a:pt x="381000" y="499215"/>
                      <a:pt x="381000" y="457200"/>
                    </a:cubicBezTo>
                    <a:cubicBezTo>
                      <a:pt x="381000" y="415185"/>
                      <a:pt x="415185" y="381000"/>
                      <a:pt x="457200" y="381000"/>
                    </a:cubicBezTo>
                    <a:cubicBezTo>
                      <a:pt x="499215" y="381000"/>
                      <a:pt x="533400" y="415185"/>
                      <a:pt x="533400" y="457200"/>
                    </a:cubicBezTo>
                    <a:cubicBezTo>
                      <a:pt x="533400" y="499215"/>
                      <a:pt x="499215" y="533400"/>
                      <a:pt x="457200" y="53340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29" name="Google Shape;1043;p108"/>
            <p:cNvSpPr/>
            <p:nvPr/>
          </p:nvSpPr>
          <p:spPr>
            <a:xfrm>
              <a:off x="1099517" y="2172914"/>
              <a:ext cx="3647953" cy="715305"/>
            </a:xfrm>
            <a:custGeom>
              <a:avLst/>
              <a:gdLst/>
              <a:ahLst/>
              <a:cxnLst/>
              <a:rect l="l" t="t" r="r" b="b"/>
              <a:pathLst>
                <a:path w="4075925" h="822190" extrusionOk="0">
                  <a:moveTo>
                    <a:pt x="4075394" y="0"/>
                  </a:moveTo>
                  <a:cubicBezTo>
                    <a:pt x="4030746" y="0"/>
                    <a:pt x="3986097" y="0"/>
                    <a:pt x="3941390" y="0"/>
                  </a:cubicBezTo>
                  <a:cubicBezTo>
                    <a:pt x="3822210" y="0"/>
                    <a:pt x="3703031" y="0"/>
                    <a:pt x="3583851" y="0"/>
                  </a:cubicBezTo>
                  <a:cubicBezTo>
                    <a:pt x="3412171" y="0"/>
                    <a:pt x="3240433" y="0"/>
                    <a:pt x="3068754" y="0"/>
                  </a:cubicBezTo>
                  <a:cubicBezTo>
                    <a:pt x="2866546" y="0"/>
                    <a:pt x="2664398" y="0"/>
                    <a:pt x="2462191" y="0"/>
                  </a:cubicBezTo>
                  <a:cubicBezTo>
                    <a:pt x="2251547" y="0"/>
                    <a:pt x="2040902" y="0"/>
                    <a:pt x="1830199" y="0"/>
                  </a:cubicBezTo>
                  <a:cubicBezTo>
                    <a:pt x="1633089" y="0"/>
                    <a:pt x="1435980" y="0"/>
                    <a:pt x="1238871" y="0"/>
                  </a:cubicBezTo>
                  <a:cubicBezTo>
                    <a:pt x="1077328" y="0"/>
                    <a:pt x="915785" y="0"/>
                    <a:pt x="754242" y="0"/>
                  </a:cubicBezTo>
                  <a:cubicBezTo>
                    <a:pt x="650296" y="0"/>
                    <a:pt x="546351" y="0"/>
                    <a:pt x="442347" y="0"/>
                  </a:cubicBezTo>
                  <a:cubicBezTo>
                    <a:pt x="199476" y="0"/>
                    <a:pt x="5003" y="163008"/>
                    <a:pt x="199" y="412441"/>
                  </a:cubicBezTo>
                  <a:cubicBezTo>
                    <a:pt x="-622" y="454160"/>
                    <a:pt x="-2848" y="577090"/>
                    <a:pt x="85980" y="684316"/>
                  </a:cubicBezTo>
                  <a:cubicBezTo>
                    <a:pt x="202230" y="824590"/>
                    <a:pt x="395414" y="822187"/>
                    <a:pt x="395414" y="822187"/>
                  </a:cubicBezTo>
                  <a:lnTo>
                    <a:pt x="395414" y="759141"/>
                  </a:lnTo>
                  <a:cubicBezTo>
                    <a:pt x="395414" y="759141"/>
                    <a:pt x="53578" y="729785"/>
                    <a:pt x="53578" y="411094"/>
                  </a:cubicBezTo>
                  <a:cubicBezTo>
                    <a:pt x="53578" y="278379"/>
                    <a:pt x="128871" y="155215"/>
                    <a:pt x="250921" y="100781"/>
                  </a:cubicBezTo>
                  <a:cubicBezTo>
                    <a:pt x="314671" y="72363"/>
                    <a:pt x="380824" y="70606"/>
                    <a:pt x="448910" y="70606"/>
                  </a:cubicBezTo>
                  <a:cubicBezTo>
                    <a:pt x="554554" y="70606"/>
                    <a:pt x="660257" y="70606"/>
                    <a:pt x="765902" y="70606"/>
                  </a:cubicBezTo>
                  <a:cubicBezTo>
                    <a:pt x="929730" y="70606"/>
                    <a:pt x="1093558" y="70606"/>
                    <a:pt x="1257386" y="70606"/>
                  </a:cubicBezTo>
                  <a:cubicBezTo>
                    <a:pt x="1456781" y="70606"/>
                    <a:pt x="1656175" y="70606"/>
                    <a:pt x="1855570" y="70606"/>
                  </a:cubicBezTo>
                  <a:cubicBezTo>
                    <a:pt x="2067914" y="70606"/>
                    <a:pt x="2280316" y="70606"/>
                    <a:pt x="2492660" y="70606"/>
                  </a:cubicBezTo>
                  <a:cubicBezTo>
                    <a:pt x="2695394" y="70606"/>
                    <a:pt x="2898187" y="70606"/>
                    <a:pt x="3100921" y="70606"/>
                  </a:cubicBezTo>
                  <a:cubicBezTo>
                    <a:pt x="3271488" y="70606"/>
                    <a:pt x="3442054" y="70606"/>
                    <a:pt x="3612562" y="70606"/>
                  </a:cubicBezTo>
                  <a:cubicBezTo>
                    <a:pt x="3728343" y="70606"/>
                    <a:pt x="3844066" y="70606"/>
                    <a:pt x="3959847" y="70606"/>
                  </a:cubicBezTo>
                  <a:cubicBezTo>
                    <a:pt x="3998519" y="70606"/>
                    <a:pt x="4037250" y="70606"/>
                    <a:pt x="4075922" y="70606"/>
                  </a:cubicBezTo>
                  <a:cubicBezTo>
                    <a:pt x="4075980" y="70606"/>
                    <a:pt x="4075394" y="0"/>
                    <a:pt x="4075394"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 name="Google Shape;1044;p108"/>
            <p:cNvSpPr/>
            <p:nvPr/>
          </p:nvSpPr>
          <p:spPr>
            <a:xfrm>
              <a:off x="1188947" y="2259021"/>
              <a:ext cx="559800" cy="5439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32" name="Google Shape;1045;p108"/>
            <p:cNvGrpSpPr/>
            <p:nvPr/>
          </p:nvGrpSpPr>
          <p:grpSpPr>
            <a:xfrm>
              <a:off x="1284419" y="2339034"/>
              <a:ext cx="368686" cy="384048"/>
              <a:chOff x="2438400" y="1143000"/>
              <a:chExt cx="4267200" cy="4572000"/>
            </a:xfrm>
          </p:grpSpPr>
          <p:grpSp>
            <p:nvGrpSpPr>
              <p:cNvPr id="172" name="Google Shape;1046;p108"/>
              <p:cNvGrpSpPr/>
              <p:nvPr/>
            </p:nvGrpSpPr>
            <p:grpSpPr>
              <a:xfrm>
                <a:off x="2438400" y="1143000"/>
                <a:ext cx="4267200" cy="4572000"/>
                <a:chOff x="2438400" y="1143000"/>
                <a:chExt cx="4267200" cy="4572000"/>
              </a:xfrm>
            </p:grpSpPr>
            <p:sp>
              <p:nvSpPr>
                <p:cNvPr id="174" name="Google Shape;1047;p108"/>
                <p:cNvSpPr/>
                <p:nvPr/>
              </p:nvSpPr>
              <p:spPr>
                <a:xfrm>
                  <a:off x="3200400" y="1143000"/>
                  <a:ext cx="2743200" cy="1219200"/>
                </a:xfrm>
                <a:custGeom>
                  <a:avLst/>
                  <a:gdLst/>
                  <a:ahLst/>
                  <a:cxnLst/>
                  <a:rect l="l" t="t" r="r" b="b"/>
                  <a:pathLst>
                    <a:path w="2743200" h="1219200" extrusionOk="0">
                      <a:moveTo>
                        <a:pt x="152400" y="609600"/>
                      </a:moveTo>
                      <a:lnTo>
                        <a:pt x="2590800" y="609600"/>
                      </a:lnTo>
                      <a:lnTo>
                        <a:pt x="2590800" y="1219200"/>
                      </a:lnTo>
                      <a:lnTo>
                        <a:pt x="2743200" y="1219200"/>
                      </a:lnTo>
                      <a:lnTo>
                        <a:pt x="2743200" y="304800"/>
                      </a:lnTo>
                      <a:cubicBezTo>
                        <a:pt x="2743200" y="167640"/>
                        <a:pt x="2567407" y="0"/>
                        <a:pt x="2362200" y="0"/>
                      </a:cubicBezTo>
                      <a:lnTo>
                        <a:pt x="381000" y="0"/>
                      </a:lnTo>
                      <a:cubicBezTo>
                        <a:pt x="170688" y="248"/>
                        <a:pt x="248" y="170688"/>
                        <a:pt x="0" y="381000"/>
                      </a:cubicBezTo>
                      <a:lnTo>
                        <a:pt x="0" y="914400"/>
                      </a:lnTo>
                      <a:lnTo>
                        <a:pt x="152400" y="914400"/>
                      </a:lnTo>
                      <a:lnTo>
                        <a:pt x="152400" y="609600"/>
                      </a:lnTo>
                      <a:close/>
                      <a:moveTo>
                        <a:pt x="381000" y="152400"/>
                      </a:moveTo>
                      <a:lnTo>
                        <a:pt x="2362200" y="152400"/>
                      </a:lnTo>
                      <a:cubicBezTo>
                        <a:pt x="2494255" y="152400"/>
                        <a:pt x="2590800" y="259080"/>
                        <a:pt x="2590800" y="304800"/>
                      </a:cubicBezTo>
                      <a:lnTo>
                        <a:pt x="2590800" y="457200"/>
                      </a:lnTo>
                      <a:lnTo>
                        <a:pt x="152400" y="457200"/>
                      </a:lnTo>
                      <a:lnTo>
                        <a:pt x="152400" y="381000"/>
                      </a:lnTo>
                      <a:cubicBezTo>
                        <a:pt x="152400" y="254746"/>
                        <a:pt x="254746" y="152400"/>
                        <a:pt x="381000" y="15240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5" name="Google Shape;1048;p108"/>
                <p:cNvSpPr/>
                <p:nvPr/>
              </p:nvSpPr>
              <p:spPr>
                <a:xfrm>
                  <a:off x="3200400" y="4495800"/>
                  <a:ext cx="2743200" cy="1219200"/>
                </a:xfrm>
                <a:custGeom>
                  <a:avLst/>
                  <a:gdLst/>
                  <a:ahLst/>
                  <a:cxnLst/>
                  <a:rect l="l" t="t" r="r" b="b"/>
                  <a:pathLst>
                    <a:path w="2743200" h="1219200" extrusionOk="0">
                      <a:moveTo>
                        <a:pt x="2590800" y="609600"/>
                      </a:moveTo>
                      <a:lnTo>
                        <a:pt x="1600200" y="609600"/>
                      </a:lnTo>
                      <a:lnTo>
                        <a:pt x="1600200" y="762000"/>
                      </a:lnTo>
                      <a:lnTo>
                        <a:pt x="2590800" y="762000"/>
                      </a:lnTo>
                      <a:lnTo>
                        <a:pt x="2590800" y="838200"/>
                      </a:lnTo>
                      <a:cubicBezTo>
                        <a:pt x="2590800" y="964454"/>
                        <a:pt x="2488454" y="1066800"/>
                        <a:pt x="2362200" y="1066800"/>
                      </a:cubicBezTo>
                      <a:lnTo>
                        <a:pt x="381000" y="1066800"/>
                      </a:lnTo>
                      <a:cubicBezTo>
                        <a:pt x="254746" y="1066800"/>
                        <a:pt x="152400" y="964454"/>
                        <a:pt x="152400" y="838200"/>
                      </a:cubicBezTo>
                      <a:lnTo>
                        <a:pt x="152400" y="762000"/>
                      </a:lnTo>
                      <a:lnTo>
                        <a:pt x="1143000" y="762000"/>
                      </a:lnTo>
                      <a:lnTo>
                        <a:pt x="1143000" y="609600"/>
                      </a:lnTo>
                      <a:lnTo>
                        <a:pt x="152400" y="609600"/>
                      </a:lnTo>
                      <a:lnTo>
                        <a:pt x="152400" y="0"/>
                      </a:lnTo>
                      <a:lnTo>
                        <a:pt x="0" y="0"/>
                      </a:lnTo>
                      <a:lnTo>
                        <a:pt x="0" y="838200"/>
                      </a:lnTo>
                      <a:cubicBezTo>
                        <a:pt x="248" y="1048512"/>
                        <a:pt x="170688" y="1218952"/>
                        <a:pt x="381000" y="1219200"/>
                      </a:cubicBezTo>
                      <a:lnTo>
                        <a:pt x="2362200" y="1219200"/>
                      </a:lnTo>
                      <a:cubicBezTo>
                        <a:pt x="2572512" y="1218952"/>
                        <a:pt x="2742952" y="1048512"/>
                        <a:pt x="2743200" y="838200"/>
                      </a:cubicBezTo>
                      <a:lnTo>
                        <a:pt x="2743200" y="304800"/>
                      </a:lnTo>
                      <a:lnTo>
                        <a:pt x="2590800" y="304800"/>
                      </a:lnTo>
                      <a:lnTo>
                        <a:pt x="2590800" y="6096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6" name="Google Shape;1049;p108"/>
                <p:cNvSpPr/>
                <p:nvPr/>
              </p:nvSpPr>
              <p:spPr>
                <a:xfrm>
                  <a:off x="4495800" y="5105400"/>
                  <a:ext cx="152400" cy="152400"/>
                </a:xfrm>
                <a:custGeom>
                  <a:avLst/>
                  <a:gdLst/>
                  <a:ahLst/>
                  <a:cxnLst/>
                  <a:rect l="l" t="t" r="r" b="b"/>
                  <a:pathLst>
                    <a:path w="152400" h="152400" extrusionOk="0">
                      <a:moveTo>
                        <a:pt x="0" y="0"/>
                      </a:moveTo>
                      <a:lnTo>
                        <a:pt x="152400" y="0"/>
                      </a:lnTo>
                      <a:lnTo>
                        <a:pt x="152400" y="152400"/>
                      </a:lnTo>
                      <a:lnTo>
                        <a:pt x="0" y="152400"/>
                      </a:lnTo>
                      <a:lnTo>
                        <a:pt x="0" y="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7" name="Google Shape;1050;p108"/>
                <p:cNvSpPr/>
                <p:nvPr/>
              </p:nvSpPr>
              <p:spPr>
                <a:xfrm>
                  <a:off x="4495800" y="1371600"/>
                  <a:ext cx="152400" cy="152400"/>
                </a:xfrm>
                <a:custGeom>
                  <a:avLst/>
                  <a:gdLst/>
                  <a:ahLst/>
                  <a:cxnLst/>
                  <a:rect l="l" t="t" r="r" b="b"/>
                  <a:pathLst>
                    <a:path w="152400" h="152400" extrusionOk="0">
                      <a:moveTo>
                        <a:pt x="0" y="0"/>
                      </a:moveTo>
                      <a:lnTo>
                        <a:pt x="152400" y="0"/>
                      </a:lnTo>
                      <a:lnTo>
                        <a:pt x="152400" y="152400"/>
                      </a:lnTo>
                      <a:lnTo>
                        <a:pt x="0" y="152400"/>
                      </a:lnTo>
                      <a:lnTo>
                        <a:pt x="0" y="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8" name="Google Shape;1051;p108"/>
                <p:cNvSpPr/>
                <p:nvPr/>
              </p:nvSpPr>
              <p:spPr>
                <a:xfrm>
                  <a:off x="2438400" y="2057971"/>
                  <a:ext cx="4267200" cy="2742628"/>
                </a:xfrm>
                <a:custGeom>
                  <a:avLst/>
                  <a:gdLst/>
                  <a:ahLst/>
                  <a:cxnLst/>
                  <a:rect l="l" t="t" r="r" b="b"/>
                  <a:pathLst>
                    <a:path w="4267200" h="2742628" extrusionOk="0">
                      <a:moveTo>
                        <a:pt x="4238625" y="320992"/>
                      </a:moveTo>
                      <a:cubicBezTo>
                        <a:pt x="4220614" y="306534"/>
                        <a:pt x="4197058" y="300933"/>
                        <a:pt x="4174465" y="305753"/>
                      </a:cubicBezTo>
                      <a:lnTo>
                        <a:pt x="2827401" y="605371"/>
                      </a:lnTo>
                      <a:lnTo>
                        <a:pt x="1478661" y="5982"/>
                      </a:lnTo>
                      <a:cubicBezTo>
                        <a:pt x="1474975" y="4543"/>
                        <a:pt x="1471174" y="3391"/>
                        <a:pt x="1467307" y="2553"/>
                      </a:cubicBezTo>
                      <a:cubicBezTo>
                        <a:pt x="1466012" y="2553"/>
                        <a:pt x="1464869" y="1714"/>
                        <a:pt x="1463650" y="1486"/>
                      </a:cubicBezTo>
                      <a:cubicBezTo>
                        <a:pt x="1453915" y="-495"/>
                        <a:pt x="1443895" y="-495"/>
                        <a:pt x="1434160" y="1486"/>
                      </a:cubicBezTo>
                      <a:cubicBezTo>
                        <a:pt x="1433170" y="1486"/>
                        <a:pt x="1432179" y="1486"/>
                        <a:pt x="1431188" y="1486"/>
                      </a:cubicBezTo>
                      <a:lnTo>
                        <a:pt x="59588" y="306286"/>
                      </a:lnTo>
                      <a:cubicBezTo>
                        <a:pt x="24841" y="314049"/>
                        <a:pt x="105" y="344834"/>
                        <a:pt x="0" y="380428"/>
                      </a:cubicBezTo>
                      <a:lnTo>
                        <a:pt x="0" y="2361629"/>
                      </a:lnTo>
                      <a:cubicBezTo>
                        <a:pt x="0" y="2403710"/>
                        <a:pt x="34119" y="2437829"/>
                        <a:pt x="76200" y="2437829"/>
                      </a:cubicBezTo>
                      <a:cubicBezTo>
                        <a:pt x="81753" y="2437809"/>
                        <a:pt x="87297" y="2437219"/>
                        <a:pt x="92735" y="2436076"/>
                      </a:cubicBezTo>
                      <a:lnTo>
                        <a:pt x="1440180" y="2136686"/>
                      </a:lnTo>
                      <a:lnTo>
                        <a:pt x="2788920" y="2736076"/>
                      </a:lnTo>
                      <a:cubicBezTo>
                        <a:pt x="2789758" y="2736076"/>
                        <a:pt x="2790749" y="2736076"/>
                        <a:pt x="2791587" y="2736685"/>
                      </a:cubicBezTo>
                      <a:cubicBezTo>
                        <a:pt x="2800407" y="2740381"/>
                        <a:pt x="2809837" y="2742391"/>
                        <a:pt x="2819400" y="2742629"/>
                      </a:cubicBezTo>
                      <a:cubicBezTo>
                        <a:pt x="2824953" y="2742609"/>
                        <a:pt x="2830497" y="2742019"/>
                        <a:pt x="2835935" y="2740876"/>
                      </a:cubicBezTo>
                      <a:lnTo>
                        <a:pt x="4207536" y="2436076"/>
                      </a:lnTo>
                      <a:cubicBezTo>
                        <a:pt x="4242416" y="2428323"/>
                        <a:pt x="4267229" y="2397367"/>
                        <a:pt x="4267200" y="2361629"/>
                      </a:cubicBezTo>
                      <a:lnTo>
                        <a:pt x="4267200" y="380428"/>
                      </a:lnTo>
                      <a:cubicBezTo>
                        <a:pt x="4267191" y="357311"/>
                        <a:pt x="4256675" y="335442"/>
                        <a:pt x="4238625" y="320992"/>
                      </a:cubicBezTo>
                      <a:lnTo>
                        <a:pt x="4238625" y="320992"/>
                      </a:lnTo>
                      <a:close/>
                      <a:moveTo>
                        <a:pt x="152400" y="441388"/>
                      </a:moveTo>
                      <a:lnTo>
                        <a:pt x="1371600" y="170497"/>
                      </a:lnTo>
                      <a:lnTo>
                        <a:pt x="1371600" y="1995869"/>
                      </a:lnTo>
                      <a:lnTo>
                        <a:pt x="152400" y="2266607"/>
                      </a:lnTo>
                      <a:lnTo>
                        <a:pt x="152400" y="441388"/>
                      </a:lnTo>
                      <a:close/>
                      <a:moveTo>
                        <a:pt x="1524000" y="192748"/>
                      </a:moveTo>
                      <a:lnTo>
                        <a:pt x="2743200" y="734530"/>
                      </a:lnTo>
                      <a:lnTo>
                        <a:pt x="2743200" y="2549157"/>
                      </a:lnTo>
                      <a:lnTo>
                        <a:pt x="1524000" y="2007375"/>
                      </a:lnTo>
                      <a:lnTo>
                        <a:pt x="1524000" y="192748"/>
                      </a:lnTo>
                      <a:close/>
                      <a:moveTo>
                        <a:pt x="4114800" y="2300669"/>
                      </a:moveTo>
                      <a:lnTo>
                        <a:pt x="2895600" y="2571407"/>
                      </a:lnTo>
                      <a:lnTo>
                        <a:pt x="2895600" y="746188"/>
                      </a:lnTo>
                      <a:lnTo>
                        <a:pt x="4114800" y="475298"/>
                      </a:lnTo>
                      <a:lnTo>
                        <a:pt x="4114800" y="2300669"/>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173" name="Google Shape;1052;p108"/>
              <p:cNvSpPr/>
              <p:nvPr/>
            </p:nvSpPr>
            <p:spPr>
              <a:xfrm>
                <a:off x="5562600" y="3048000"/>
                <a:ext cx="762000" cy="1124711"/>
              </a:xfrm>
              <a:custGeom>
                <a:avLst/>
                <a:gdLst/>
                <a:ahLst/>
                <a:cxnLst/>
                <a:rect l="l" t="t" r="r" b="b"/>
                <a:pathLst>
                  <a:path w="762000" h="1124711" extrusionOk="0">
                    <a:moveTo>
                      <a:pt x="381000" y="1124712"/>
                    </a:moveTo>
                    <a:lnTo>
                      <a:pt x="443713" y="1033882"/>
                    </a:lnTo>
                    <a:cubicBezTo>
                      <a:pt x="496900" y="956996"/>
                      <a:pt x="762000" y="563880"/>
                      <a:pt x="762000" y="381000"/>
                    </a:cubicBezTo>
                    <a:cubicBezTo>
                      <a:pt x="762000" y="170583"/>
                      <a:pt x="591417" y="0"/>
                      <a:pt x="381000" y="0"/>
                    </a:cubicBezTo>
                    <a:cubicBezTo>
                      <a:pt x="170583" y="0"/>
                      <a:pt x="0" y="170583"/>
                      <a:pt x="0" y="381000"/>
                    </a:cubicBezTo>
                    <a:cubicBezTo>
                      <a:pt x="0" y="563880"/>
                      <a:pt x="265100" y="956996"/>
                      <a:pt x="318287" y="1033882"/>
                    </a:cubicBezTo>
                    <a:lnTo>
                      <a:pt x="381000" y="1124712"/>
                    </a:lnTo>
                    <a:close/>
                    <a:moveTo>
                      <a:pt x="381000" y="152400"/>
                    </a:moveTo>
                    <a:cubicBezTo>
                      <a:pt x="507254" y="152400"/>
                      <a:pt x="609600" y="254746"/>
                      <a:pt x="609600" y="381000"/>
                    </a:cubicBezTo>
                    <a:cubicBezTo>
                      <a:pt x="609600" y="464210"/>
                      <a:pt x="490652" y="681381"/>
                      <a:pt x="381000" y="852831"/>
                    </a:cubicBezTo>
                    <a:cubicBezTo>
                      <a:pt x="271348" y="681457"/>
                      <a:pt x="152400" y="464210"/>
                      <a:pt x="152400" y="381000"/>
                    </a:cubicBezTo>
                    <a:cubicBezTo>
                      <a:pt x="152400" y="254746"/>
                      <a:pt x="254746" y="152400"/>
                      <a:pt x="381000" y="15240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34" name="Google Shape;1053;p108"/>
            <p:cNvSpPr/>
            <p:nvPr/>
          </p:nvSpPr>
          <p:spPr>
            <a:xfrm>
              <a:off x="1099517" y="3161528"/>
              <a:ext cx="3647953" cy="715305"/>
            </a:xfrm>
            <a:custGeom>
              <a:avLst/>
              <a:gdLst/>
              <a:ahLst/>
              <a:cxnLst/>
              <a:rect l="l" t="t" r="r" b="b"/>
              <a:pathLst>
                <a:path w="4075925" h="822190" extrusionOk="0">
                  <a:moveTo>
                    <a:pt x="4075394" y="0"/>
                  </a:moveTo>
                  <a:cubicBezTo>
                    <a:pt x="4030746" y="0"/>
                    <a:pt x="3986097" y="0"/>
                    <a:pt x="3941390" y="0"/>
                  </a:cubicBezTo>
                  <a:cubicBezTo>
                    <a:pt x="3822210" y="0"/>
                    <a:pt x="3703031" y="0"/>
                    <a:pt x="3583851" y="0"/>
                  </a:cubicBezTo>
                  <a:cubicBezTo>
                    <a:pt x="3412171" y="0"/>
                    <a:pt x="3240433" y="0"/>
                    <a:pt x="3068754" y="0"/>
                  </a:cubicBezTo>
                  <a:cubicBezTo>
                    <a:pt x="2866546" y="0"/>
                    <a:pt x="2664398" y="0"/>
                    <a:pt x="2462191" y="0"/>
                  </a:cubicBezTo>
                  <a:cubicBezTo>
                    <a:pt x="2251547" y="0"/>
                    <a:pt x="2040902" y="0"/>
                    <a:pt x="1830199" y="0"/>
                  </a:cubicBezTo>
                  <a:cubicBezTo>
                    <a:pt x="1633089" y="0"/>
                    <a:pt x="1435980" y="0"/>
                    <a:pt x="1238871" y="0"/>
                  </a:cubicBezTo>
                  <a:cubicBezTo>
                    <a:pt x="1077328" y="0"/>
                    <a:pt x="915785" y="0"/>
                    <a:pt x="754242" y="0"/>
                  </a:cubicBezTo>
                  <a:cubicBezTo>
                    <a:pt x="650296" y="0"/>
                    <a:pt x="546351" y="0"/>
                    <a:pt x="442347" y="0"/>
                  </a:cubicBezTo>
                  <a:cubicBezTo>
                    <a:pt x="199476" y="0"/>
                    <a:pt x="5003" y="163008"/>
                    <a:pt x="199" y="412441"/>
                  </a:cubicBezTo>
                  <a:cubicBezTo>
                    <a:pt x="-622" y="454160"/>
                    <a:pt x="-2848" y="577090"/>
                    <a:pt x="85980" y="684317"/>
                  </a:cubicBezTo>
                  <a:cubicBezTo>
                    <a:pt x="202230" y="824590"/>
                    <a:pt x="395414" y="822187"/>
                    <a:pt x="395414" y="822187"/>
                  </a:cubicBezTo>
                  <a:lnTo>
                    <a:pt x="395414" y="759141"/>
                  </a:lnTo>
                  <a:cubicBezTo>
                    <a:pt x="395414" y="759141"/>
                    <a:pt x="53578" y="729785"/>
                    <a:pt x="53578" y="411094"/>
                  </a:cubicBezTo>
                  <a:cubicBezTo>
                    <a:pt x="53578" y="278379"/>
                    <a:pt x="128871" y="155215"/>
                    <a:pt x="250921" y="100781"/>
                  </a:cubicBezTo>
                  <a:cubicBezTo>
                    <a:pt x="314671" y="72363"/>
                    <a:pt x="380824" y="70606"/>
                    <a:pt x="448910" y="70606"/>
                  </a:cubicBezTo>
                  <a:cubicBezTo>
                    <a:pt x="554554" y="70606"/>
                    <a:pt x="660257" y="70606"/>
                    <a:pt x="765902" y="70606"/>
                  </a:cubicBezTo>
                  <a:cubicBezTo>
                    <a:pt x="929730" y="70606"/>
                    <a:pt x="1093558" y="70606"/>
                    <a:pt x="1257386" y="70606"/>
                  </a:cubicBezTo>
                  <a:cubicBezTo>
                    <a:pt x="1456781" y="70606"/>
                    <a:pt x="1656175" y="70606"/>
                    <a:pt x="1855570" y="70606"/>
                  </a:cubicBezTo>
                  <a:cubicBezTo>
                    <a:pt x="2067914" y="70606"/>
                    <a:pt x="2280316" y="70606"/>
                    <a:pt x="2492660" y="70606"/>
                  </a:cubicBezTo>
                  <a:cubicBezTo>
                    <a:pt x="2695394" y="70606"/>
                    <a:pt x="2898187" y="70606"/>
                    <a:pt x="3100921" y="70606"/>
                  </a:cubicBezTo>
                  <a:cubicBezTo>
                    <a:pt x="3271488" y="70606"/>
                    <a:pt x="3442054" y="70606"/>
                    <a:pt x="3612562" y="70606"/>
                  </a:cubicBezTo>
                  <a:cubicBezTo>
                    <a:pt x="3728343" y="70606"/>
                    <a:pt x="3844066" y="70606"/>
                    <a:pt x="3959847" y="70606"/>
                  </a:cubicBezTo>
                  <a:cubicBezTo>
                    <a:pt x="3998519" y="70606"/>
                    <a:pt x="4037250" y="70606"/>
                    <a:pt x="4075922" y="70606"/>
                  </a:cubicBezTo>
                  <a:cubicBezTo>
                    <a:pt x="4075980" y="70606"/>
                    <a:pt x="4075394" y="0"/>
                    <a:pt x="4075394"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6" name="Google Shape;1054;p108"/>
            <p:cNvSpPr/>
            <p:nvPr/>
          </p:nvSpPr>
          <p:spPr>
            <a:xfrm>
              <a:off x="1188947" y="3247636"/>
              <a:ext cx="559800" cy="5439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45" name="Google Shape;1055;p108"/>
            <p:cNvGrpSpPr/>
            <p:nvPr/>
          </p:nvGrpSpPr>
          <p:grpSpPr>
            <a:xfrm>
              <a:off x="1290912" y="3327617"/>
              <a:ext cx="354825" cy="383300"/>
              <a:chOff x="1320273" y="176224"/>
              <a:chExt cx="5855203" cy="6507646"/>
            </a:xfrm>
          </p:grpSpPr>
          <p:sp>
            <p:nvSpPr>
              <p:cNvPr id="158" name="Google Shape;1056;p108"/>
              <p:cNvSpPr/>
              <p:nvPr/>
            </p:nvSpPr>
            <p:spPr>
              <a:xfrm>
                <a:off x="1320273" y="176224"/>
                <a:ext cx="5855203" cy="6507646"/>
              </a:xfrm>
              <a:custGeom>
                <a:avLst/>
                <a:gdLst/>
                <a:ahLst/>
                <a:cxnLst/>
                <a:rect l="l" t="t" r="r" b="b"/>
                <a:pathLst>
                  <a:path w="5855203" h="6507646" extrusionOk="0">
                    <a:moveTo>
                      <a:pt x="39439" y="3406139"/>
                    </a:moveTo>
                    <a:cubicBezTo>
                      <a:pt x="39638" y="3407283"/>
                      <a:pt x="39142" y="3408375"/>
                      <a:pt x="39390" y="3409570"/>
                    </a:cubicBezTo>
                    <a:cubicBezTo>
                      <a:pt x="39588" y="3410764"/>
                      <a:pt x="40482" y="3411755"/>
                      <a:pt x="40680" y="3413039"/>
                    </a:cubicBezTo>
                    <a:cubicBezTo>
                      <a:pt x="149527" y="4061652"/>
                      <a:pt x="473783" y="4654676"/>
                      <a:pt x="961037" y="5096420"/>
                    </a:cubicBezTo>
                    <a:cubicBezTo>
                      <a:pt x="823849" y="5203927"/>
                      <a:pt x="660853" y="5273608"/>
                      <a:pt x="488325" y="5298474"/>
                    </a:cubicBezTo>
                    <a:cubicBezTo>
                      <a:pt x="331533" y="5324331"/>
                      <a:pt x="216631" y="5460033"/>
                      <a:pt x="216879" y="5618962"/>
                    </a:cubicBezTo>
                    <a:lnTo>
                      <a:pt x="216879" y="6182393"/>
                    </a:lnTo>
                    <a:cubicBezTo>
                      <a:pt x="217078" y="6361919"/>
                      <a:pt x="362604" y="6507444"/>
                      <a:pt x="542178" y="6507647"/>
                    </a:cubicBezTo>
                    <a:lnTo>
                      <a:pt x="5312913" y="6507647"/>
                    </a:lnTo>
                    <a:cubicBezTo>
                      <a:pt x="5492490" y="6507444"/>
                      <a:pt x="5638014" y="6361919"/>
                      <a:pt x="5638205" y="6182393"/>
                    </a:cubicBezTo>
                    <a:lnTo>
                      <a:pt x="5638205" y="5618962"/>
                    </a:lnTo>
                    <a:cubicBezTo>
                      <a:pt x="5638510" y="5460084"/>
                      <a:pt x="5523608" y="5324382"/>
                      <a:pt x="5366813" y="5298474"/>
                    </a:cubicBezTo>
                    <a:cubicBezTo>
                      <a:pt x="5194288" y="5273608"/>
                      <a:pt x="5031293" y="5203927"/>
                      <a:pt x="4894104" y="5096420"/>
                    </a:cubicBezTo>
                    <a:cubicBezTo>
                      <a:pt x="5381400" y="4654676"/>
                      <a:pt x="5705611" y="4061652"/>
                      <a:pt x="5814453" y="3413039"/>
                    </a:cubicBezTo>
                    <a:cubicBezTo>
                      <a:pt x="5814757" y="3411755"/>
                      <a:pt x="5815545" y="3410853"/>
                      <a:pt x="5815749" y="3409570"/>
                    </a:cubicBezTo>
                    <a:cubicBezTo>
                      <a:pt x="5816003" y="3408274"/>
                      <a:pt x="5815545" y="3407283"/>
                      <a:pt x="5815698" y="3406139"/>
                    </a:cubicBezTo>
                    <a:cubicBezTo>
                      <a:pt x="6005592" y="2260446"/>
                      <a:pt x="5500330" y="1110887"/>
                      <a:pt x="4527911" y="476074"/>
                    </a:cubicBezTo>
                    <a:cubicBezTo>
                      <a:pt x="3555430" y="-158691"/>
                      <a:pt x="2299752" y="-158691"/>
                      <a:pt x="1327334" y="476074"/>
                    </a:cubicBezTo>
                    <a:cubicBezTo>
                      <a:pt x="354910" y="1110887"/>
                      <a:pt x="-150359" y="2260446"/>
                      <a:pt x="39489" y="3406139"/>
                    </a:cubicBezTo>
                    <a:close/>
                    <a:moveTo>
                      <a:pt x="4726637" y="5239161"/>
                    </a:moveTo>
                    <a:cubicBezTo>
                      <a:pt x="4898069" y="5385626"/>
                      <a:pt x="5107632" y="5480376"/>
                      <a:pt x="5330829" y="5512395"/>
                    </a:cubicBezTo>
                    <a:lnTo>
                      <a:pt x="5330931" y="5512395"/>
                    </a:lnTo>
                    <a:cubicBezTo>
                      <a:pt x="5383141" y="5520985"/>
                      <a:pt x="5421412" y="5566104"/>
                      <a:pt x="5421361" y="5619013"/>
                    </a:cubicBezTo>
                    <a:lnTo>
                      <a:pt x="5421361" y="5748654"/>
                    </a:lnTo>
                    <a:lnTo>
                      <a:pt x="4337115" y="5748654"/>
                    </a:lnTo>
                    <a:cubicBezTo>
                      <a:pt x="4277206" y="5748654"/>
                      <a:pt x="4228668" y="5797243"/>
                      <a:pt x="4228668" y="5857102"/>
                    </a:cubicBezTo>
                    <a:cubicBezTo>
                      <a:pt x="4228668" y="5916961"/>
                      <a:pt x="4277206" y="5965549"/>
                      <a:pt x="4337115" y="5965549"/>
                    </a:cubicBezTo>
                    <a:lnTo>
                      <a:pt x="5421361" y="5965549"/>
                    </a:lnTo>
                    <a:lnTo>
                      <a:pt x="5421361" y="6182393"/>
                    </a:lnTo>
                    <a:cubicBezTo>
                      <a:pt x="5421310" y="6242252"/>
                      <a:pt x="5372772" y="6290752"/>
                      <a:pt x="5312913" y="6290803"/>
                    </a:cubicBezTo>
                    <a:lnTo>
                      <a:pt x="542178" y="6290803"/>
                    </a:lnTo>
                    <a:cubicBezTo>
                      <a:pt x="482320" y="6290752"/>
                      <a:pt x="433828" y="6242252"/>
                      <a:pt x="433729" y="6182393"/>
                    </a:cubicBezTo>
                    <a:lnTo>
                      <a:pt x="433729" y="5965549"/>
                    </a:lnTo>
                    <a:lnTo>
                      <a:pt x="1518028" y="5965549"/>
                    </a:lnTo>
                    <a:cubicBezTo>
                      <a:pt x="1577887" y="5965549"/>
                      <a:pt x="1626425" y="5916961"/>
                      <a:pt x="1626425" y="5857102"/>
                    </a:cubicBezTo>
                    <a:cubicBezTo>
                      <a:pt x="1626425" y="5797243"/>
                      <a:pt x="1577887" y="5748654"/>
                      <a:pt x="1518028" y="5748654"/>
                    </a:cubicBezTo>
                    <a:lnTo>
                      <a:pt x="433729" y="5748654"/>
                    </a:lnTo>
                    <a:lnTo>
                      <a:pt x="433729" y="5618962"/>
                    </a:lnTo>
                    <a:cubicBezTo>
                      <a:pt x="433679" y="5566054"/>
                      <a:pt x="472046" y="5520883"/>
                      <a:pt x="524311" y="5512345"/>
                    </a:cubicBezTo>
                    <a:cubicBezTo>
                      <a:pt x="747513" y="5480337"/>
                      <a:pt x="957015" y="5385575"/>
                      <a:pt x="1128450" y="5239110"/>
                    </a:cubicBezTo>
                    <a:cubicBezTo>
                      <a:pt x="1140362" y="5248398"/>
                      <a:pt x="1153167" y="5256238"/>
                      <a:pt x="1165180" y="5265323"/>
                    </a:cubicBezTo>
                    <a:cubicBezTo>
                      <a:pt x="1209105" y="5298575"/>
                      <a:pt x="1253973" y="5330582"/>
                      <a:pt x="1299787" y="5361458"/>
                    </a:cubicBezTo>
                    <a:cubicBezTo>
                      <a:pt x="1322073" y="5376350"/>
                      <a:pt x="1344703" y="5390543"/>
                      <a:pt x="1367384" y="5404787"/>
                    </a:cubicBezTo>
                    <a:cubicBezTo>
                      <a:pt x="1414930" y="5434862"/>
                      <a:pt x="1463176" y="5463858"/>
                      <a:pt x="1512514" y="5491201"/>
                    </a:cubicBezTo>
                    <a:cubicBezTo>
                      <a:pt x="1526160" y="5498749"/>
                      <a:pt x="1539769" y="5506245"/>
                      <a:pt x="1553517" y="5513539"/>
                    </a:cubicBezTo>
                    <a:cubicBezTo>
                      <a:pt x="1611635" y="5544555"/>
                      <a:pt x="1671049" y="5573347"/>
                      <a:pt x="1731353" y="5600449"/>
                    </a:cubicBezTo>
                    <a:cubicBezTo>
                      <a:pt x="1741670" y="5605062"/>
                      <a:pt x="1751797" y="5609928"/>
                      <a:pt x="1762178" y="5614439"/>
                    </a:cubicBezTo>
                    <a:cubicBezTo>
                      <a:pt x="1829076" y="5643574"/>
                      <a:pt x="1897270" y="5670181"/>
                      <a:pt x="1966761" y="5694247"/>
                    </a:cubicBezTo>
                    <a:cubicBezTo>
                      <a:pt x="1973457" y="5696584"/>
                      <a:pt x="1980166" y="5698821"/>
                      <a:pt x="1986913" y="5701108"/>
                    </a:cubicBezTo>
                    <a:cubicBezTo>
                      <a:pt x="2132437" y="5750637"/>
                      <a:pt x="2281684" y="5788552"/>
                      <a:pt x="2433218" y="5814460"/>
                    </a:cubicBezTo>
                    <a:cubicBezTo>
                      <a:pt x="2438631" y="5815362"/>
                      <a:pt x="2444044" y="5816455"/>
                      <a:pt x="2449495" y="5817344"/>
                    </a:cubicBezTo>
                    <a:cubicBezTo>
                      <a:pt x="2521869" y="5829301"/>
                      <a:pt x="2595070" y="5838538"/>
                      <a:pt x="2669172" y="5844993"/>
                    </a:cubicBezTo>
                    <a:cubicBezTo>
                      <a:pt x="2681243" y="5846086"/>
                      <a:pt x="2693301" y="5846823"/>
                      <a:pt x="2705359" y="5847725"/>
                    </a:cubicBezTo>
                    <a:cubicBezTo>
                      <a:pt x="2778865" y="5853379"/>
                      <a:pt x="2852726" y="5857102"/>
                      <a:pt x="2927565" y="5857102"/>
                    </a:cubicBezTo>
                    <a:cubicBezTo>
                      <a:pt x="3002367" y="5857102"/>
                      <a:pt x="3076266" y="5853379"/>
                      <a:pt x="3149682" y="5847814"/>
                    </a:cubicBezTo>
                    <a:cubicBezTo>
                      <a:pt x="3161741" y="5846873"/>
                      <a:pt x="3173799" y="5846136"/>
                      <a:pt x="3185857" y="5845044"/>
                    </a:cubicBezTo>
                    <a:cubicBezTo>
                      <a:pt x="3259921" y="5838538"/>
                      <a:pt x="3333173" y="5829352"/>
                      <a:pt x="3405535" y="5817446"/>
                    </a:cubicBezTo>
                    <a:cubicBezTo>
                      <a:pt x="3410947" y="5816544"/>
                      <a:pt x="3416411" y="5815464"/>
                      <a:pt x="3421824" y="5814511"/>
                    </a:cubicBezTo>
                    <a:cubicBezTo>
                      <a:pt x="3573358" y="5788603"/>
                      <a:pt x="3722605" y="5750738"/>
                      <a:pt x="3868129" y="5701197"/>
                    </a:cubicBezTo>
                    <a:cubicBezTo>
                      <a:pt x="3874876" y="5698922"/>
                      <a:pt x="3881573" y="5696686"/>
                      <a:pt x="3888281" y="5694348"/>
                    </a:cubicBezTo>
                    <a:cubicBezTo>
                      <a:pt x="3957670" y="5670181"/>
                      <a:pt x="4025864" y="5643523"/>
                      <a:pt x="4092864" y="5614490"/>
                    </a:cubicBezTo>
                    <a:cubicBezTo>
                      <a:pt x="4103194" y="5610030"/>
                      <a:pt x="4113371" y="5605163"/>
                      <a:pt x="4123689" y="5600538"/>
                    </a:cubicBezTo>
                    <a:cubicBezTo>
                      <a:pt x="4183993" y="5573449"/>
                      <a:pt x="4243458" y="5544656"/>
                      <a:pt x="4301474" y="5513640"/>
                    </a:cubicBezTo>
                    <a:cubicBezTo>
                      <a:pt x="4315273" y="5506335"/>
                      <a:pt x="4328869" y="5498800"/>
                      <a:pt x="4342528" y="5491303"/>
                    </a:cubicBezTo>
                    <a:cubicBezTo>
                      <a:pt x="4391815" y="5463908"/>
                      <a:pt x="4440099" y="5434913"/>
                      <a:pt x="4487658" y="5404888"/>
                    </a:cubicBezTo>
                    <a:cubicBezTo>
                      <a:pt x="4510339" y="5390594"/>
                      <a:pt x="4532969" y="5376401"/>
                      <a:pt x="4555255" y="5361509"/>
                    </a:cubicBezTo>
                    <a:cubicBezTo>
                      <a:pt x="4601061" y="5330735"/>
                      <a:pt x="4645939" y="5298728"/>
                      <a:pt x="4689865" y="5265412"/>
                    </a:cubicBezTo>
                    <a:cubicBezTo>
                      <a:pt x="4701974" y="5256289"/>
                      <a:pt x="4714731" y="5248449"/>
                      <a:pt x="4726637" y="5239161"/>
                    </a:cubicBezTo>
                    <a:close/>
                    <a:moveTo>
                      <a:pt x="4623894" y="5041669"/>
                    </a:moveTo>
                    <a:cubicBezTo>
                      <a:pt x="4588711" y="5069915"/>
                      <a:pt x="4552917" y="5097258"/>
                      <a:pt x="4516540" y="5123662"/>
                    </a:cubicBezTo>
                    <a:cubicBezTo>
                      <a:pt x="4495053" y="5139303"/>
                      <a:pt x="4473554" y="5154932"/>
                      <a:pt x="4451573" y="5169976"/>
                    </a:cubicBezTo>
                    <a:cubicBezTo>
                      <a:pt x="4403429" y="5202682"/>
                      <a:pt x="4354332" y="5233748"/>
                      <a:pt x="4304308" y="5263239"/>
                    </a:cubicBezTo>
                    <a:cubicBezTo>
                      <a:pt x="4287180" y="5273405"/>
                      <a:pt x="4269861" y="5283290"/>
                      <a:pt x="4252492" y="5293061"/>
                    </a:cubicBezTo>
                    <a:cubicBezTo>
                      <a:pt x="4196102" y="5324636"/>
                      <a:pt x="4138975" y="5354711"/>
                      <a:pt x="4080602" y="5382106"/>
                    </a:cubicBezTo>
                    <a:cubicBezTo>
                      <a:pt x="4071124" y="5386578"/>
                      <a:pt x="4061403" y="5390797"/>
                      <a:pt x="4051874" y="5395105"/>
                    </a:cubicBezTo>
                    <a:cubicBezTo>
                      <a:pt x="3915371" y="5457555"/>
                      <a:pt x="3773976" y="5508571"/>
                      <a:pt x="3629088" y="5547681"/>
                    </a:cubicBezTo>
                    <a:lnTo>
                      <a:pt x="3627944" y="5547985"/>
                    </a:lnTo>
                    <a:cubicBezTo>
                      <a:pt x="3555836" y="5567286"/>
                      <a:pt x="3482775" y="5583220"/>
                      <a:pt x="3409168" y="5596523"/>
                    </a:cubicBezTo>
                    <a:cubicBezTo>
                      <a:pt x="3402409" y="5597768"/>
                      <a:pt x="3395662" y="5599001"/>
                      <a:pt x="3388864" y="5600144"/>
                    </a:cubicBezTo>
                    <a:cubicBezTo>
                      <a:pt x="3317989" y="5612457"/>
                      <a:pt x="3246618" y="5621885"/>
                      <a:pt x="3174650" y="5628492"/>
                    </a:cubicBezTo>
                    <a:cubicBezTo>
                      <a:pt x="3165464" y="5629331"/>
                      <a:pt x="3156226" y="5629826"/>
                      <a:pt x="3147001" y="5630677"/>
                    </a:cubicBezTo>
                    <a:cubicBezTo>
                      <a:pt x="3074182" y="5636522"/>
                      <a:pt x="3001033" y="5640245"/>
                      <a:pt x="2927565" y="5640245"/>
                    </a:cubicBezTo>
                    <a:cubicBezTo>
                      <a:pt x="2854060" y="5640245"/>
                      <a:pt x="2780898" y="5636522"/>
                      <a:pt x="2708091" y="5630626"/>
                    </a:cubicBezTo>
                    <a:cubicBezTo>
                      <a:pt x="2698854" y="5629826"/>
                      <a:pt x="2689629" y="5629331"/>
                      <a:pt x="2680392" y="5628441"/>
                    </a:cubicBezTo>
                    <a:cubicBezTo>
                      <a:pt x="2608525" y="5621834"/>
                      <a:pt x="2537104" y="5612406"/>
                      <a:pt x="2466178" y="5600094"/>
                    </a:cubicBezTo>
                    <a:cubicBezTo>
                      <a:pt x="2459431" y="5598950"/>
                      <a:pt x="2452671" y="5597717"/>
                      <a:pt x="2445924" y="5596472"/>
                    </a:cubicBezTo>
                    <a:cubicBezTo>
                      <a:pt x="2372317" y="5583169"/>
                      <a:pt x="2299256" y="5567185"/>
                      <a:pt x="2227136" y="5547935"/>
                    </a:cubicBezTo>
                    <a:lnTo>
                      <a:pt x="2225992" y="5547579"/>
                    </a:lnTo>
                    <a:cubicBezTo>
                      <a:pt x="2081116" y="5508520"/>
                      <a:pt x="1939760" y="5457504"/>
                      <a:pt x="1803270" y="5395066"/>
                    </a:cubicBezTo>
                    <a:cubicBezTo>
                      <a:pt x="1793740" y="5390746"/>
                      <a:pt x="1784007" y="5386528"/>
                      <a:pt x="1774528" y="5382055"/>
                    </a:cubicBezTo>
                    <a:cubicBezTo>
                      <a:pt x="1716156" y="5354661"/>
                      <a:pt x="1658978" y="5324585"/>
                      <a:pt x="1602652" y="5293061"/>
                    </a:cubicBezTo>
                    <a:cubicBezTo>
                      <a:pt x="1585282" y="5283290"/>
                      <a:pt x="1567951" y="5273354"/>
                      <a:pt x="1550836" y="5263189"/>
                    </a:cubicBezTo>
                    <a:cubicBezTo>
                      <a:pt x="1500799" y="5233748"/>
                      <a:pt x="1451715" y="5202631"/>
                      <a:pt x="1403571" y="5169925"/>
                    </a:cubicBezTo>
                    <a:cubicBezTo>
                      <a:pt x="1381576" y="5154932"/>
                      <a:pt x="1360090" y="5139252"/>
                      <a:pt x="1338604" y="5123662"/>
                    </a:cubicBezTo>
                    <a:cubicBezTo>
                      <a:pt x="1302125" y="5097258"/>
                      <a:pt x="1266332" y="5069915"/>
                      <a:pt x="1231242" y="5041618"/>
                    </a:cubicBezTo>
                    <a:cubicBezTo>
                      <a:pt x="740017" y="4647484"/>
                      <a:pt x="401119" y="4094764"/>
                      <a:pt x="272767" y="3478209"/>
                    </a:cubicBezTo>
                    <a:cubicBezTo>
                      <a:pt x="639758" y="3413839"/>
                      <a:pt x="1020944" y="3362659"/>
                      <a:pt x="1409581" y="3325937"/>
                    </a:cubicBezTo>
                    <a:lnTo>
                      <a:pt x="1409581" y="4447552"/>
                    </a:lnTo>
                    <a:cubicBezTo>
                      <a:pt x="1409721" y="4567270"/>
                      <a:pt x="1506707" y="4664256"/>
                      <a:pt x="1626425" y="4664409"/>
                    </a:cubicBezTo>
                    <a:lnTo>
                      <a:pt x="1951729" y="4664409"/>
                    </a:lnTo>
                    <a:lnTo>
                      <a:pt x="1951729" y="4772856"/>
                    </a:lnTo>
                    <a:cubicBezTo>
                      <a:pt x="1951869" y="4892523"/>
                      <a:pt x="2048855" y="4989560"/>
                      <a:pt x="2168573" y="4989700"/>
                    </a:cubicBezTo>
                    <a:lnTo>
                      <a:pt x="4120259" y="4989700"/>
                    </a:lnTo>
                    <a:cubicBezTo>
                      <a:pt x="4239926" y="4989560"/>
                      <a:pt x="4336963" y="4892523"/>
                      <a:pt x="4337115" y="4772856"/>
                    </a:cubicBezTo>
                    <a:lnTo>
                      <a:pt x="4337115" y="3316357"/>
                    </a:lnTo>
                    <a:cubicBezTo>
                      <a:pt x="4763916" y="3353586"/>
                      <a:pt x="5181480" y="3407981"/>
                      <a:pt x="5582323" y="3478361"/>
                    </a:cubicBezTo>
                    <a:cubicBezTo>
                      <a:pt x="5453914" y="4094904"/>
                      <a:pt x="5115065" y="4647573"/>
                      <a:pt x="4623894" y="5041669"/>
                    </a:cubicBezTo>
                    <a:close/>
                    <a:moveTo>
                      <a:pt x="3966996" y="1845411"/>
                    </a:moveTo>
                    <a:lnTo>
                      <a:pt x="3686519" y="1845411"/>
                    </a:lnTo>
                    <a:lnTo>
                      <a:pt x="3686519" y="1564934"/>
                    </a:lnTo>
                    <a:close/>
                    <a:moveTo>
                      <a:pt x="3686519" y="2062166"/>
                    </a:moveTo>
                    <a:lnTo>
                      <a:pt x="4120259" y="2062166"/>
                    </a:lnTo>
                    <a:lnTo>
                      <a:pt x="4120259" y="4772856"/>
                    </a:lnTo>
                    <a:lnTo>
                      <a:pt x="2168573" y="4772856"/>
                    </a:lnTo>
                    <a:lnTo>
                      <a:pt x="2168573" y="1411621"/>
                    </a:lnTo>
                    <a:lnTo>
                      <a:pt x="3469663" y="1411621"/>
                    </a:lnTo>
                    <a:lnTo>
                      <a:pt x="3469663" y="1845309"/>
                    </a:lnTo>
                    <a:cubicBezTo>
                      <a:pt x="3469815" y="1965027"/>
                      <a:pt x="3566852" y="2062064"/>
                      <a:pt x="3686519" y="2062166"/>
                    </a:cubicBezTo>
                    <a:close/>
                    <a:moveTo>
                      <a:pt x="1951729" y="4447552"/>
                    </a:moveTo>
                    <a:lnTo>
                      <a:pt x="1626425" y="4447552"/>
                    </a:lnTo>
                    <a:lnTo>
                      <a:pt x="1626425" y="1845309"/>
                    </a:lnTo>
                    <a:lnTo>
                      <a:pt x="1951729" y="1845309"/>
                    </a:lnTo>
                    <a:close/>
                    <a:moveTo>
                      <a:pt x="2927565" y="218922"/>
                    </a:moveTo>
                    <a:cubicBezTo>
                      <a:pt x="3705223" y="217482"/>
                      <a:pt x="4445906" y="550772"/>
                      <a:pt x="4960659" y="1133669"/>
                    </a:cubicBezTo>
                    <a:cubicBezTo>
                      <a:pt x="5475413" y="1716570"/>
                      <a:pt x="5714442" y="2492792"/>
                      <a:pt x="5616820" y="3264287"/>
                    </a:cubicBezTo>
                    <a:cubicBezTo>
                      <a:pt x="5204809" y="3192027"/>
                      <a:pt x="4775581" y="3136386"/>
                      <a:pt x="4337115" y="3098560"/>
                    </a:cubicBezTo>
                    <a:lnTo>
                      <a:pt x="4337115" y="1953769"/>
                    </a:lnTo>
                    <a:cubicBezTo>
                      <a:pt x="4337115" y="1951381"/>
                      <a:pt x="4335870" y="1949297"/>
                      <a:pt x="4335730" y="1946921"/>
                    </a:cubicBezTo>
                    <a:cubicBezTo>
                      <a:pt x="4335133" y="1937429"/>
                      <a:pt x="4333291" y="1928052"/>
                      <a:pt x="4330216" y="1919069"/>
                    </a:cubicBezTo>
                    <a:cubicBezTo>
                      <a:pt x="4329174" y="1915600"/>
                      <a:pt x="4327929" y="1912169"/>
                      <a:pt x="4326544" y="1908802"/>
                    </a:cubicBezTo>
                    <a:cubicBezTo>
                      <a:pt x="4321436" y="1897036"/>
                      <a:pt x="4314231" y="1886312"/>
                      <a:pt x="4305350" y="1877075"/>
                    </a:cubicBezTo>
                    <a:lnTo>
                      <a:pt x="3654754" y="1226534"/>
                    </a:lnTo>
                    <a:cubicBezTo>
                      <a:pt x="3645466" y="1217549"/>
                      <a:pt x="3634602" y="1210253"/>
                      <a:pt x="3622734" y="1205142"/>
                    </a:cubicBezTo>
                    <a:cubicBezTo>
                      <a:pt x="3619710" y="1203752"/>
                      <a:pt x="3616635" y="1202908"/>
                      <a:pt x="3613459" y="1201815"/>
                    </a:cubicBezTo>
                    <a:cubicBezTo>
                      <a:pt x="3603980" y="1198490"/>
                      <a:pt x="3594044" y="1196505"/>
                      <a:pt x="3584019" y="1195959"/>
                    </a:cubicBezTo>
                    <a:cubicBezTo>
                      <a:pt x="3581986" y="1195860"/>
                      <a:pt x="3580156" y="1194768"/>
                      <a:pt x="3578123" y="1194768"/>
                    </a:cubicBezTo>
                    <a:lnTo>
                      <a:pt x="2168573" y="1194768"/>
                    </a:lnTo>
                    <a:cubicBezTo>
                      <a:pt x="2048855" y="1194917"/>
                      <a:pt x="1951869" y="1291903"/>
                      <a:pt x="1951729" y="1411621"/>
                    </a:cubicBezTo>
                    <a:lnTo>
                      <a:pt x="1951729" y="1628465"/>
                    </a:lnTo>
                    <a:lnTo>
                      <a:pt x="1626425" y="1628465"/>
                    </a:lnTo>
                    <a:cubicBezTo>
                      <a:pt x="1506707" y="1628618"/>
                      <a:pt x="1409721" y="1725604"/>
                      <a:pt x="1409581" y="1845309"/>
                    </a:cubicBezTo>
                    <a:lnTo>
                      <a:pt x="1409581" y="3108039"/>
                    </a:lnTo>
                    <a:cubicBezTo>
                      <a:pt x="1009280" y="3145217"/>
                      <a:pt x="616431" y="3197783"/>
                      <a:pt x="238271" y="3264147"/>
                    </a:cubicBezTo>
                    <a:cubicBezTo>
                      <a:pt x="140693" y="2492690"/>
                      <a:pt x="379728" y="1716468"/>
                      <a:pt x="894478" y="1133620"/>
                    </a:cubicBezTo>
                    <a:cubicBezTo>
                      <a:pt x="1409225" y="550723"/>
                      <a:pt x="2149908" y="217482"/>
                      <a:pt x="2927565" y="218922"/>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9" name="Google Shape;1057;p108"/>
              <p:cNvSpPr/>
              <p:nvPr/>
            </p:nvSpPr>
            <p:spPr>
              <a:xfrm>
                <a:off x="3488999" y="611994"/>
                <a:ext cx="867248" cy="306637"/>
              </a:xfrm>
              <a:custGeom>
                <a:avLst/>
                <a:gdLst/>
                <a:ahLst/>
                <a:cxnLst/>
                <a:rect l="l" t="t" r="r" b="b"/>
                <a:pathLst>
                  <a:path w="867248" h="306637" extrusionOk="0">
                    <a:moveTo>
                      <a:pt x="108244" y="306637"/>
                    </a:moveTo>
                    <a:cubicBezTo>
                      <a:pt x="118218" y="306686"/>
                      <a:pt x="128193" y="305296"/>
                      <a:pt x="137773" y="302517"/>
                    </a:cubicBezTo>
                    <a:cubicBezTo>
                      <a:pt x="339840" y="245538"/>
                      <a:pt x="548844" y="216751"/>
                      <a:pt x="758840" y="216850"/>
                    </a:cubicBezTo>
                    <a:cubicBezTo>
                      <a:pt x="818698" y="216850"/>
                      <a:pt x="867249" y="168308"/>
                      <a:pt x="867249" y="108449"/>
                    </a:cubicBezTo>
                    <a:cubicBezTo>
                      <a:pt x="867249" y="48542"/>
                      <a:pt x="818698" y="1"/>
                      <a:pt x="758840" y="1"/>
                    </a:cubicBezTo>
                    <a:cubicBezTo>
                      <a:pt x="528895" y="-148"/>
                      <a:pt x="300082" y="31467"/>
                      <a:pt x="78765" y="93956"/>
                    </a:cubicBezTo>
                    <a:cubicBezTo>
                      <a:pt x="26746" y="108698"/>
                      <a:pt x="-6404" y="159573"/>
                      <a:pt x="1042" y="213127"/>
                    </a:cubicBezTo>
                    <a:cubicBezTo>
                      <a:pt x="8437" y="266682"/>
                      <a:pt x="54192" y="306587"/>
                      <a:pt x="108244" y="306637"/>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0" name="Google Shape;1058;p108"/>
              <p:cNvSpPr/>
              <p:nvPr/>
            </p:nvSpPr>
            <p:spPr>
              <a:xfrm>
                <a:off x="2394450" y="937272"/>
                <a:ext cx="758522" cy="650572"/>
              </a:xfrm>
              <a:custGeom>
                <a:avLst/>
                <a:gdLst/>
                <a:ahLst/>
                <a:cxnLst/>
                <a:rect l="l" t="t" r="r" b="b"/>
                <a:pathLst>
                  <a:path w="758522" h="650572" extrusionOk="0">
                    <a:moveTo>
                      <a:pt x="108424" y="650573"/>
                    </a:moveTo>
                    <a:cubicBezTo>
                      <a:pt x="138551" y="650623"/>
                      <a:pt x="167290" y="638108"/>
                      <a:pt x="187738" y="616075"/>
                    </a:cubicBezTo>
                    <a:cubicBezTo>
                      <a:pt x="339076" y="453623"/>
                      <a:pt x="513240" y="314152"/>
                      <a:pt x="704824" y="202030"/>
                    </a:cubicBezTo>
                    <a:cubicBezTo>
                      <a:pt x="738280" y="182474"/>
                      <a:pt x="758724" y="146589"/>
                      <a:pt x="758521" y="107825"/>
                    </a:cubicBezTo>
                    <a:cubicBezTo>
                      <a:pt x="758330" y="69061"/>
                      <a:pt x="737428" y="33424"/>
                      <a:pt x="703782" y="14215"/>
                    </a:cubicBezTo>
                    <a:cubicBezTo>
                      <a:pt x="670124" y="-4943"/>
                      <a:pt x="628777" y="-4745"/>
                      <a:pt x="595335" y="14861"/>
                    </a:cubicBezTo>
                    <a:cubicBezTo>
                      <a:pt x="385530" y="137655"/>
                      <a:pt x="194786" y="290377"/>
                      <a:pt x="29110" y="468264"/>
                    </a:cubicBezTo>
                    <a:cubicBezTo>
                      <a:pt x="-323" y="499831"/>
                      <a:pt x="-8215" y="545835"/>
                      <a:pt x="9007" y="585403"/>
                    </a:cubicBezTo>
                    <a:cubicBezTo>
                      <a:pt x="26230" y="624957"/>
                      <a:pt x="65292" y="650573"/>
                      <a:pt x="108424" y="650573"/>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1" name="Google Shape;1059;p108"/>
              <p:cNvSpPr/>
              <p:nvPr/>
            </p:nvSpPr>
            <p:spPr>
              <a:xfrm>
                <a:off x="6631881" y="502242"/>
                <a:ext cx="436354" cy="436404"/>
              </a:xfrm>
              <a:custGeom>
                <a:avLst/>
                <a:gdLst/>
                <a:ahLst/>
                <a:cxnLst/>
                <a:rect l="l" t="t" r="r" b="b"/>
                <a:pathLst>
                  <a:path w="436354" h="436404" extrusionOk="0">
                    <a:moveTo>
                      <a:pt x="249966" y="33118"/>
                    </a:moveTo>
                    <a:lnTo>
                      <a:pt x="33121" y="249967"/>
                    </a:lnTo>
                    <a:cubicBezTo>
                      <a:pt x="4926" y="277167"/>
                      <a:pt x="-6395" y="317518"/>
                      <a:pt x="3541" y="355389"/>
                    </a:cubicBezTo>
                    <a:cubicBezTo>
                      <a:pt x="13465" y="393309"/>
                      <a:pt x="43045" y="422940"/>
                      <a:pt x="80960" y="432868"/>
                    </a:cubicBezTo>
                    <a:cubicBezTo>
                      <a:pt x="118888" y="442794"/>
                      <a:pt x="159192" y="431478"/>
                      <a:pt x="186384" y="403285"/>
                    </a:cubicBezTo>
                    <a:lnTo>
                      <a:pt x="403240" y="186436"/>
                    </a:lnTo>
                    <a:cubicBezTo>
                      <a:pt x="431423" y="159187"/>
                      <a:pt x="442744" y="118885"/>
                      <a:pt x="432820" y="80966"/>
                    </a:cubicBezTo>
                    <a:cubicBezTo>
                      <a:pt x="422884" y="43095"/>
                      <a:pt x="393304" y="13464"/>
                      <a:pt x="355389" y="3537"/>
                    </a:cubicBezTo>
                    <a:cubicBezTo>
                      <a:pt x="317473" y="-6390"/>
                      <a:pt x="277169" y="4927"/>
                      <a:pt x="249966" y="3311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2" name="Google Shape;1060;p108"/>
              <p:cNvSpPr/>
              <p:nvPr/>
            </p:nvSpPr>
            <p:spPr>
              <a:xfrm>
                <a:off x="6307933" y="395146"/>
                <a:ext cx="216856" cy="325297"/>
              </a:xfrm>
              <a:custGeom>
                <a:avLst/>
                <a:gdLst/>
                <a:ahLst/>
                <a:cxnLst/>
                <a:rect l="l" t="t" r="r" b="b"/>
                <a:pathLst>
                  <a:path w="216856" h="325297" extrusionOk="0">
                    <a:moveTo>
                      <a:pt x="108397" y="325298"/>
                    </a:moveTo>
                    <a:cubicBezTo>
                      <a:pt x="168306" y="325298"/>
                      <a:pt x="216857" y="276756"/>
                      <a:pt x="216857" y="216849"/>
                    </a:cubicBezTo>
                    <a:lnTo>
                      <a:pt x="216857" y="108449"/>
                    </a:lnTo>
                    <a:cubicBezTo>
                      <a:pt x="216857" y="48542"/>
                      <a:pt x="168306" y="0"/>
                      <a:pt x="108397" y="0"/>
                    </a:cubicBezTo>
                    <a:cubicBezTo>
                      <a:pt x="48538" y="0"/>
                      <a:pt x="0" y="48542"/>
                      <a:pt x="0" y="108449"/>
                    </a:cubicBezTo>
                    <a:lnTo>
                      <a:pt x="0" y="216849"/>
                    </a:lnTo>
                    <a:cubicBezTo>
                      <a:pt x="0" y="276756"/>
                      <a:pt x="48538" y="325298"/>
                      <a:pt x="108397" y="32529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3" name="Google Shape;1061;p108"/>
              <p:cNvSpPr/>
              <p:nvPr/>
            </p:nvSpPr>
            <p:spPr>
              <a:xfrm>
                <a:off x="6850030" y="1045693"/>
                <a:ext cx="325304" cy="216898"/>
              </a:xfrm>
              <a:custGeom>
                <a:avLst/>
                <a:gdLst/>
                <a:ahLst/>
                <a:cxnLst/>
                <a:rect l="l" t="t" r="r" b="b"/>
                <a:pathLst>
                  <a:path w="325304" h="216898" extrusionOk="0">
                    <a:moveTo>
                      <a:pt x="0" y="108449"/>
                    </a:moveTo>
                    <a:cubicBezTo>
                      <a:pt x="0" y="168308"/>
                      <a:pt x="48589" y="216899"/>
                      <a:pt x="108447" y="216899"/>
                    </a:cubicBezTo>
                    <a:lnTo>
                      <a:pt x="216895" y="216899"/>
                    </a:lnTo>
                    <a:cubicBezTo>
                      <a:pt x="276754" y="216899"/>
                      <a:pt x="325304" y="168308"/>
                      <a:pt x="325304" y="108449"/>
                    </a:cubicBezTo>
                    <a:cubicBezTo>
                      <a:pt x="325304" y="48591"/>
                      <a:pt x="276754" y="0"/>
                      <a:pt x="216895" y="0"/>
                    </a:cubicBezTo>
                    <a:lnTo>
                      <a:pt x="108447" y="0"/>
                    </a:lnTo>
                    <a:cubicBezTo>
                      <a:pt x="48589" y="0"/>
                      <a:pt x="0" y="48591"/>
                      <a:pt x="0" y="108449"/>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4" name="Google Shape;1062;p108"/>
              <p:cNvSpPr/>
              <p:nvPr/>
            </p:nvSpPr>
            <p:spPr>
              <a:xfrm>
                <a:off x="1430083" y="504918"/>
                <a:ext cx="432332" cy="432374"/>
              </a:xfrm>
              <a:custGeom>
                <a:avLst/>
                <a:gdLst/>
                <a:ahLst/>
                <a:cxnLst/>
                <a:rect l="l" t="t" r="r" b="b"/>
                <a:pathLst>
                  <a:path w="432332" h="432374" extrusionOk="0">
                    <a:moveTo>
                      <a:pt x="323920" y="432374"/>
                    </a:moveTo>
                    <a:cubicBezTo>
                      <a:pt x="367796" y="432374"/>
                      <a:pt x="407304" y="405969"/>
                      <a:pt x="424080" y="365419"/>
                    </a:cubicBezTo>
                    <a:cubicBezTo>
                      <a:pt x="440856" y="324918"/>
                      <a:pt x="431574" y="278311"/>
                      <a:pt x="400603" y="247291"/>
                    </a:cubicBezTo>
                    <a:lnTo>
                      <a:pt x="183754" y="30441"/>
                    </a:lnTo>
                    <a:cubicBezTo>
                      <a:pt x="141217" y="-10654"/>
                      <a:pt x="73567" y="-10060"/>
                      <a:pt x="31776" y="31732"/>
                    </a:cubicBezTo>
                    <a:cubicBezTo>
                      <a:pt x="-10065" y="73574"/>
                      <a:pt x="-10661" y="141224"/>
                      <a:pt x="30436" y="183760"/>
                    </a:cubicBezTo>
                    <a:lnTo>
                      <a:pt x="247285" y="400609"/>
                    </a:lnTo>
                    <a:cubicBezTo>
                      <a:pt x="267586" y="420959"/>
                      <a:pt x="295181" y="432424"/>
                      <a:pt x="323920" y="432374"/>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5" name="Google Shape;1063;p108"/>
              <p:cNvSpPr/>
              <p:nvPr/>
            </p:nvSpPr>
            <p:spPr>
              <a:xfrm>
                <a:off x="1970852" y="395146"/>
                <a:ext cx="216898" cy="325297"/>
              </a:xfrm>
              <a:custGeom>
                <a:avLst/>
                <a:gdLst/>
                <a:ahLst/>
                <a:cxnLst/>
                <a:rect l="l" t="t" r="r" b="b"/>
                <a:pathLst>
                  <a:path w="216898" h="325297" extrusionOk="0">
                    <a:moveTo>
                      <a:pt x="216899" y="216849"/>
                    </a:moveTo>
                    <a:lnTo>
                      <a:pt x="216899" y="108449"/>
                    </a:lnTo>
                    <a:cubicBezTo>
                      <a:pt x="216899" y="48542"/>
                      <a:pt x="168357" y="0"/>
                      <a:pt x="108449" y="0"/>
                    </a:cubicBezTo>
                    <a:cubicBezTo>
                      <a:pt x="48591" y="0"/>
                      <a:pt x="0" y="48542"/>
                      <a:pt x="0" y="108449"/>
                    </a:cubicBezTo>
                    <a:lnTo>
                      <a:pt x="0" y="216849"/>
                    </a:lnTo>
                    <a:cubicBezTo>
                      <a:pt x="0" y="276756"/>
                      <a:pt x="48591" y="325298"/>
                      <a:pt x="108449" y="325298"/>
                    </a:cubicBezTo>
                    <a:cubicBezTo>
                      <a:pt x="168357" y="325298"/>
                      <a:pt x="216899" y="276756"/>
                      <a:pt x="216899" y="216849"/>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6" name="Google Shape;1064;p108"/>
              <p:cNvSpPr/>
              <p:nvPr/>
            </p:nvSpPr>
            <p:spPr>
              <a:xfrm>
                <a:off x="1320303" y="1045693"/>
                <a:ext cx="325298" cy="216898"/>
              </a:xfrm>
              <a:custGeom>
                <a:avLst/>
                <a:gdLst/>
                <a:ahLst/>
                <a:cxnLst/>
                <a:rect l="l" t="t" r="r" b="b"/>
                <a:pathLst>
                  <a:path w="325298" h="216898" extrusionOk="0">
                    <a:moveTo>
                      <a:pt x="0" y="108449"/>
                    </a:moveTo>
                    <a:cubicBezTo>
                      <a:pt x="0" y="168308"/>
                      <a:pt x="48542" y="216899"/>
                      <a:pt x="108449" y="216899"/>
                    </a:cubicBezTo>
                    <a:lnTo>
                      <a:pt x="216849" y="216899"/>
                    </a:lnTo>
                    <a:cubicBezTo>
                      <a:pt x="276757" y="216899"/>
                      <a:pt x="325299" y="168308"/>
                      <a:pt x="325299" y="108449"/>
                    </a:cubicBezTo>
                    <a:cubicBezTo>
                      <a:pt x="325299" y="48591"/>
                      <a:pt x="276757" y="0"/>
                      <a:pt x="216849" y="0"/>
                    </a:cubicBezTo>
                    <a:lnTo>
                      <a:pt x="108449" y="0"/>
                    </a:lnTo>
                    <a:cubicBezTo>
                      <a:pt x="48542" y="0"/>
                      <a:pt x="0" y="48591"/>
                      <a:pt x="0" y="108449"/>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7" name="Google Shape;1065;p108"/>
              <p:cNvSpPr/>
              <p:nvPr/>
            </p:nvSpPr>
            <p:spPr>
              <a:xfrm>
                <a:off x="3705690" y="2346837"/>
                <a:ext cx="1517946" cy="1084245"/>
              </a:xfrm>
              <a:custGeom>
                <a:avLst/>
                <a:gdLst/>
                <a:ahLst/>
                <a:cxnLst/>
                <a:rect l="l" t="t" r="r" b="b"/>
                <a:pathLst>
                  <a:path w="1517946" h="1084245" extrusionOk="0">
                    <a:moveTo>
                      <a:pt x="576455" y="330908"/>
                    </a:moveTo>
                    <a:cubicBezTo>
                      <a:pt x="533368" y="316359"/>
                      <a:pt x="485821" y="330361"/>
                      <a:pt x="457474" y="365951"/>
                    </a:cubicBezTo>
                    <a:lnTo>
                      <a:pt x="216857" y="666732"/>
                    </a:lnTo>
                    <a:lnTo>
                      <a:pt x="216857" y="108397"/>
                    </a:lnTo>
                    <a:cubicBezTo>
                      <a:pt x="216857" y="48538"/>
                      <a:pt x="168306" y="0"/>
                      <a:pt x="108447" y="0"/>
                    </a:cubicBezTo>
                    <a:cubicBezTo>
                      <a:pt x="48550" y="0"/>
                      <a:pt x="0" y="48538"/>
                      <a:pt x="0" y="108397"/>
                    </a:cubicBezTo>
                    <a:lnTo>
                      <a:pt x="0" y="975849"/>
                    </a:lnTo>
                    <a:cubicBezTo>
                      <a:pt x="0" y="977882"/>
                      <a:pt x="1093" y="979572"/>
                      <a:pt x="1144" y="981605"/>
                    </a:cubicBezTo>
                    <a:cubicBezTo>
                      <a:pt x="1397" y="1002545"/>
                      <a:pt x="8932" y="1022748"/>
                      <a:pt x="22439" y="1038732"/>
                    </a:cubicBezTo>
                    <a:cubicBezTo>
                      <a:pt x="26658" y="1044983"/>
                      <a:pt x="31473" y="1050739"/>
                      <a:pt x="36886" y="1056000"/>
                    </a:cubicBezTo>
                    <a:cubicBezTo>
                      <a:pt x="38423" y="1057347"/>
                      <a:pt x="39072" y="1059227"/>
                      <a:pt x="40698" y="1060523"/>
                    </a:cubicBezTo>
                    <a:cubicBezTo>
                      <a:pt x="45818" y="1063992"/>
                      <a:pt x="51269" y="1066978"/>
                      <a:pt x="56936" y="1069456"/>
                    </a:cubicBezTo>
                    <a:cubicBezTo>
                      <a:pt x="60952" y="1072086"/>
                      <a:pt x="65170" y="1074373"/>
                      <a:pt x="69490" y="1076406"/>
                    </a:cubicBezTo>
                    <a:cubicBezTo>
                      <a:pt x="81904" y="1081412"/>
                      <a:pt x="95106" y="1084042"/>
                      <a:pt x="108447" y="1084246"/>
                    </a:cubicBezTo>
                    <a:lnTo>
                      <a:pt x="1409550" y="1084246"/>
                    </a:lnTo>
                    <a:cubicBezTo>
                      <a:pt x="1469409" y="1084246"/>
                      <a:pt x="1517946" y="1035708"/>
                      <a:pt x="1517946" y="975849"/>
                    </a:cubicBezTo>
                    <a:cubicBezTo>
                      <a:pt x="1517946" y="915939"/>
                      <a:pt x="1469409" y="867402"/>
                      <a:pt x="1409550" y="867402"/>
                    </a:cubicBezTo>
                    <a:lnTo>
                      <a:pt x="334033" y="867402"/>
                    </a:lnTo>
                    <a:lnTo>
                      <a:pt x="579581" y="560458"/>
                    </a:lnTo>
                    <a:lnTo>
                      <a:pt x="833107" y="644941"/>
                    </a:lnTo>
                    <a:cubicBezTo>
                      <a:pt x="866855" y="656301"/>
                      <a:pt x="904033" y="650303"/>
                      <a:pt x="932470" y="628855"/>
                    </a:cubicBezTo>
                    <a:lnTo>
                      <a:pt x="1366171" y="303615"/>
                    </a:lnTo>
                    <a:cubicBezTo>
                      <a:pt x="1414061" y="267669"/>
                      <a:pt x="1423793" y="199678"/>
                      <a:pt x="1387860" y="151775"/>
                    </a:cubicBezTo>
                    <a:cubicBezTo>
                      <a:pt x="1351927" y="103886"/>
                      <a:pt x="1283974" y="94153"/>
                      <a:pt x="1236085" y="130086"/>
                    </a:cubicBezTo>
                    <a:lnTo>
                      <a:pt x="847847" y="421287"/>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8" name="Google Shape;1066;p108"/>
              <p:cNvSpPr/>
              <p:nvPr/>
            </p:nvSpPr>
            <p:spPr>
              <a:xfrm>
                <a:off x="3705690" y="3647927"/>
                <a:ext cx="1517946" cy="216856"/>
              </a:xfrm>
              <a:custGeom>
                <a:avLst/>
                <a:gdLst/>
                <a:ahLst/>
                <a:cxnLst/>
                <a:rect l="l" t="t" r="r" b="b"/>
                <a:pathLst>
                  <a:path w="1517946" h="216856" extrusionOk="0">
                    <a:moveTo>
                      <a:pt x="1409550" y="0"/>
                    </a:moveTo>
                    <a:lnTo>
                      <a:pt x="108447" y="0"/>
                    </a:lnTo>
                    <a:cubicBezTo>
                      <a:pt x="48550" y="0"/>
                      <a:pt x="0" y="48550"/>
                      <a:pt x="0" y="108460"/>
                    </a:cubicBezTo>
                    <a:cubicBezTo>
                      <a:pt x="0" y="168319"/>
                      <a:pt x="48550" y="216857"/>
                      <a:pt x="108447" y="216857"/>
                    </a:cubicBezTo>
                    <a:lnTo>
                      <a:pt x="1409550" y="216857"/>
                    </a:lnTo>
                    <a:cubicBezTo>
                      <a:pt x="1469409" y="216857"/>
                      <a:pt x="1517946" y="168319"/>
                      <a:pt x="1517946" y="108460"/>
                    </a:cubicBezTo>
                    <a:cubicBezTo>
                      <a:pt x="1517946" y="48550"/>
                      <a:pt x="1469409" y="0"/>
                      <a:pt x="1409550" y="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9" name="Google Shape;1067;p108"/>
              <p:cNvSpPr/>
              <p:nvPr/>
            </p:nvSpPr>
            <p:spPr>
              <a:xfrm>
                <a:off x="3705690" y="4081628"/>
                <a:ext cx="650557" cy="216856"/>
              </a:xfrm>
              <a:custGeom>
                <a:avLst/>
                <a:gdLst/>
                <a:ahLst/>
                <a:cxnLst/>
                <a:rect l="l" t="t" r="r" b="b"/>
                <a:pathLst>
                  <a:path w="650557" h="216856" extrusionOk="0">
                    <a:moveTo>
                      <a:pt x="108447" y="216857"/>
                    </a:moveTo>
                    <a:lnTo>
                      <a:pt x="542148" y="216857"/>
                    </a:lnTo>
                    <a:cubicBezTo>
                      <a:pt x="602007" y="216857"/>
                      <a:pt x="650557" y="168306"/>
                      <a:pt x="650557" y="108447"/>
                    </a:cubicBezTo>
                    <a:cubicBezTo>
                      <a:pt x="650557" y="48550"/>
                      <a:pt x="602007" y="0"/>
                      <a:pt x="542148" y="0"/>
                    </a:cubicBezTo>
                    <a:lnTo>
                      <a:pt x="108447" y="0"/>
                    </a:lnTo>
                    <a:cubicBezTo>
                      <a:pt x="48550" y="0"/>
                      <a:pt x="0" y="48550"/>
                      <a:pt x="0" y="108447"/>
                    </a:cubicBezTo>
                    <a:cubicBezTo>
                      <a:pt x="0" y="168306"/>
                      <a:pt x="48550" y="216857"/>
                      <a:pt x="108447" y="216857"/>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0" name="Google Shape;1068;p108"/>
              <p:cNvSpPr/>
              <p:nvPr/>
            </p:nvSpPr>
            <p:spPr>
              <a:xfrm>
                <a:off x="3705690" y="4515379"/>
                <a:ext cx="1084245" cy="216844"/>
              </a:xfrm>
              <a:custGeom>
                <a:avLst/>
                <a:gdLst/>
                <a:ahLst/>
                <a:cxnLst/>
                <a:rect l="l" t="t" r="r" b="b"/>
                <a:pathLst>
                  <a:path w="1084245" h="216844" extrusionOk="0">
                    <a:moveTo>
                      <a:pt x="975849" y="0"/>
                    </a:moveTo>
                    <a:lnTo>
                      <a:pt x="108447" y="0"/>
                    </a:lnTo>
                    <a:cubicBezTo>
                      <a:pt x="48550" y="0"/>
                      <a:pt x="0" y="48538"/>
                      <a:pt x="0" y="108397"/>
                    </a:cubicBezTo>
                    <a:cubicBezTo>
                      <a:pt x="0" y="168306"/>
                      <a:pt x="48550" y="216844"/>
                      <a:pt x="108447" y="216844"/>
                    </a:cubicBezTo>
                    <a:lnTo>
                      <a:pt x="975849" y="216844"/>
                    </a:lnTo>
                    <a:cubicBezTo>
                      <a:pt x="1035708" y="216844"/>
                      <a:pt x="1084246" y="168306"/>
                      <a:pt x="1084246" y="108397"/>
                    </a:cubicBezTo>
                    <a:cubicBezTo>
                      <a:pt x="1084246" y="48538"/>
                      <a:pt x="1035708" y="0"/>
                      <a:pt x="975849" y="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1" name="Google Shape;1069;p108"/>
              <p:cNvSpPr/>
              <p:nvPr/>
            </p:nvSpPr>
            <p:spPr>
              <a:xfrm>
                <a:off x="3705690" y="1913137"/>
                <a:ext cx="867401" cy="216856"/>
              </a:xfrm>
              <a:custGeom>
                <a:avLst/>
                <a:gdLst/>
                <a:ahLst/>
                <a:cxnLst/>
                <a:rect l="l" t="t" r="r" b="b"/>
                <a:pathLst>
                  <a:path w="867401" h="216856" extrusionOk="0">
                    <a:moveTo>
                      <a:pt x="108447" y="216857"/>
                    </a:moveTo>
                    <a:lnTo>
                      <a:pt x="759005" y="216857"/>
                    </a:lnTo>
                    <a:cubicBezTo>
                      <a:pt x="818864" y="216857"/>
                      <a:pt x="867401" y="168306"/>
                      <a:pt x="867401" y="108396"/>
                    </a:cubicBezTo>
                    <a:cubicBezTo>
                      <a:pt x="867401" y="48550"/>
                      <a:pt x="818864" y="0"/>
                      <a:pt x="759005" y="0"/>
                    </a:cubicBezTo>
                    <a:lnTo>
                      <a:pt x="108447" y="0"/>
                    </a:lnTo>
                    <a:cubicBezTo>
                      <a:pt x="48550" y="0"/>
                      <a:pt x="0" y="48550"/>
                      <a:pt x="0" y="108396"/>
                    </a:cubicBezTo>
                    <a:cubicBezTo>
                      <a:pt x="0" y="168306"/>
                      <a:pt x="48550" y="216857"/>
                      <a:pt x="108447" y="216857"/>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47" name="Google Shape;1070;p108"/>
            <p:cNvSpPr/>
            <p:nvPr/>
          </p:nvSpPr>
          <p:spPr>
            <a:xfrm>
              <a:off x="1099517" y="4136413"/>
              <a:ext cx="3647953" cy="715305"/>
            </a:xfrm>
            <a:custGeom>
              <a:avLst/>
              <a:gdLst/>
              <a:ahLst/>
              <a:cxnLst/>
              <a:rect l="l" t="t" r="r" b="b"/>
              <a:pathLst>
                <a:path w="4075925" h="822190" extrusionOk="0">
                  <a:moveTo>
                    <a:pt x="4075394" y="0"/>
                  </a:moveTo>
                  <a:cubicBezTo>
                    <a:pt x="4030746" y="0"/>
                    <a:pt x="3986097" y="0"/>
                    <a:pt x="3941390" y="0"/>
                  </a:cubicBezTo>
                  <a:cubicBezTo>
                    <a:pt x="3822211" y="0"/>
                    <a:pt x="3703031" y="0"/>
                    <a:pt x="3583851" y="0"/>
                  </a:cubicBezTo>
                  <a:cubicBezTo>
                    <a:pt x="3412172" y="0"/>
                    <a:pt x="3240433" y="0"/>
                    <a:pt x="3068753" y="0"/>
                  </a:cubicBezTo>
                  <a:cubicBezTo>
                    <a:pt x="2866546" y="0"/>
                    <a:pt x="2664398" y="0"/>
                    <a:pt x="2462191" y="0"/>
                  </a:cubicBezTo>
                  <a:cubicBezTo>
                    <a:pt x="2251546" y="0"/>
                    <a:pt x="2040902" y="0"/>
                    <a:pt x="1830199" y="0"/>
                  </a:cubicBezTo>
                  <a:cubicBezTo>
                    <a:pt x="1633089" y="0"/>
                    <a:pt x="1435980" y="0"/>
                    <a:pt x="1238871" y="0"/>
                  </a:cubicBezTo>
                  <a:cubicBezTo>
                    <a:pt x="1077328" y="0"/>
                    <a:pt x="915785" y="0"/>
                    <a:pt x="754242" y="0"/>
                  </a:cubicBezTo>
                  <a:cubicBezTo>
                    <a:pt x="650296" y="0"/>
                    <a:pt x="546351" y="0"/>
                    <a:pt x="442347" y="0"/>
                  </a:cubicBezTo>
                  <a:cubicBezTo>
                    <a:pt x="199476" y="0"/>
                    <a:pt x="5003" y="163008"/>
                    <a:pt x="199" y="412441"/>
                  </a:cubicBezTo>
                  <a:cubicBezTo>
                    <a:pt x="-622" y="454160"/>
                    <a:pt x="-2848" y="577090"/>
                    <a:pt x="85980" y="684317"/>
                  </a:cubicBezTo>
                  <a:cubicBezTo>
                    <a:pt x="202230" y="824590"/>
                    <a:pt x="395414" y="822187"/>
                    <a:pt x="395414" y="822187"/>
                  </a:cubicBezTo>
                  <a:lnTo>
                    <a:pt x="395414" y="759141"/>
                  </a:lnTo>
                  <a:cubicBezTo>
                    <a:pt x="395414" y="759141"/>
                    <a:pt x="53578" y="729785"/>
                    <a:pt x="53578" y="411094"/>
                  </a:cubicBezTo>
                  <a:cubicBezTo>
                    <a:pt x="53578" y="278379"/>
                    <a:pt x="128871" y="155215"/>
                    <a:pt x="250921" y="100781"/>
                  </a:cubicBezTo>
                  <a:cubicBezTo>
                    <a:pt x="314671" y="72363"/>
                    <a:pt x="380824" y="70605"/>
                    <a:pt x="448910" y="70605"/>
                  </a:cubicBezTo>
                  <a:cubicBezTo>
                    <a:pt x="554554" y="70605"/>
                    <a:pt x="660257" y="70605"/>
                    <a:pt x="765902" y="70605"/>
                  </a:cubicBezTo>
                  <a:cubicBezTo>
                    <a:pt x="929730" y="70605"/>
                    <a:pt x="1093558" y="70605"/>
                    <a:pt x="1257386" y="70605"/>
                  </a:cubicBezTo>
                  <a:cubicBezTo>
                    <a:pt x="1456781" y="70605"/>
                    <a:pt x="1656175" y="70605"/>
                    <a:pt x="1855570" y="70605"/>
                  </a:cubicBezTo>
                  <a:cubicBezTo>
                    <a:pt x="2067914" y="70605"/>
                    <a:pt x="2280316" y="70605"/>
                    <a:pt x="2492660" y="70605"/>
                  </a:cubicBezTo>
                  <a:cubicBezTo>
                    <a:pt x="2695394" y="70605"/>
                    <a:pt x="2898187" y="70605"/>
                    <a:pt x="3100922" y="70605"/>
                  </a:cubicBezTo>
                  <a:cubicBezTo>
                    <a:pt x="3271488" y="70605"/>
                    <a:pt x="3442054" y="70605"/>
                    <a:pt x="3612562" y="70605"/>
                  </a:cubicBezTo>
                  <a:cubicBezTo>
                    <a:pt x="3728343" y="70605"/>
                    <a:pt x="3844066" y="70605"/>
                    <a:pt x="3959847" y="70605"/>
                  </a:cubicBezTo>
                  <a:cubicBezTo>
                    <a:pt x="3998519" y="70605"/>
                    <a:pt x="4037250" y="70605"/>
                    <a:pt x="4075921" y="70605"/>
                  </a:cubicBezTo>
                  <a:cubicBezTo>
                    <a:pt x="4075980" y="70605"/>
                    <a:pt x="4075394" y="0"/>
                    <a:pt x="4075394" y="0"/>
                  </a:cubicBezTo>
                  <a:close/>
                </a:path>
              </a:pathLst>
            </a:custGeom>
            <a:solidFill>
              <a:srgbClr val="C6760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 name="Google Shape;1071;p108"/>
            <p:cNvSpPr/>
            <p:nvPr/>
          </p:nvSpPr>
          <p:spPr>
            <a:xfrm>
              <a:off x="1189472" y="4222522"/>
              <a:ext cx="559800" cy="543900"/>
            </a:xfrm>
            <a:prstGeom prst="ellipse">
              <a:avLst/>
            </a:prstGeom>
            <a:solidFill>
              <a:srgbClr val="C6760B"/>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49" name="Google Shape;1072;p108"/>
            <p:cNvGrpSpPr/>
            <p:nvPr/>
          </p:nvGrpSpPr>
          <p:grpSpPr>
            <a:xfrm>
              <a:off x="1271775" y="4302534"/>
              <a:ext cx="395022" cy="384048"/>
              <a:chOff x="2286000" y="1143000"/>
              <a:chExt cx="4572000" cy="4572000"/>
            </a:xfrm>
          </p:grpSpPr>
          <p:sp>
            <p:nvSpPr>
              <p:cNvPr id="145" name="Google Shape;1073;p108"/>
              <p:cNvSpPr/>
              <p:nvPr/>
            </p:nvSpPr>
            <p:spPr>
              <a:xfrm>
                <a:off x="4876800" y="1143000"/>
                <a:ext cx="1981200" cy="1981200"/>
              </a:xfrm>
              <a:custGeom>
                <a:avLst/>
                <a:gdLst/>
                <a:ahLst/>
                <a:cxnLst/>
                <a:rect l="l" t="t" r="r" b="b"/>
                <a:pathLst>
                  <a:path w="1981200" h="1981200" extrusionOk="0">
                    <a:moveTo>
                      <a:pt x="76200" y="0"/>
                    </a:moveTo>
                    <a:cubicBezTo>
                      <a:pt x="34119" y="0"/>
                      <a:pt x="0" y="34116"/>
                      <a:pt x="0" y="76200"/>
                    </a:cubicBezTo>
                    <a:lnTo>
                      <a:pt x="0" y="838200"/>
                    </a:lnTo>
                    <a:cubicBezTo>
                      <a:pt x="0" y="880281"/>
                      <a:pt x="34119" y="914400"/>
                      <a:pt x="76200" y="914400"/>
                    </a:cubicBezTo>
                    <a:cubicBezTo>
                      <a:pt x="623040" y="915019"/>
                      <a:pt x="1066181" y="1358160"/>
                      <a:pt x="1066800" y="1905000"/>
                    </a:cubicBezTo>
                    <a:cubicBezTo>
                      <a:pt x="1066800" y="1947082"/>
                      <a:pt x="1100919" y="1981200"/>
                      <a:pt x="1143000" y="1981200"/>
                    </a:cubicBezTo>
                    <a:lnTo>
                      <a:pt x="1905000" y="1981200"/>
                    </a:lnTo>
                    <a:cubicBezTo>
                      <a:pt x="1947082" y="1981200"/>
                      <a:pt x="1981200" y="1947082"/>
                      <a:pt x="1981200" y="1905000"/>
                    </a:cubicBezTo>
                    <a:cubicBezTo>
                      <a:pt x="1981200" y="854583"/>
                      <a:pt x="1126617" y="0"/>
                      <a:pt x="76200" y="0"/>
                    </a:cubicBezTo>
                    <a:close/>
                    <a:moveTo>
                      <a:pt x="1216685" y="1828800"/>
                    </a:moveTo>
                    <a:cubicBezTo>
                      <a:pt x="1177747" y="1257919"/>
                      <a:pt x="723281" y="803453"/>
                      <a:pt x="152400" y="764512"/>
                    </a:cubicBezTo>
                    <a:lnTo>
                      <a:pt x="152400" y="154037"/>
                    </a:lnTo>
                    <a:cubicBezTo>
                      <a:pt x="1058285" y="192993"/>
                      <a:pt x="1788205" y="922915"/>
                      <a:pt x="1827162" y="182880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6" name="Google Shape;1074;p108"/>
              <p:cNvSpPr/>
              <p:nvPr/>
            </p:nvSpPr>
            <p:spPr>
              <a:xfrm>
                <a:off x="2286000" y="1371600"/>
                <a:ext cx="152400" cy="152400"/>
              </a:xfrm>
              <a:custGeom>
                <a:avLst/>
                <a:gdLst/>
                <a:ahLst/>
                <a:cxnLst/>
                <a:rect l="l" t="t" r="r" b="b"/>
                <a:pathLst>
                  <a:path w="152400" h="152400" extrusionOk="0">
                    <a:moveTo>
                      <a:pt x="0" y="0"/>
                    </a:moveTo>
                    <a:lnTo>
                      <a:pt x="152400" y="0"/>
                    </a:lnTo>
                    <a:lnTo>
                      <a:pt x="152400" y="152400"/>
                    </a:lnTo>
                    <a:lnTo>
                      <a:pt x="0" y="1524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7" name="Google Shape;1075;p108"/>
              <p:cNvSpPr/>
              <p:nvPr/>
            </p:nvSpPr>
            <p:spPr>
              <a:xfrm>
                <a:off x="2590800" y="1371600"/>
                <a:ext cx="381000" cy="152400"/>
              </a:xfrm>
              <a:custGeom>
                <a:avLst/>
                <a:gdLst/>
                <a:ahLst/>
                <a:cxnLst/>
                <a:rect l="l" t="t" r="r" b="b"/>
                <a:pathLst>
                  <a:path w="381000" h="152400" extrusionOk="0">
                    <a:moveTo>
                      <a:pt x="0" y="0"/>
                    </a:moveTo>
                    <a:lnTo>
                      <a:pt x="381000" y="0"/>
                    </a:lnTo>
                    <a:lnTo>
                      <a:pt x="381000" y="152400"/>
                    </a:lnTo>
                    <a:lnTo>
                      <a:pt x="0" y="1524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8" name="Google Shape;1076;p108"/>
              <p:cNvSpPr/>
              <p:nvPr/>
            </p:nvSpPr>
            <p:spPr>
              <a:xfrm>
                <a:off x="2286000" y="1523999"/>
                <a:ext cx="4495800" cy="3810000"/>
              </a:xfrm>
              <a:custGeom>
                <a:avLst/>
                <a:gdLst/>
                <a:ahLst/>
                <a:cxnLst/>
                <a:rect l="l" t="t" r="r" b="b"/>
                <a:pathLst>
                  <a:path w="4495800" h="3810000" extrusionOk="0">
                    <a:moveTo>
                      <a:pt x="3323244" y="3502077"/>
                    </a:moveTo>
                    <a:cubicBezTo>
                      <a:pt x="3864197" y="3150938"/>
                      <a:pt x="4190752" y="2549929"/>
                      <a:pt x="4191000" y="1905001"/>
                    </a:cubicBezTo>
                    <a:cubicBezTo>
                      <a:pt x="4191000" y="1862919"/>
                      <a:pt x="4156882" y="1828801"/>
                      <a:pt x="4114800" y="1828801"/>
                    </a:cubicBezTo>
                    <a:lnTo>
                      <a:pt x="3352800" y="1828801"/>
                    </a:lnTo>
                    <a:cubicBezTo>
                      <a:pt x="3310719" y="1828801"/>
                      <a:pt x="3276600" y="1862919"/>
                      <a:pt x="3276600" y="1905001"/>
                    </a:cubicBezTo>
                    <a:cubicBezTo>
                      <a:pt x="3276600" y="2452098"/>
                      <a:pt x="2833097" y="2895601"/>
                      <a:pt x="2286000" y="2895601"/>
                    </a:cubicBezTo>
                    <a:cubicBezTo>
                      <a:pt x="1738903" y="2895601"/>
                      <a:pt x="1295400" y="2452098"/>
                      <a:pt x="1295400" y="1905001"/>
                    </a:cubicBezTo>
                    <a:cubicBezTo>
                      <a:pt x="1295400" y="1357904"/>
                      <a:pt x="1738903" y="914401"/>
                      <a:pt x="2286000" y="914401"/>
                    </a:cubicBezTo>
                    <a:cubicBezTo>
                      <a:pt x="2328082" y="914401"/>
                      <a:pt x="2362200" y="880282"/>
                      <a:pt x="2362200" y="838201"/>
                    </a:cubicBezTo>
                    <a:lnTo>
                      <a:pt x="2362200" y="76201"/>
                    </a:lnTo>
                    <a:cubicBezTo>
                      <a:pt x="2362200" y="34117"/>
                      <a:pt x="2328082" y="1"/>
                      <a:pt x="2286000" y="1"/>
                    </a:cubicBezTo>
                    <a:cubicBezTo>
                      <a:pt x="1841440" y="-411"/>
                      <a:pt x="1410862" y="155382"/>
                      <a:pt x="1069486" y="440161"/>
                    </a:cubicBezTo>
                    <a:lnTo>
                      <a:pt x="807720" y="243837"/>
                    </a:lnTo>
                    <a:cubicBezTo>
                      <a:pt x="794528" y="233948"/>
                      <a:pt x="778486" y="228602"/>
                      <a:pt x="762000" y="228601"/>
                    </a:cubicBezTo>
                    <a:lnTo>
                      <a:pt x="0" y="228601"/>
                    </a:lnTo>
                    <a:lnTo>
                      <a:pt x="0" y="381001"/>
                    </a:lnTo>
                    <a:lnTo>
                      <a:pt x="736602" y="381001"/>
                    </a:lnTo>
                    <a:lnTo>
                      <a:pt x="954272" y="544259"/>
                    </a:lnTo>
                    <a:cubicBezTo>
                      <a:pt x="202520" y="1278427"/>
                      <a:pt x="188265" y="2483007"/>
                      <a:pt x="922439" y="3234758"/>
                    </a:cubicBezTo>
                    <a:cubicBezTo>
                      <a:pt x="1011212" y="3325664"/>
                      <a:pt x="1108872" y="3407446"/>
                      <a:pt x="1213952" y="3478883"/>
                    </a:cubicBezTo>
                    <a:lnTo>
                      <a:pt x="1035244" y="3657601"/>
                    </a:lnTo>
                    <a:lnTo>
                      <a:pt x="0" y="3657601"/>
                    </a:lnTo>
                    <a:lnTo>
                      <a:pt x="0" y="3810001"/>
                    </a:lnTo>
                    <a:lnTo>
                      <a:pt x="1066800" y="3810001"/>
                    </a:lnTo>
                    <a:cubicBezTo>
                      <a:pt x="1087012" y="3810001"/>
                      <a:pt x="1106386" y="3801971"/>
                      <a:pt x="1120683" y="3787684"/>
                    </a:cubicBezTo>
                    <a:lnTo>
                      <a:pt x="1346597" y="3561760"/>
                    </a:lnTo>
                    <a:cubicBezTo>
                      <a:pt x="1913534" y="3883877"/>
                      <a:pt x="2605973" y="3893059"/>
                      <a:pt x="3181255" y="3586097"/>
                    </a:cubicBezTo>
                    <a:lnTo>
                      <a:pt x="3459480" y="3794761"/>
                    </a:lnTo>
                    <a:cubicBezTo>
                      <a:pt x="3472672" y="3804657"/>
                      <a:pt x="3488712" y="3810001"/>
                      <a:pt x="3505200" y="3810001"/>
                    </a:cubicBezTo>
                    <a:lnTo>
                      <a:pt x="4495800" y="3810001"/>
                    </a:lnTo>
                    <a:lnTo>
                      <a:pt x="4495800" y="3657601"/>
                    </a:lnTo>
                    <a:lnTo>
                      <a:pt x="3530603" y="3657601"/>
                    </a:lnTo>
                    <a:close/>
                    <a:moveTo>
                      <a:pt x="3426485" y="1981201"/>
                    </a:moveTo>
                    <a:lnTo>
                      <a:pt x="4036962" y="1981201"/>
                    </a:lnTo>
                    <a:cubicBezTo>
                      <a:pt x="3998005" y="2887085"/>
                      <a:pt x="3268085" y="3616901"/>
                      <a:pt x="2362200" y="3655858"/>
                    </a:cubicBezTo>
                    <a:lnTo>
                      <a:pt x="2362200" y="3045420"/>
                    </a:lnTo>
                    <a:cubicBezTo>
                      <a:pt x="2933071" y="3006519"/>
                      <a:pt x="3387547" y="2552072"/>
                      <a:pt x="3426485" y="1981201"/>
                    </a:cubicBezTo>
                    <a:close/>
                    <a:moveTo>
                      <a:pt x="2209800" y="154038"/>
                    </a:moveTo>
                    <a:lnTo>
                      <a:pt x="2209800" y="764516"/>
                    </a:lnTo>
                    <a:cubicBezTo>
                      <a:pt x="1638929" y="803444"/>
                      <a:pt x="1184481" y="1257929"/>
                      <a:pt x="1145581" y="1828801"/>
                    </a:cubicBezTo>
                    <a:lnTo>
                      <a:pt x="535140" y="1828801"/>
                    </a:lnTo>
                    <a:cubicBezTo>
                      <a:pt x="574098" y="922916"/>
                      <a:pt x="1303915" y="192994"/>
                      <a:pt x="2209800" y="154038"/>
                    </a:cubicBezTo>
                    <a:close/>
                    <a:moveTo>
                      <a:pt x="535156" y="1981201"/>
                    </a:moveTo>
                    <a:lnTo>
                      <a:pt x="1145600" y="1981201"/>
                    </a:lnTo>
                    <a:cubicBezTo>
                      <a:pt x="1184491" y="2552063"/>
                      <a:pt x="1638938" y="3006510"/>
                      <a:pt x="2209800" y="3045401"/>
                    </a:cubicBezTo>
                    <a:lnTo>
                      <a:pt x="2209800" y="3655839"/>
                    </a:lnTo>
                    <a:cubicBezTo>
                      <a:pt x="1303915" y="3616891"/>
                      <a:pt x="574115" y="2887085"/>
                      <a:pt x="535156" y="1981201"/>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9" name="Google Shape;1077;p108"/>
              <p:cNvSpPr/>
              <p:nvPr/>
            </p:nvSpPr>
            <p:spPr>
              <a:xfrm>
                <a:off x="6629400" y="5562600"/>
                <a:ext cx="152400" cy="152400"/>
              </a:xfrm>
              <a:custGeom>
                <a:avLst/>
                <a:gdLst/>
                <a:ahLst/>
                <a:cxnLst/>
                <a:rect l="l" t="t" r="r" b="b"/>
                <a:pathLst>
                  <a:path w="152400" h="152400" extrusionOk="0">
                    <a:moveTo>
                      <a:pt x="0" y="0"/>
                    </a:moveTo>
                    <a:lnTo>
                      <a:pt x="152400" y="0"/>
                    </a:lnTo>
                    <a:lnTo>
                      <a:pt x="152400" y="152400"/>
                    </a:lnTo>
                    <a:lnTo>
                      <a:pt x="0" y="1524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0" name="Google Shape;1078;p108"/>
              <p:cNvSpPr/>
              <p:nvPr/>
            </p:nvSpPr>
            <p:spPr>
              <a:xfrm>
                <a:off x="5867400" y="5562600"/>
                <a:ext cx="609600" cy="152400"/>
              </a:xfrm>
              <a:custGeom>
                <a:avLst/>
                <a:gdLst/>
                <a:ahLst/>
                <a:cxnLst/>
                <a:rect l="l" t="t" r="r" b="b"/>
                <a:pathLst>
                  <a:path w="609600" h="152400" extrusionOk="0">
                    <a:moveTo>
                      <a:pt x="0" y="0"/>
                    </a:moveTo>
                    <a:lnTo>
                      <a:pt x="609600" y="0"/>
                    </a:lnTo>
                    <a:lnTo>
                      <a:pt x="609600" y="152400"/>
                    </a:lnTo>
                    <a:lnTo>
                      <a:pt x="0" y="1524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1" name="Google Shape;1079;p108"/>
              <p:cNvSpPr/>
              <p:nvPr/>
            </p:nvSpPr>
            <p:spPr>
              <a:xfrm>
                <a:off x="2286000" y="5562600"/>
                <a:ext cx="152400" cy="152400"/>
              </a:xfrm>
              <a:custGeom>
                <a:avLst/>
                <a:gdLst/>
                <a:ahLst/>
                <a:cxnLst/>
                <a:rect l="l" t="t" r="r" b="b"/>
                <a:pathLst>
                  <a:path w="152400" h="152400" extrusionOk="0">
                    <a:moveTo>
                      <a:pt x="0" y="0"/>
                    </a:moveTo>
                    <a:lnTo>
                      <a:pt x="152400" y="0"/>
                    </a:lnTo>
                    <a:lnTo>
                      <a:pt x="152400" y="152400"/>
                    </a:lnTo>
                    <a:lnTo>
                      <a:pt x="0" y="1524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2" name="Google Shape;1080;p108"/>
              <p:cNvSpPr/>
              <p:nvPr/>
            </p:nvSpPr>
            <p:spPr>
              <a:xfrm>
                <a:off x="2590800" y="5562600"/>
                <a:ext cx="609600" cy="152400"/>
              </a:xfrm>
              <a:custGeom>
                <a:avLst/>
                <a:gdLst/>
                <a:ahLst/>
                <a:cxnLst/>
                <a:rect l="l" t="t" r="r" b="b"/>
                <a:pathLst>
                  <a:path w="609600" h="152400" extrusionOk="0">
                    <a:moveTo>
                      <a:pt x="0" y="0"/>
                    </a:moveTo>
                    <a:lnTo>
                      <a:pt x="609600" y="0"/>
                    </a:lnTo>
                    <a:lnTo>
                      <a:pt x="609600" y="152400"/>
                    </a:lnTo>
                    <a:lnTo>
                      <a:pt x="0" y="1524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3" name="Google Shape;1081;p108"/>
              <p:cNvSpPr/>
              <p:nvPr/>
            </p:nvSpPr>
            <p:spPr>
              <a:xfrm>
                <a:off x="3886200" y="2438400"/>
                <a:ext cx="1371600" cy="1371600"/>
              </a:xfrm>
              <a:custGeom>
                <a:avLst/>
                <a:gdLst/>
                <a:ahLst/>
                <a:cxnLst/>
                <a:rect l="l" t="t" r="r" b="b"/>
                <a:pathLst>
                  <a:path w="1371600" h="1371600" extrusionOk="0">
                    <a:moveTo>
                      <a:pt x="1371600" y="1295400"/>
                    </a:moveTo>
                    <a:lnTo>
                      <a:pt x="1371600" y="76200"/>
                    </a:lnTo>
                    <a:cubicBezTo>
                      <a:pt x="1371600" y="34119"/>
                      <a:pt x="1337482" y="0"/>
                      <a:pt x="1295400" y="0"/>
                    </a:cubicBezTo>
                    <a:lnTo>
                      <a:pt x="990600" y="0"/>
                    </a:lnTo>
                    <a:cubicBezTo>
                      <a:pt x="948519" y="0"/>
                      <a:pt x="914400" y="34119"/>
                      <a:pt x="914400" y="76200"/>
                    </a:cubicBezTo>
                    <a:lnTo>
                      <a:pt x="914400" y="228600"/>
                    </a:lnTo>
                    <a:lnTo>
                      <a:pt x="685800" y="228600"/>
                    </a:lnTo>
                    <a:cubicBezTo>
                      <a:pt x="643719" y="228600"/>
                      <a:pt x="609600" y="262719"/>
                      <a:pt x="609600" y="304800"/>
                    </a:cubicBezTo>
                    <a:lnTo>
                      <a:pt x="609600" y="533400"/>
                    </a:lnTo>
                    <a:lnTo>
                      <a:pt x="381000" y="533400"/>
                    </a:lnTo>
                    <a:cubicBezTo>
                      <a:pt x="338919" y="533400"/>
                      <a:pt x="304800" y="567519"/>
                      <a:pt x="304800" y="609600"/>
                    </a:cubicBezTo>
                    <a:lnTo>
                      <a:pt x="304800" y="762000"/>
                    </a:lnTo>
                    <a:lnTo>
                      <a:pt x="76200" y="762000"/>
                    </a:lnTo>
                    <a:cubicBezTo>
                      <a:pt x="34119" y="762000"/>
                      <a:pt x="0" y="796119"/>
                      <a:pt x="0" y="838200"/>
                    </a:cubicBezTo>
                    <a:lnTo>
                      <a:pt x="0" y="1295400"/>
                    </a:lnTo>
                    <a:cubicBezTo>
                      <a:pt x="0" y="1337482"/>
                      <a:pt x="34119" y="1371600"/>
                      <a:pt x="76200" y="1371600"/>
                    </a:cubicBezTo>
                    <a:lnTo>
                      <a:pt x="1295400" y="1371600"/>
                    </a:lnTo>
                    <a:cubicBezTo>
                      <a:pt x="1337482" y="1371600"/>
                      <a:pt x="1371600" y="1337482"/>
                      <a:pt x="1371600" y="1295400"/>
                    </a:cubicBezTo>
                    <a:close/>
                    <a:moveTo>
                      <a:pt x="152400" y="914400"/>
                    </a:moveTo>
                    <a:lnTo>
                      <a:pt x="304800" y="914400"/>
                    </a:lnTo>
                    <a:lnTo>
                      <a:pt x="304800" y="1219200"/>
                    </a:lnTo>
                    <a:lnTo>
                      <a:pt x="152400" y="1219200"/>
                    </a:lnTo>
                    <a:close/>
                    <a:moveTo>
                      <a:pt x="457200" y="685800"/>
                    </a:moveTo>
                    <a:lnTo>
                      <a:pt x="609600" y="685800"/>
                    </a:lnTo>
                    <a:lnTo>
                      <a:pt x="609600" y="1219200"/>
                    </a:lnTo>
                    <a:lnTo>
                      <a:pt x="457200" y="1219200"/>
                    </a:lnTo>
                    <a:close/>
                    <a:moveTo>
                      <a:pt x="762000" y="381000"/>
                    </a:moveTo>
                    <a:lnTo>
                      <a:pt x="914400" y="381000"/>
                    </a:lnTo>
                    <a:lnTo>
                      <a:pt x="914400" y="1219200"/>
                    </a:lnTo>
                    <a:lnTo>
                      <a:pt x="762000" y="1219200"/>
                    </a:lnTo>
                    <a:close/>
                    <a:moveTo>
                      <a:pt x="1219200" y="1219200"/>
                    </a:moveTo>
                    <a:lnTo>
                      <a:pt x="1066800" y="1219200"/>
                    </a:lnTo>
                    <a:lnTo>
                      <a:pt x="1066800" y="152400"/>
                    </a:lnTo>
                    <a:lnTo>
                      <a:pt x="1219200" y="1524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4" name="Google Shape;1082;p108"/>
              <p:cNvSpPr/>
              <p:nvPr/>
            </p:nvSpPr>
            <p:spPr>
              <a:xfrm>
                <a:off x="4343400" y="3886200"/>
                <a:ext cx="152400" cy="152400"/>
              </a:xfrm>
              <a:custGeom>
                <a:avLst/>
                <a:gdLst/>
                <a:ahLst/>
                <a:cxnLst/>
                <a:rect l="l" t="t" r="r" b="b"/>
                <a:pathLst>
                  <a:path w="152400" h="152400" extrusionOk="0">
                    <a:moveTo>
                      <a:pt x="0" y="0"/>
                    </a:moveTo>
                    <a:lnTo>
                      <a:pt x="152400" y="0"/>
                    </a:lnTo>
                    <a:lnTo>
                      <a:pt x="152400" y="152400"/>
                    </a:lnTo>
                    <a:lnTo>
                      <a:pt x="0" y="1524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5" name="Google Shape;1083;p108"/>
              <p:cNvSpPr/>
              <p:nvPr/>
            </p:nvSpPr>
            <p:spPr>
              <a:xfrm>
                <a:off x="4038600" y="3886200"/>
                <a:ext cx="152400" cy="152400"/>
              </a:xfrm>
              <a:custGeom>
                <a:avLst/>
                <a:gdLst/>
                <a:ahLst/>
                <a:cxnLst/>
                <a:rect l="l" t="t" r="r" b="b"/>
                <a:pathLst>
                  <a:path w="152400" h="152400" extrusionOk="0">
                    <a:moveTo>
                      <a:pt x="0" y="0"/>
                    </a:moveTo>
                    <a:lnTo>
                      <a:pt x="152400" y="0"/>
                    </a:lnTo>
                    <a:lnTo>
                      <a:pt x="152400" y="152400"/>
                    </a:lnTo>
                    <a:lnTo>
                      <a:pt x="0" y="1524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6" name="Google Shape;1084;p108"/>
              <p:cNvSpPr/>
              <p:nvPr/>
            </p:nvSpPr>
            <p:spPr>
              <a:xfrm>
                <a:off x="4648200" y="3886200"/>
                <a:ext cx="152400" cy="152400"/>
              </a:xfrm>
              <a:custGeom>
                <a:avLst/>
                <a:gdLst/>
                <a:ahLst/>
                <a:cxnLst/>
                <a:rect l="l" t="t" r="r" b="b"/>
                <a:pathLst>
                  <a:path w="152400" h="152400" extrusionOk="0">
                    <a:moveTo>
                      <a:pt x="0" y="0"/>
                    </a:moveTo>
                    <a:lnTo>
                      <a:pt x="152400" y="0"/>
                    </a:lnTo>
                    <a:lnTo>
                      <a:pt x="152400" y="152400"/>
                    </a:lnTo>
                    <a:lnTo>
                      <a:pt x="0" y="1524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7" name="Google Shape;1085;p108"/>
              <p:cNvSpPr/>
              <p:nvPr/>
            </p:nvSpPr>
            <p:spPr>
              <a:xfrm>
                <a:off x="4953000" y="3886200"/>
                <a:ext cx="152400" cy="152400"/>
              </a:xfrm>
              <a:custGeom>
                <a:avLst/>
                <a:gdLst/>
                <a:ahLst/>
                <a:cxnLst/>
                <a:rect l="l" t="t" r="r" b="b"/>
                <a:pathLst>
                  <a:path w="152400" h="152400" extrusionOk="0">
                    <a:moveTo>
                      <a:pt x="0" y="0"/>
                    </a:moveTo>
                    <a:lnTo>
                      <a:pt x="152400" y="0"/>
                    </a:lnTo>
                    <a:lnTo>
                      <a:pt x="152400" y="152400"/>
                    </a:lnTo>
                    <a:lnTo>
                      <a:pt x="0" y="1524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50" name="Google Shape;1086;p108"/>
            <p:cNvSpPr/>
            <p:nvPr/>
          </p:nvSpPr>
          <p:spPr>
            <a:xfrm>
              <a:off x="4355885" y="1689300"/>
              <a:ext cx="3647953" cy="715304"/>
            </a:xfrm>
            <a:custGeom>
              <a:avLst/>
              <a:gdLst/>
              <a:ahLst/>
              <a:cxnLst/>
              <a:rect l="l" t="t" r="r" b="b"/>
              <a:pathLst>
                <a:path w="4075925" h="822189" extrusionOk="0">
                  <a:moveTo>
                    <a:pt x="532" y="0"/>
                  </a:moveTo>
                  <a:cubicBezTo>
                    <a:pt x="45180" y="0"/>
                    <a:pt x="89828" y="0"/>
                    <a:pt x="134535" y="0"/>
                  </a:cubicBezTo>
                  <a:cubicBezTo>
                    <a:pt x="253715" y="0"/>
                    <a:pt x="372895" y="0"/>
                    <a:pt x="492075" y="0"/>
                  </a:cubicBezTo>
                  <a:cubicBezTo>
                    <a:pt x="663754" y="0"/>
                    <a:pt x="835493" y="0"/>
                    <a:pt x="1007172" y="0"/>
                  </a:cubicBezTo>
                  <a:cubicBezTo>
                    <a:pt x="1209379" y="0"/>
                    <a:pt x="1411528" y="0"/>
                    <a:pt x="1613735" y="0"/>
                  </a:cubicBezTo>
                  <a:cubicBezTo>
                    <a:pt x="1824379" y="0"/>
                    <a:pt x="2035024" y="0"/>
                    <a:pt x="2245727" y="0"/>
                  </a:cubicBezTo>
                  <a:cubicBezTo>
                    <a:pt x="2442836" y="0"/>
                    <a:pt x="2639946" y="0"/>
                    <a:pt x="2837055" y="0"/>
                  </a:cubicBezTo>
                  <a:cubicBezTo>
                    <a:pt x="2998598" y="0"/>
                    <a:pt x="3160141" y="0"/>
                    <a:pt x="3321684" y="0"/>
                  </a:cubicBezTo>
                  <a:cubicBezTo>
                    <a:pt x="3425629" y="0"/>
                    <a:pt x="3529575" y="0"/>
                    <a:pt x="3633578" y="0"/>
                  </a:cubicBezTo>
                  <a:cubicBezTo>
                    <a:pt x="3876450" y="0"/>
                    <a:pt x="4070922" y="163008"/>
                    <a:pt x="4075727" y="412441"/>
                  </a:cubicBezTo>
                  <a:cubicBezTo>
                    <a:pt x="4076547" y="454160"/>
                    <a:pt x="4078774" y="577090"/>
                    <a:pt x="3989946" y="684316"/>
                  </a:cubicBezTo>
                  <a:cubicBezTo>
                    <a:pt x="3873696" y="824590"/>
                    <a:pt x="3680512" y="822187"/>
                    <a:pt x="3680512" y="822187"/>
                  </a:cubicBezTo>
                  <a:lnTo>
                    <a:pt x="3680512" y="759140"/>
                  </a:lnTo>
                  <a:cubicBezTo>
                    <a:pt x="3680512" y="759140"/>
                    <a:pt x="4022348" y="729785"/>
                    <a:pt x="4022348" y="411094"/>
                  </a:cubicBezTo>
                  <a:cubicBezTo>
                    <a:pt x="4022348" y="278379"/>
                    <a:pt x="3947055" y="155215"/>
                    <a:pt x="3825004" y="100723"/>
                  </a:cubicBezTo>
                  <a:cubicBezTo>
                    <a:pt x="3761254" y="72305"/>
                    <a:pt x="3695102" y="70547"/>
                    <a:pt x="3627016" y="70547"/>
                  </a:cubicBezTo>
                  <a:cubicBezTo>
                    <a:pt x="3521371" y="70547"/>
                    <a:pt x="3415669" y="70547"/>
                    <a:pt x="3310024" y="70547"/>
                  </a:cubicBezTo>
                  <a:cubicBezTo>
                    <a:pt x="3146196" y="70547"/>
                    <a:pt x="2982367" y="70547"/>
                    <a:pt x="2818540" y="70547"/>
                  </a:cubicBezTo>
                  <a:cubicBezTo>
                    <a:pt x="2619145" y="70547"/>
                    <a:pt x="2419750" y="70547"/>
                    <a:pt x="2220356" y="70547"/>
                  </a:cubicBezTo>
                  <a:cubicBezTo>
                    <a:pt x="2008012" y="70547"/>
                    <a:pt x="1795610" y="70547"/>
                    <a:pt x="1583266" y="70547"/>
                  </a:cubicBezTo>
                  <a:cubicBezTo>
                    <a:pt x="1380531" y="70547"/>
                    <a:pt x="1177739" y="70547"/>
                    <a:pt x="975004" y="70547"/>
                  </a:cubicBezTo>
                  <a:cubicBezTo>
                    <a:pt x="804438" y="70547"/>
                    <a:pt x="633872" y="70547"/>
                    <a:pt x="463364" y="70547"/>
                  </a:cubicBezTo>
                  <a:cubicBezTo>
                    <a:pt x="347582" y="70547"/>
                    <a:pt x="231860" y="70547"/>
                    <a:pt x="116079" y="70547"/>
                  </a:cubicBezTo>
                  <a:cubicBezTo>
                    <a:pt x="77407" y="70547"/>
                    <a:pt x="38676" y="70547"/>
                    <a:pt x="4" y="70547"/>
                  </a:cubicBezTo>
                  <a:cubicBezTo>
                    <a:pt x="-54" y="70547"/>
                    <a:pt x="532" y="0"/>
                    <a:pt x="532"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1" name="Google Shape;1087;p108"/>
            <p:cNvSpPr/>
            <p:nvPr/>
          </p:nvSpPr>
          <p:spPr>
            <a:xfrm>
              <a:off x="4356411" y="2665511"/>
              <a:ext cx="3647953" cy="715305"/>
            </a:xfrm>
            <a:custGeom>
              <a:avLst/>
              <a:gdLst/>
              <a:ahLst/>
              <a:cxnLst/>
              <a:rect l="l" t="t" r="r" b="b"/>
              <a:pathLst>
                <a:path w="4075925" h="822190" extrusionOk="0">
                  <a:moveTo>
                    <a:pt x="531" y="0"/>
                  </a:moveTo>
                  <a:cubicBezTo>
                    <a:pt x="45180" y="0"/>
                    <a:pt x="89828" y="0"/>
                    <a:pt x="134536" y="0"/>
                  </a:cubicBezTo>
                  <a:cubicBezTo>
                    <a:pt x="253715" y="0"/>
                    <a:pt x="372895" y="0"/>
                    <a:pt x="492074" y="0"/>
                  </a:cubicBezTo>
                  <a:cubicBezTo>
                    <a:pt x="663754" y="0"/>
                    <a:pt x="835492" y="0"/>
                    <a:pt x="1007172" y="0"/>
                  </a:cubicBezTo>
                  <a:cubicBezTo>
                    <a:pt x="1209379" y="0"/>
                    <a:pt x="1411527" y="0"/>
                    <a:pt x="1613735" y="0"/>
                  </a:cubicBezTo>
                  <a:cubicBezTo>
                    <a:pt x="1824379" y="0"/>
                    <a:pt x="2035024" y="0"/>
                    <a:pt x="2245727" y="0"/>
                  </a:cubicBezTo>
                  <a:cubicBezTo>
                    <a:pt x="2442836" y="0"/>
                    <a:pt x="2639946" y="0"/>
                    <a:pt x="2837055" y="0"/>
                  </a:cubicBezTo>
                  <a:cubicBezTo>
                    <a:pt x="2998598" y="0"/>
                    <a:pt x="3160141" y="0"/>
                    <a:pt x="3321684" y="0"/>
                  </a:cubicBezTo>
                  <a:cubicBezTo>
                    <a:pt x="3425629" y="0"/>
                    <a:pt x="3529574" y="0"/>
                    <a:pt x="3633578" y="0"/>
                  </a:cubicBezTo>
                  <a:cubicBezTo>
                    <a:pt x="3876450" y="0"/>
                    <a:pt x="4070922" y="163008"/>
                    <a:pt x="4075727" y="412441"/>
                  </a:cubicBezTo>
                  <a:cubicBezTo>
                    <a:pt x="4076547" y="454160"/>
                    <a:pt x="4078774" y="577090"/>
                    <a:pt x="3989946" y="684316"/>
                  </a:cubicBezTo>
                  <a:cubicBezTo>
                    <a:pt x="3873696" y="824590"/>
                    <a:pt x="3680512" y="822187"/>
                    <a:pt x="3680512" y="822187"/>
                  </a:cubicBezTo>
                  <a:lnTo>
                    <a:pt x="3680512" y="759141"/>
                  </a:lnTo>
                  <a:cubicBezTo>
                    <a:pt x="3680512" y="759141"/>
                    <a:pt x="4022348" y="729785"/>
                    <a:pt x="4022348" y="411094"/>
                  </a:cubicBezTo>
                  <a:cubicBezTo>
                    <a:pt x="4022348" y="278379"/>
                    <a:pt x="3947055" y="155215"/>
                    <a:pt x="3825004" y="100781"/>
                  </a:cubicBezTo>
                  <a:cubicBezTo>
                    <a:pt x="3761254" y="72363"/>
                    <a:pt x="3695102" y="70605"/>
                    <a:pt x="3627016" y="70605"/>
                  </a:cubicBezTo>
                  <a:cubicBezTo>
                    <a:pt x="3521372" y="70605"/>
                    <a:pt x="3415668" y="70605"/>
                    <a:pt x="3310024" y="70605"/>
                  </a:cubicBezTo>
                  <a:cubicBezTo>
                    <a:pt x="3146196" y="70605"/>
                    <a:pt x="2982368" y="70605"/>
                    <a:pt x="2818539" y="70605"/>
                  </a:cubicBezTo>
                  <a:cubicBezTo>
                    <a:pt x="2619145" y="70605"/>
                    <a:pt x="2419751" y="70605"/>
                    <a:pt x="2220356" y="70605"/>
                  </a:cubicBezTo>
                  <a:cubicBezTo>
                    <a:pt x="2008012" y="70605"/>
                    <a:pt x="1795610" y="70605"/>
                    <a:pt x="1583266" y="70605"/>
                  </a:cubicBezTo>
                  <a:cubicBezTo>
                    <a:pt x="1380532" y="70605"/>
                    <a:pt x="1177738" y="70605"/>
                    <a:pt x="975004" y="70605"/>
                  </a:cubicBezTo>
                  <a:cubicBezTo>
                    <a:pt x="804438" y="70605"/>
                    <a:pt x="633871" y="70605"/>
                    <a:pt x="463364" y="70605"/>
                  </a:cubicBezTo>
                  <a:cubicBezTo>
                    <a:pt x="347582" y="70605"/>
                    <a:pt x="231860" y="70605"/>
                    <a:pt x="116078" y="70605"/>
                  </a:cubicBezTo>
                  <a:cubicBezTo>
                    <a:pt x="77407" y="70605"/>
                    <a:pt x="38676" y="70605"/>
                    <a:pt x="4" y="70605"/>
                  </a:cubicBezTo>
                  <a:cubicBezTo>
                    <a:pt x="-55" y="70605"/>
                    <a:pt x="531" y="0"/>
                    <a:pt x="531" y="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2" name="Google Shape;1088;p108"/>
            <p:cNvSpPr/>
            <p:nvPr/>
          </p:nvSpPr>
          <p:spPr>
            <a:xfrm>
              <a:off x="4355351" y="3647490"/>
              <a:ext cx="3647962" cy="715305"/>
            </a:xfrm>
            <a:custGeom>
              <a:avLst/>
              <a:gdLst/>
              <a:ahLst/>
              <a:cxnLst/>
              <a:rect l="l" t="t" r="r" b="b"/>
              <a:pathLst>
                <a:path w="4075935" h="822190" extrusionOk="0">
                  <a:moveTo>
                    <a:pt x="542" y="0"/>
                  </a:moveTo>
                  <a:cubicBezTo>
                    <a:pt x="45190" y="0"/>
                    <a:pt x="89839" y="0"/>
                    <a:pt x="134546" y="0"/>
                  </a:cubicBezTo>
                  <a:cubicBezTo>
                    <a:pt x="253725" y="0"/>
                    <a:pt x="372905" y="0"/>
                    <a:pt x="492084" y="0"/>
                  </a:cubicBezTo>
                  <a:cubicBezTo>
                    <a:pt x="663764" y="0"/>
                    <a:pt x="835503" y="0"/>
                    <a:pt x="1007182" y="0"/>
                  </a:cubicBezTo>
                  <a:cubicBezTo>
                    <a:pt x="1209389" y="0"/>
                    <a:pt x="1411538" y="0"/>
                    <a:pt x="1613745" y="0"/>
                  </a:cubicBezTo>
                  <a:cubicBezTo>
                    <a:pt x="1824389" y="0"/>
                    <a:pt x="2035034" y="0"/>
                    <a:pt x="2245737" y="0"/>
                  </a:cubicBezTo>
                  <a:cubicBezTo>
                    <a:pt x="2442847" y="0"/>
                    <a:pt x="2639956" y="0"/>
                    <a:pt x="2837066" y="0"/>
                  </a:cubicBezTo>
                  <a:cubicBezTo>
                    <a:pt x="2998608" y="0"/>
                    <a:pt x="3160151" y="0"/>
                    <a:pt x="3321694" y="0"/>
                  </a:cubicBezTo>
                  <a:cubicBezTo>
                    <a:pt x="3425639" y="0"/>
                    <a:pt x="3529585" y="0"/>
                    <a:pt x="3633589" y="0"/>
                  </a:cubicBezTo>
                  <a:cubicBezTo>
                    <a:pt x="3876459" y="0"/>
                    <a:pt x="4070932" y="163008"/>
                    <a:pt x="4075737" y="412441"/>
                  </a:cubicBezTo>
                  <a:cubicBezTo>
                    <a:pt x="4076557" y="454160"/>
                    <a:pt x="4078784" y="577090"/>
                    <a:pt x="3989956" y="684316"/>
                  </a:cubicBezTo>
                  <a:cubicBezTo>
                    <a:pt x="3873706" y="824590"/>
                    <a:pt x="3680522" y="822187"/>
                    <a:pt x="3680522" y="822187"/>
                  </a:cubicBezTo>
                  <a:lnTo>
                    <a:pt x="3680522" y="759141"/>
                  </a:lnTo>
                  <a:cubicBezTo>
                    <a:pt x="3680522" y="759141"/>
                    <a:pt x="4022358" y="729785"/>
                    <a:pt x="4022358" y="411094"/>
                  </a:cubicBezTo>
                  <a:cubicBezTo>
                    <a:pt x="4022358" y="278379"/>
                    <a:pt x="3947065" y="155215"/>
                    <a:pt x="3825015" y="100781"/>
                  </a:cubicBezTo>
                  <a:cubicBezTo>
                    <a:pt x="3761265" y="72363"/>
                    <a:pt x="3695112" y="70605"/>
                    <a:pt x="3627026" y="70605"/>
                  </a:cubicBezTo>
                  <a:cubicBezTo>
                    <a:pt x="3521381" y="70605"/>
                    <a:pt x="3415679" y="70605"/>
                    <a:pt x="3310034" y="70605"/>
                  </a:cubicBezTo>
                  <a:cubicBezTo>
                    <a:pt x="3146206" y="70605"/>
                    <a:pt x="2982378" y="70605"/>
                    <a:pt x="2818550" y="70605"/>
                  </a:cubicBezTo>
                  <a:cubicBezTo>
                    <a:pt x="2619155" y="70605"/>
                    <a:pt x="2419760" y="70605"/>
                    <a:pt x="2220366" y="70605"/>
                  </a:cubicBezTo>
                  <a:cubicBezTo>
                    <a:pt x="2008022" y="70605"/>
                    <a:pt x="1795620" y="70605"/>
                    <a:pt x="1583276" y="70605"/>
                  </a:cubicBezTo>
                  <a:cubicBezTo>
                    <a:pt x="1380542" y="70605"/>
                    <a:pt x="1177749" y="70605"/>
                    <a:pt x="975014" y="70605"/>
                  </a:cubicBezTo>
                  <a:cubicBezTo>
                    <a:pt x="804448" y="70605"/>
                    <a:pt x="633881" y="70605"/>
                    <a:pt x="463374" y="70605"/>
                  </a:cubicBezTo>
                  <a:cubicBezTo>
                    <a:pt x="347592" y="70605"/>
                    <a:pt x="231870" y="70605"/>
                    <a:pt x="116088" y="70605"/>
                  </a:cubicBezTo>
                  <a:cubicBezTo>
                    <a:pt x="77417" y="70605"/>
                    <a:pt x="38686" y="70605"/>
                    <a:pt x="14" y="70605"/>
                  </a:cubicBezTo>
                  <a:cubicBezTo>
                    <a:pt x="-103" y="70605"/>
                    <a:pt x="542" y="0"/>
                    <a:pt x="542" y="0"/>
                  </a:cubicBezTo>
                  <a:close/>
                </a:path>
              </a:pathLst>
            </a:custGeom>
            <a:solidFill>
              <a:srgbClr val="16786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 name="Google Shape;1089;p108"/>
            <p:cNvSpPr/>
            <p:nvPr/>
          </p:nvSpPr>
          <p:spPr>
            <a:xfrm>
              <a:off x="4356411" y="707169"/>
              <a:ext cx="3647953" cy="715304"/>
            </a:xfrm>
            <a:custGeom>
              <a:avLst/>
              <a:gdLst/>
              <a:ahLst/>
              <a:cxnLst/>
              <a:rect l="l" t="t" r="r" b="b"/>
              <a:pathLst>
                <a:path w="4075925" h="822189" extrusionOk="0">
                  <a:moveTo>
                    <a:pt x="531" y="0"/>
                  </a:moveTo>
                  <a:cubicBezTo>
                    <a:pt x="45180" y="0"/>
                    <a:pt x="89828" y="0"/>
                    <a:pt x="134536" y="0"/>
                  </a:cubicBezTo>
                  <a:cubicBezTo>
                    <a:pt x="253715" y="0"/>
                    <a:pt x="372895" y="0"/>
                    <a:pt x="492074" y="0"/>
                  </a:cubicBezTo>
                  <a:cubicBezTo>
                    <a:pt x="663754" y="0"/>
                    <a:pt x="835492" y="0"/>
                    <a:pt x="1007172" y="0"/>
                  </a:cubicBezTo>
                  <a:cubicBezTo>
                    <a:pt x="1209379" y="0"/>
                    <a:pt x="1411527" y="0"/>
                    <a:pt x="1613735" y="0"/>
                  </a:cubicBezTo>
                  <a:cubicBezTo>
                    <a:pt x="1824379" y="0"/>
                    <a:pt x="2035024" y="0"/>
                    <a:pt x="2245727" y="0"/>
                  </a:cubicBezTo>
                  <a:cubicBezTo>
                    <a:pt x="2442836" y="0"/>
                    <a:pt x="2639946" y="0"/>
                    <a:pt x="2837055" y="0"/>
                  </a:cubicBezTo>
                  <a:cubicBezTo>
                    <a:pt x="2998598" y="0"/>
                    <a:pt x="3160141" y="0"/>
                    <a:pt x="3321684" y="0"/>
                  </a:cubicBezTo>
                  <a:cubicBezTo>
                    <a:pt x="3425629" y="0"/>
                    <a:pt x="3529574" y="0"/>
                    <a:pt x="3633578" y="0"/>
                  </a:cubicBezTo>
                  <a:cubicBezTo>
                    <a:pt x="3876450" y="0"/>
                    <a:pt x="4070922" y="163008"/>
                    <a:pt x="4075727" y="412441"/>
                  </a:cubicBezTo>
                  <a:cubicBezTo>
                    <a:pt x="4076547" y="454160"/>
                    <a:pt x="4078774" y="577090"/>
                    <a:pt x="3989946" y="684316"/>
                  </a:cubicBezTo>
                  <a:cubicBezTo>
                    <a:pt x="3873696" y="824590"/>
                    <a:pt x="3680512" y="822187"/>
                    <a:pt x="3680512" y="822187"/>
                  </a:cubicBezTo>
                  <a:lnTo>
                    <a:pt x="3680512" y="759199"/>
                  </a:lnTo>
                  <a:cubicBezTo>
                    <a:pt x="3680512" y="759199"/>
                    <a:pt x="4022348" y="729844"/>
                    <a:pt x="4022348" y="411152"/>
                  </a:cubicBezTo>
                  <a:cubicBezTo>
                    <a:pt x="4022348" y="278437"/>
                    <a:pt x="3947055" y="155273"/>
                    <a:pt x="3825004" y="100840"/>
                  </a:cubicBezTo>
                  <a:cubicBezTo>
                    <a:pt x="3761254" y="72422"/>
                    <a:pt x="3695102" y="70664"/>
                    <a:pt x="3627016" y="70664"/>
                  </a:cubicBezTo>
                  <a:cubicBezTo>
                    <a:pt x="3521372" y="70664"/>
                    <a:pt x="3415668" y="70664"/>
                    <a:pt x="3310024" y="70664"/>
                  </a:cubicBezTo>
                  <a:cubicBezTo>
                    <a:pt x="3146196" y="70664"/>
                    <a:pt x="2982368" y="70664"/>
                    <a:pt x="2818539" y="70664"/>
                  </a:cubicBezTo>
                  <a:cubicBezTo>
                    <a:pt x="2619145" y="70664"/>
                    <a:pt x="2419751" y="70664"/>
                    <a:pt x="2220356" y="70664"/>
                  </a:cubicBezTo>
                  <a:cubicBezTo>
                    <a:pt x="2008012" y="70664"/>
                    <a:pt x="1795610" y="70664"/>
                    <a:pt x="1583266" y="70664"/>
                  </a:cubicBezTo>
                  <a:cubicBezTo>
                    <a:pt x="1380532" y="70664"/>
                    <a:pt x="1177738" y="70664"/>
                    <a:pt x="975004" y="70664"/>
                  </a:cubicBezTo>
                  <a:cubicBezTo>
                    <a:pt x="804438" y="70664"/>
                    <a:pt x="633871" y="70664"/>
                    <a:pt x="463364" y="70664"/>
                  </a:cubicBezTo>
                  <a:cubicBezTo>
                    <a:pt x="347582" y="70664"/>
                    <a:pt x="231860" y="70664"/>
                    <a:pt x="116078" y="70664"/>
                  </a:cubicBezTo>
                  <a:cubicBezTo>
                    <a:pt x="77407" y="70664"/>
                    <a:pt x="38676" y="70664"/>
                    <a:pt x="4" y="70664"/>
                  </a:cubicBezTo>
                  <a:cubicBezTo>
                    <a:pt x="-55" y="70605"/>
                    <a:pt x="531" y="0"/>
                    <a:pt x="531"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4" name="Google Shape;1090;p108"/>
            <p:cNvSpPr/>
            <p:nvPr/>
          </p:nvSpPr>
          <p:spPr>
            <a:xfrm>
              <a:off x="7359660" y="793275"/>
              <a:ext cx="559800" cy="5439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5" name="Google Shape;1091;p108"/>
            <p:cNvSpPr/>
            <p:nvPr/>
          </p:nvSpPr>
          <p:spPr>
            <a:xfrm>
              <a:off x="7441951" y="873274"/>
              <a:ext cx="409242" cy="377762"/>
            </a:xfrm>
            <a:custGeom>
              <a:avLst/>
              <a:gdLst/>
              <a:ahLst/>
              <a:cxnLst/>
              <a:rect l="l" t="t" r="r" b="b"/>
              <a:pathLst>
                <a:path w="6296025" h="6296025" extrusionOk="0">
                  <a:moveTo>
                    <a:pt x="6296025" y="2640269"/>
                  </a:moveTo>
                  <a:lnTo>
                    <a:pt x="6067833" y="2640269"/>
                  </a:lnTo>
                  <a:lnTo>
                    <a:pt x="5727733" y="2819223"/>
                  </a:lnTo>
                  <a:cubicBezTo>
                    <a:pt x="5689462" y="2798101"/>
                    <a:pt x="5649642" y="2780190"/>
                    <a:pt x="5606699" y="2769439"/>
                  </a:cubicBezTo>
                  <a:lnTo>
                    <a:pt x="5178887" y="2662381"/>
                  </a:lnTo>
                  <a:lnTo>
                    <a:pt x="5178887" y="2613739"/>
                  </a:lnTo>
                  <a:cubicBezTo>
                    <a:pt x="5368149" y="2481649"/>
                    <a:pt x="5483635" y="2263434"/>
                    <a:pt x="5483635" y="2030976"/>
                  </a:cubicBezTo>
                  <a:lnTo>
                    <a:pt x="5483635" y="1853469"/>
                  </a:lnTo>
                  <a:cubicBezTo>
                    <a:pt x="5483635" y="1458977"/>
                    <a:pt x="5174521" y="1128838"/>
                    <a:pt x="4794614" y="1117334"/>
                  </a:cubicBezTo>
                  <a:cubicBezTo>
                    <a:pt x="4775319" y="1116839"/>
                    <a:pt x="4756330" y="1117533"/>
                    <a:pt x="4737239" y="1118475"/>
                  </a:cubicBezTo>
                  <a:lnTo>
                    <a:pt x="4848168" y="858802"/>
                  </a:lnTo>
                  <a:lnTo>
                    <a:pt x="4310416" y="321208"/>
                  </a:lnTo>
                  <a:lnTo>
                    <a:pt x="3993432" y="527528"/>
                  </a:lnTo>
                  <a:cubicBezTo>
                    <a:pt x="3872982" y="459696"/>
                    <a:pt x="3745602" y="406890"/>
                    <a:pt x="3613309" y="369850"/>
                  </a:cubicBezTo>
                  <a:lnTo>
                    <a:pt x="3535015" y="0"/>
                  </a:lnTo>
                  <a:lnTo>
                    <a:pt x="2761112" y="0"/>
                  </a:lnTo>
                  <a:lnTo>
                    <a:pt x="2682818" y="369949"/>
                  </a:lnTo>
                  <a:cubicBezTo>
                    <a:pt x="2550525" y="406989"/>
                    <a:pt x="2423043" y="459796"/>
                    <a:pt x="2302695" y="527627"/>
                  </a:cubicBezTo>
                  <a:lnTo>
                    <a:pt x="1985711" y="321307"/>
                  </a:lnTo>
                  <a:lnTo>
                    <a:pt x="1448403" y="858603"/>
                  </a:lnTo>
                  <a:lnTo>
                    <a:pt x="1557441" y="1118475"/>
                  </a:lnTo>
                  <a:cubicBezTo>
                    <a:pt x="1553278" y="1118277"/>
                    <a:pt x="1549317" y="1117533"/>
                    <a:pt x="1545154" y="1117434"/>
                  </a:cubicBezTo>
                  <a:cubicBezTo>
                    <a:pt x="1350675" y="1111780"/>
                    <a:pt x="1167514" y="1182736"/>
                    <a:pt x="1028380" y="1317799"/>
                  </a:cubicBezTo>
                  <a:cubicBezTo>
                    <a:pt x="889048" y="1452770"/>
                    <a:pt x="812390" y="1633907"/>
                    <a:pt x="812390" y="1827878"/>
                  </a:cubicBezTo>
                  <a:lnTo>
                    <a:pt x="812390" y="2030976"/>
                  </a:lnTo>
                  <a:cubicBezTo>
                    <a:pt x="812390" y="2263434"/>
                    <a:pt x="927773" y="2481548"/>
                    <a:pt x="1117037" y="2613637"/>
                  </a:cubicBezTo>
                  <a:lnTo>
                    <a:pt x="1117037" y="2662381"/>
                  </a:lnTo>
                  <a:lnTo>
                    <a:pt x="837976" y="2732145"/>
                  </a:lnTo>
                  <a:lnTo>
                    <a:pt x="332166" y="2437171"/>
                  </a:lnTo>
                  <a:lnTo>
                    <a:pt x="0" y="2437171"/>
                  </a:lnTo>
                  <a:lnTo>
                    <a:pt x="0" y="4541389"/>
                  </a:lnTo>
                  <a:lnTo>
                    <a:pt x="999026" y="4874342"/>
                  </a:lnTo>
                  <a:lnTo>
                    <a:pt x="1193596" y="4874342"/>
                  </a:lnTo>
                  <a:lnTo>
                    <a:pt x="1217891" y="4789257"/>
                  </a:lnTo>
                  <a:lnTo>
                    <a:pt x="1524120" y="4973060"/>
                  </a:lnTo>
                  <a:cubicBezTo>
                    <a:pt x="1529134" y="5139575"/>
                    <a:pt x="1662658" y="5273543"/>
                    <a:pt x="1829021" y="5279395"/>
                  </a:cubicBezTo>
                  <a:cubicBezTo>
                    <a:pt x="1834872" y="5445059"/>
                    <a:pt x="1968003" y="5578190"/>
                    <a:pt x="2133667" y="5584041"/>
                  </a:cubicBezTo>
                  <a:cubicBezTo>
                    <a:pt x="2139519" y="5749705"/>
                    <a:pt x="2272649" y="5882836"/>
                    <a:pt x="2438313" y="5888688"/>
                  </a:cubicBezTo>
                  <a:cubicBezTo>
                    <a:pt x="2444356" y="6058223"/>
                    <a:pt x="2583198" y="6194476"/>
                    <a:pt x="2754117" y="6194476"/>
                  </a:cubicBezTo>
                  <a:cubicBezTo>
                    <a:pt x="2817585" y="6194476"/>
                    <a:pt x="2879810" y="6174687"/>
                    <a:pt x="2932120" y="6139437"/>
                  </a:cubicBezTo>
                  <a:lnTo>
                    <a:pt x="3022067" y="6218874"/>
                  </a:lnTo>
                  <a:cubicBezTo>
                    <a:pt x="3078452" y="6268506"/>
                    <a:pt x="3151034" y="6296025"/>
                    <a:pt x="3226408" y="6296025"/>
                  </a:cubicBezTo>
                  <a:lnTo>
                    <a:pt x="3245195" y="6296025"/>
                  </a:lnTo>
                  <a:cubicBezTo>
                    <a:pt x="3414185" y="6296025"/>
                    <a:pt x="3551682" y="6159417"/>
                    <a:pt x="3553814" y="5990985"/>
                  </a:cubicBezTo>
                  <a:cubicBezTo>
                    <a:pt x="3720964" y="5988853"/>
                    <a:pt x="3856328" y="5853488"/>
                    <a:pt x="3858461" y="5686339"/>
                  </a:cubicBezTo>
                  <a:cubicBezTo>
                    <a:pt x="4025711" y="5684206"/>
                    <a:pt x="4161165" y="5548639"/>
                    <a:pt x="4163107" y="5381388"/>
                  </a:cubicBezTo>
                  <a:cubicBezTo>
                    <a:pt x="4331894" y="5377428"/>
                    <a:pt x="4468147" y="5239537"/>
                    <a:pt x="4468147" y="5069798"/>
                  </a:cubicBezTo>
                  <a:cubicBezTo>
                    <a:pt x="4468147" y="5059592"/>
                    <a:pt x="4467652" y="5049526"/>
                    <a:pt x="4466611" y="5039359"/>
                  </a:cubicBezTo>
                  <a:lnTo>
                    <a:pt x="6296025" y="4124722"/>
                  </a:lnTo>
                  <a:close/>
                  <a:moveTo>
                    <a:pt x="5280537" y="1853469"/>
                  </a:moveTo>
                  <a:lnTo>
                    <a:pt x="5280537" y="2030976"/>
                  </a:lnTo>
                  <a:cubicBezTo>
                    <a:pt x="5280537" y="2211212"/>
                    <a:pt x="5183152" y="2379606"/>
                    <a:pt x="5026373" y="2470390"/>
                  </a:cubicBezTo>
                  <a:lnTo>
                    <a:pt x="4975599" y="2499750"/>
                  </a:lnTo>
                  <a:lnTo>
                    <a:pt x="4975992" y="2821102"/>
                  </a:lnTo>
                  <a:lnTo>
                    <a:pt x="5483343" y="2947835"/>
                  </a:lnTo>
                  <a:lnTo>
                    <a:pt x="4366598" y="3535612"/>
                  </a:lnTo>
                  <a:lnTo>
                    <a:pt x="4366598" y="3262052"/>
                  </a:lnTo>
                  <a:cubicBezTo>
                    <a:pt x="4366598" y="3125545"/>
                    <a:pt x="4311457" y="3000551"/>
                    <a:pt x="4221168" y="2908167"/>
                  </a:cubicBezTo>
                  <a:lnTo>
                    <a:pt x="4569696" y="2821102"/>
                  </a:lnTo>
                  <a:lnTo>
                    <a:pt x="4569696" y="2499497"/>
                  </a:lnTo>
                  <a:lnTo>
                    <a:pt x="4519023" y="2470200"/>
                  </a:lnTo>
                  <a:cubicBezTo>
                    <a:pt x="4362333" y="2379606"/>
                    <a:pt x="4265049" y="2211212"/>
                    <a:pt x="4265049" y="2030976"/>
                  </a:cubicBezTo>
                  <a:lnTo>
                    <a:pt x="4265049" y="1827878"/>
                  </a:lnTo>
                  <a:cubicBezTo>
                    <a:pt x="4265049" y="1689391"/>
                    <a:pt x="4319797" y="1559878"/>
                    <a:pt x="4419302" y="1463432"/>
                  </a:cubicBezTo>
                  <a:cubicBezTo>
                    <a:pt x="4518718" y="1367037"/>
                    <a:pt x="4650618" y="1315082"/>
                    <a:pt x="4788508" y="1320426"/>
                  </a:cubicBezTo>
                  <a:cubicBezTo>
                    <a:pt x="5059783" y="1328563"/>
                    <a:pt x="5280537" y="1567710"/>
                    <a:pt x="5280537" y="1853469"/>
                  </a:cubicBezTo>
                  <a:close/>
                  <a:moveTo>
                    <a:pt x="3301135" y="3455782"/>
                  </a:moveTo>
                  <a:lnTo>
                    <a:pt x="2841437" y="3308866"/>
                  </a:lnTo>
                  <a:cubicBezTo>
                    <a:pt x="2631942" y="3241729"/>
                    <a:pt x="2405183" y="3231714"/>
                    <a:pt x="2190738" y="3279214"/>
                  </a:cubicBezTo>
                  <a:lnTo>
                    <a:pt x="2132525" y="3292110"/>
                  </a:lnTo>
                  <a:lnTo>
                    <a:pt x="2132525" y="3262052"/>
                  </a:lnTo>
                  <a:cubicBezTo>
                    <a:pt x="2132525" y="3122029"/>
                    <a:pt x="2227473" y="3000450"/>
                    <a:pt x="2363244" y="2966431"/>
                  </a:cubicBezTo>
                  <a:lnTo>
                    <a:pt x="2944915" y="2821102"/>
                  </a:lnTo>
                  <a:lnTo>
                    <a:pt x="2944915" y="2499497"/>
                  </a:lnTo>
                  <a:lnTo>
                    <a:pt x="2894242" y="2470200"/>
                  </a:lnTo>
                  <a:cubicBezTo>
                    <a:pt x="2737552" y="2379606"/>
                    <a:pt x="2640269" y="2211212"/>
                    <a:pt x="2640269" y="2030976"/>
                  </a:cubicBezTo>
                  <a:lnTo>
                    <a:pt x="2640269" y="1827878"/>
                  </a:lnTo>
                  <a:cubicBezTo>
                    <a:pt x="2640269" y="1689391"/>
                    <a:pt x="2695016" y="1559878"/>
                    <a:pt x="2794521" y="1463432"/>
                  </a:cubicBezTo>
                  <a:cubicBezTo>
                    <a:pt x="2893937" y="1367037"/>
                    <a:pt x="3026674" y="1315082"/>
                    <a:pt x="3163727" y="1320426"/>
                  </a:cubicBezTo>
                  <a:cubicBezTo>
                    <a:pt x="3435002" y="1328563"/>
                    <a:pt x="3655757" y="1567710"/>
                    <a:pt x="3655757" y="1853469"/>
                  </a:cubicBezTo>
                  <a:lnTo>
                    <a:pt x="3655757" y="2030976"/>
                  </a:lnTo>
                  <a:cubicBezTo>
                    <a:pt x="3655757" y="2211212"/>
                    <a:pt x="3558371" y="2379606"/>
                    <a:pt x="3401593" y="2470390"/>
                  </a:cubicBezTo>
                  <a:lnTo>
                    <a:pt x="3350818" y="2499750"/>
                  </a:lnTo>
                  <a:lnTo>
                    <a:pt x="3351212" y="2821102"/>
                  </a:lnTo>
                  <a:lnTo>
                    <a:pt x="3932782" y="2966431"/>
                  </a:lnTo>
                  <a:cubicBezTo>
                    <a:pt x="4068552" y="3000450"/>
                    <a:pt x="4163501" y="3122029"/>
                    <a:pt x="4163501" y="3262052"/>
                  </a:cubicBezTo>
                  <a:lnTo>
                    <a:pt x="4163501" y="3642568"/>
                  </a:lnTo>
                  <a:lnTo>
                    <a:pt x="4138405" y="3655757"/>
                  </a:lnTo>
                  <a:lnTo>
                    <a:pt x="4076181" y="3655757"/>
                  </a:lnTo>
                  <a:lnTo>
                    <a:pt x="3451872" y="3477348"/>
                  </a:lnTo>
                  <a:cubicBezTo>
                    <a:pt x="3402684" y="3463423"/>
                    <a:pt x="3351999" y="3457711"/>
                    <a:pt x="3301135" y="3455782"/>
                  </a:cubicBezTo>
                  <a:close/>
                  <a:moveTo>
                    <a:pt x="2155284" y="1519855"/>
                  </a:moveTo>
                  <a:cubicBezTo>
                    <a:pt x="2345980" y="1150357"/>
                    <a:pt x="2729822" y="913939"/>
                    <a:pt x="3148013" y="913939"/>
                  </a:cubicBezTo>
                  <a:cubicBezTo>
                    <a:pt x="3562243" y="913939"/>
                    <a:pt x="3944434" y="1147184"/>
                    <a:pt x="4136577" y="1511681"/>
                  </a:cubicBezTo>
                  <a:cubicBezTo>
                    <a:pt x="4088228" y="1608622"/>
                    <a:pt x="4061952" y="1715972"/>
                    <a:pt x="4061952" y="1827878"/>
                  </a:cubicBezTo>
                  <a:lnTo>
                    <a:pt x="4061952" y="2030976"/>
                  </a:lnTo>
                  <a:cubicBezTo>
                    <a:pt x="4061952" y="2263434"/>
                    <a:pt x="4177337" y="2481548"/>
                    <a:pt x="4366598" y="2613637"/>
                  </a:cubicBezTo>
                  <a:lnTo>
                    <a:pt x="4366598" y="2662381"/>
                  </a:lnTo>
                  <a:lnTo>
                    <a:pt x="3960403" y="2764082"/>
                  </a:lnTo>
                  <a:lnTo>
                    <a:pt x="3554106" y="2662381"/>
                  </a:lnTo>
                  <a:lnTo>
                    <a:pt x="3554106" y="2613739"/>
                  </a:lnTo>
                  <a:cubicBezTo>
                    <a:pt x="3743368" y="2481649"/>
                    <a:pt x="3858854" y="2263434"/>
                    <a:pt x="3858854" y="2030976"/>
                  </a:cubicBezTo>
                  <a:lnTo>
                    <a:pt x="3858854" y="1853469"/>
                  </a:lnTo>
                  <a:cubicBezTo>
                    <a:pt x="3858854" y="1458977"/>
                    <a:pt x="3549740" y="1128838"/>
                    <a:pt x="3169833" y="1117334"/>
                  </a:cubicBezTo>
                  <a:cubicBezTo>
                    <a:pt x="2975456" y="1111632"/>
                    <a:pt x="2792198" y="1182637"/>
                    <a:pt x="2653064" y="1317710"/>
                  </a:cubicBezTo>
                  <a:cubicBezTo>
                    <a:pt x="2513828" y="1452770"/>
                    <a:pt x="2437171" y="1633907"/>
                    <a:pt x="2437171" y="1827878"/>
                  </a:cubicBezTo>
                  <a:lnTo>
                    <a:pt x="2437171" y="2030976"/>
                  </a:lnTo>
                  <a:cubicBezTo>
                    <a:pt x="2437171" y="2263434"/>
                    <a:pt x="2552556" y="2481548"/>
                    <a:pt x="2741817" y="2613637"/>
                  </a:cubicBezTo>
                  <a:lnTo>
                    <a:pt x="2741817" y="2662381"/>
                  </a:lnTo>
                  <a:lnTo>
                    <a:pt x="2335622" y="2764082"/>
                  </a:lnTo>
                  <a:lnTo>
                    <a:pt x="1929326" y="2662381"/>
                  </a:lnTo>
                  <a:lnTo>
                    <a:pt x="1929326" y="2613739"/>
                  </a:lnTo>
                  <a:cubicBezTo>
                    <a:pt x="2118587" y="2481649"/>
                    <a:pt x="2234074" y="2263434"/>
                    <a:pt x="2234074" y="2030976"/>
                  </a:cubicBezTo>
                  <a:lnTo>
                    <a:pt x="2234074" y="1853469"/>
                  </a:lnTo>
                  <a:cubicBezTo>
                    <a:pt x="2234074" y="1733971"/>
                    <a:pt x="2205310" y="1620516"/>
                    <a:pt x="2155284" y="1519855"/>
                  </a:cubicBezTo>
                  <a:close/>
                  <a:moveTo>
                    <a:pt x="1688249" y="905709"/>
                  </a:moveTo>
                  <a:lnTo>
                    <a:pt x="2012684" y="581278"/>
                  </a:lnTo>
                  <a:lnTo>
                    <a:pt x="2298240" y="767120"/>
                  </a:lnTo>
                  <a:lnTo>
                    <a:pt x="2352873" y="733601"/>
                  </a:lnTo>
                  <a:cubicBezTo>
                    <a:pt x="2489786" y="649704"/>
                    <a:pt x="2637743" y="588270"/>
                    <a:pt x="2792592" y="551230"/>
                  </a:cubicBezTo>
                  <a:lnTo>
                    <a:pt x="2855070" y="536255"/>
                  </a:lnTo>
                  <a:lnTo>
                    <a:pt x="2925722" y="203098"/>
                  </a:lnTo>
                  <a:lnTo>
                    <a:pt x="3370404" y="203098"/>
                  </a:lnTo>
                  <a:lnTo>
                    <a:pt x="3440854" y="536156"/>
                  </a:lnTo>
                  <a:lnTo>
                    <a:pt x="3503332" y="551081"/>
                  </a:lnTo>
                  <a:cubicBezTo>
                    <a:pt x="3658181" y="588169"/>
                    <a:pt x="3806150" y="649605"/>
                    <a:pt x="3943051" y="733502"/>
                  </a:cubicBezTo>
                  <a:lnTo>
                    <a:pt x="3997697" y="767021"/>
                  </a:lnTo>
                  <a:lnTo>
                    <a:pt x="4283252" y="581179"/>
                  </a:lnTo>
                  <a:lnTo>
                    <a:pt x="4607282" y="905311"/>
                  </a:lnTo>
                  <a:lnTo>
                    <a:pt x="4492100" y="1175001"/>
                  </a:lnTo>
                  <a:cubicBezTo>
                    <a:pt x="4413704" y="1208719"/>
                    <a:pt x="4341008" y="1256170"/>
                    <a:pt x="4277743" y="1317507"/>
                  </a:cubicBezTo>
                  <a:cubicBezTo>
                    <a:pt x="4273580" y="1321569"/>
                    <a:pt x="4270013" y="1325935"/>
                    <a:pt x="4265938" y="1330099"/>
                  </a:cubicBezTo>
                  <a:cubicBezTo>
                    <a:pt x="4026702" y="949788"/>
                    <a:pt x="3603738" y="710842"/>
                    <a:pt x="3148013" y="710842"/>
                  </a:cubicBezTo>
                  <a:cubicBezTo>
                    <a:pt x="2689012" y="710842"/>
                    <a:pt x="2264868" y="952020"/>
                    <a:pt x="2026216" y="1336204"/>
                  </a:cubicBezTo>
                  <a:cubicBezTo>
                    <a:pt x="1962354" y="1269360"/>
                    <a:pt x="1886383" y="1215214"/>
                    <a:pt x="1802199" y="1177381"/>
                  </a:cubicBezTo>
                  <a:close/>
                  <a:moveTo>
                    <a:pt x="1320134" y="2821102"/>
                  </a:moveTo>
                  <a:lnTo>
                    <a:pt x="1320134" y="2499497"/>
                  </a:lnTo>
                  <a:lnTo>
                    <a:pt x="1269462" y="2470200"/>
                  </a:lnTo>
                  <a:cubicBezTo>
                    <a:pt x="1112773" y="2379606"/>
                    <a:pt x="1015488" y="2211212"/>
                    <a:pt x="1015488" y="2030976"/>
                  </a:cubicBezTo>
                  <a:lnTo>
                    <a:pt x="1015488" y="1827878"/>
                  </a:lnTo>
                  <a:cubicBezTo>
                    <a:pt x="1015488" y="1689391"/>
                    <a:pt x="1070229" y="1559878"/>
                    <a:pt x="1169744" y="1463432"/>
                  </a:cubicBezTo>
                  <a:cubicBezTo>
                    <a:pt x="1269162" y="1367037"/>
                    <a:pt x="1401348" y="1315082"/>
                    <a:pt x="1538947" y="1320426"/>
                  </a:cubicBezTo>
                  <a:cubicBezTo>
                    <a:pt x="1810221" y="1328563"/>
                    <a:pt x="2030976" y="1567710"/>
                    <a:pt x="2030976" y="1853469"/>
                  </a:cubicBezTo>
                  <a:lnTo>
                    <a:pt x="2030976" y="2030976"/>
                  </a:lnTo>
                  <a:cubicBezTo>
                    <a:pt x="2030976" y="2211212"/>
                    <a:pt x="1933591" y="2379606"/>
                    <a:pt x="1776812" y="2470390"/>
                  </a:cubicBezTo>
                  <a:lnTo>
                    <a:pt x="1726038" y="2499750"/>
                  </a:lnTo>
                  <a:lnTo>
                    <a:pt x="1726431" y="2821102"/>
                  </a:lnTo>
                  <a:lnTo>
                    <a:pt x="2074858" y="2908167"/>
                  </a:lnTo>
                  <a:cubicBezTo>
                    <a:pt x="1984568" y="3000551"/>
                    <a:pt x="1929427" y="3125545"/>
                    <a:pt x="1929427" y="3262052"/>
                  </a:cubicBezTo>
                  <a:lnTo>
                    <a:pt x="1929427" y="3337274"/>
                  </a:lnTo>
                  <a:lnTo>
                    <a:pt x="1612684" y="3407686"/>
                  </a:lnTo>
                  <a:lnTo>
                    <a:pt x="1620909" y="3378922"/>
                  </a:lnTo>
                  <a:lnTo>
                    <a:pt x="1624781" y="3191247"/>
                  </a:lnTo>
                  <a:lnTo>
                    <a:pt x="1089220" y="2878819"/>
                  </a:lnTo>
                  <a:close/>
                  <a:moveTo>
                    <a:pt x="203098" y="2640269"/>
                  </a:moveTo>
                  <a:lnTo>
                    <a:pt x="277127" y="2640269"/>
                  </a:lnTo>
                  <a:lnTo>
                    <a:pt x="1007455" y="3066253"/>
                  </a:lnTo>
                  <a:lnTo>
                    <a:pt x="638944" y="4540247"/>
                  </a:lnTo>
                  <a:lnTo>
                    <a:pt x="203098" y="4394905"/>
                  </a:lnTo>
                  <a:close/>
                  <a:moveTo>
                    <a:pt x="1031950" y="4671245"/>
                  </a:moveTo>
                  <a:lnTo>
                    <a:pt x="832076" y="4604654"/>
                  </a:lnTo>
                  <a:lnTo>
                    <a:pt x="1190074" y="3172803"/>
                  </a:lnTo>
                  <a:lnTo>
                    <a:pt x="1421683" y="3307876"/>
                  </a:lnTo>
                  <a:lnTo>
                    <a:pt x="1421683" y="3336881"/>
                  </a:lnTo>
                  <a:lnTo>
                    <a:pt x="1040479" y="4671245"/>
                  </a:lnTo>
                  <a:close/>
                  <a:moveTo>
                    <a:pt x="1726329" y="4963591"/>
                  </a:moveTo>
                  <a:cubicBezTo>
                    <a:pt x="1726329" y="4933647"/>
                    <a:pt x="1738427" y="4904286"/>
                    <a:pt x="1759650" y="4883075"/>
                  </a:cubicBezTo>
                  <a:lnTo>
                    <a:pt x="1938160" y="4704565"/>
                  </a:lnTo>
                  <a:cubicBezTo>
                    <a:pt x="1959371" y="4683342"/>
                    <a:pt x="1988732" y="4671245"/>
                    <a:pt x="2018676" y="4671245"/>
                  </a:cubicBezTo>
                  <a:cubicBezTo>
                    <a:pt x="2081458" y="4671245"/>
                    <a:pt x="2132525" y="4722311"/>
                    <a:pt x="2132525" y="4785093"/>
                  </a:cubicBezTo>
                  <a:cubicBezTo>
                    <a:pt x="2132525" y="4815038"/>
                    <a:pt x="2120428" y="4844398"/>
                    <a:pt x="2099204" y="4865622"/>
                  </a:cubicBezTo>
                  <a:lnTo>
                    <a:pt x="1920707" y="5044119"/>
                  </a:lnTo>
                  <a:cubicBezTo>
                    <a:pt x="1899483" y="5065343"/>
                    <a:pt x="1870123" y="5077440"/>
                    <a:pt x="1840178" y="5077440"/>
                  </a:cubicBezTo>
                  <a:cubicBezTo>
                    <a:pt x="1777396" y="5077440"/>
                    <a:pt x="1726329" y="5026373"/>
                    <a:pt x="1726329" y="4963591"/>
                  </a:cubicBezTo>
                  <a:close/>
                  <a:moveTo>
                    <a:pt x="2030976" y="5268237"/>
                  </a:moveTo>
                  <a:cubicBezTo>
                    <a:pt x="2030976" y="5238293"/>
                    <a:pt x="2043073" y="5208933"/>
                    <a:pt x="2064297" y="5187722"/>
                  </a:cubicBezTo>
                  <a:lnTo>
                    <a:pt x="2242807" y="5009212"/>
                  </a:lnTo>
                  <a:cubicBezTo>
                    <a:pt x="2264018" y="4987988"/>
                    <a:pt x="2293378" y="4975891"/>
                    <a:pt x="2323322" y="4975891"/>
                  </a:cubicBezTo>
                  <a:cubicBezTo>
                    <a:pt x="2386105" y="4975891"/>
                    <a:pt x="2437171" y="5026957"/>
                    <a:pt x="2437171" y="5089740"/>
                  </a:cubicBezTo>
                  <a:cubicBezTo>
                    <a:pt x="2437171" y="5119684"/>
                    <a:pt x="2425074" y="5149044"/>
                    <a:pt x="2403850" y="5170268"/>
                  </a:cubicBezTo>
                  <a:lnTo>
                    <a:pt x="2225353" y="5348765"/>
                  </a:lnTo>
                  <a:cubicBezTo>
                    <a:pt x="2204129" y="5369989"/>
                    <a:pt x="2174769" y="5382086"/>
                    <a:pt x="2144825" y="5382086"/>
                  </a:cubicBezTo>
                  <a:cubicBezTo>
                    <a:pt x="2082042" y="5382086"/>
                    <a:pt x="2030976" y="5331020"/>
                    <a:pt x="2030976" y="5268237"/>
                  </a:cubicBezTo>
                  <a:close/>
                  <a:moveTo>
                    <a:pt x="2335622" y="5572884"/>
                  </a:moveTo>
                  <a:cubicBezTo>
                    <a:pt x="2335622" y="5542939"/>
                    <a:pt x="2347719" y="5513579"/>
                    <a:pt x="2368943" y="5492368"/>
                  </a:cubicBezTo>
                  <a:lnTo>
                    <a:pt x="2547453" y="5313858"/>
                  </a:lnTo>
                  <a:cubicBezTo>
                    <a:pt x="2568664" y="5292634"/>
                    <a:pt x="2598024" y="5280537"/>
                    <a:pt x="2627969" y="5280537"/>
                  </a:cubicBezTo>
                  <a:cubicBezTo>
                    <a:pt x="2690751" y="5280537"/>
                    <a:pt x="2741817" y="5331604"/>
                    <a:pt x="2741817" y="5394386"/>
                  </a:cubicBezTo>
                  <a:cubicBezTo>
                    <a:pt x="2741817" y="5424330"/>
                    <a:pt x="2729720" y="5453691"/>
                    <a:pt x="2708497" y="5474914"/>
                  </a:cubicBezTo>
                  <a:lnTo>
                    <a:pt x="2529999" y="5653412"/>
                  </a:lnTo>
                  <a:cubicBezTo>
                    <a:pt x="2508776" y="5674635"/>
                    <a:pt x="2479415" y="5686733"/>
                    <a:pt x="2449471" y="5686733"/>
                  </a:cubicBezTo>
                  <a:cubicBezTo>
                    <a:pt x="2386689" y="5686733"/>
                    <a:pt x="2335622" y="5635666"/>
                    <a:pt x="2335622" y="5572884"/>
                  </a:cubicBezTo>
                  <a:close/>
                  <a:moveTo>
                    <a:pt x="2754117" y="5991379"/>
                  </a:moveTo>
                  <a:cubicBezTo>
                    <a:pt x="2691335" y="5991379"/>
                    <a:pt x="2640269" y="5940312"/>
                    <a:pt x="2640269" y="5877530"/>
                  </a:cubicBezTo>
                  <a:cubicBezTo>
                    <a:pt x="2640269" y="5847586"/>
                    <a:pt x="2652366" y="5818226"/>
                    <a:pt x="2673589" y="5797014"/>
                  </a:cubicBezTo>
                  <a:lnTo>
                    <a:pt x="2852099" y="5618504"/>
                  </a:lnTo>
                  <a:cubicBezTo>
                    <a:pt x="2873310" y="5597281"/>
                    <a:pt x="2902671" y="5585184"/>
                    <a:pt x="2932615" y="5585184"/>
                  </a:cubicBezTo>
                  <a:cubicBezTo>
                    <a:pt x="2995398" y="5585184"/>
                    <a:pt x="3046464" y="5636250"/>
                    <a:pt x="3046464" y="5699033"/>
                  </a:cubicBezTo>
                  <a:cubicBezTo>
                    <a:pt x="3046464" y="5728977"/>
                    <a:pt x="3034367" y="5758337"/>
                    <a:pt x="3013143" y="5779561"/>
                  </a:cubicBezTo>
                  <a:lnTo>
                    <a:pt x="2834646" y="5958058"/>
                  </a:lnTo>
                  <a:cubicBezTo>
                    <a:pt x="2813422" y="5979282"/>
                    <a:pt x="2784062" y="5991379"/>
                    <a:pt x="2754117" y="5991379"/>
                  </a:cubicBezTo>
                  <a:close/>
                  <a:moveTo>
                    <a:pt x="3245195" y="6092928"/>
                  </a:moveTo>
                  <a:lnTo>
                    <a:pt x="3226408" y="6092928"/>
                  </a:lnTo>
                  <a:cubicBezTo>
                    <a:pt x="3200526" y="6092928"/>
                    <a:pt x="3175736" y="6083509"/>
                    <a:pt x="3156441" y="6066398"/>
                  </a:cubicBezTo>
                  <a:lnTo>
                    <a:pt x="3080483" y="5999414"/>
                  </a:lnTo>
                  <a:lnTo>
                    <a:pt x="3156746" y="5923151"/>
                  </a:lnTo>
                  <a:cubicBezTo>
                    <a:pt x="3183961" y="5895923"/>
                    <a:pt x="3205083" y="5863554"/>
                    <a:pt x="3220709" y="5828787"/>
                  </a:cubicBezTo>
                  <a:lnTo>
                    <a:pt x="3313029" y="5905646"/>
                  </a:lnTo>
                  <a:cubicBezTo>
                    <a:pt x="3337173" y="5925778"/>
                    <a:pt x="3351110" y="5955431"/>
                    <a:pt x="3351110" y="5987012"/>
                  </a:cubicBezTo>
                  <a:cubicBezTo>
                    <a:pt x="3351110" y="6045428"/>
                    <a:pt x="3303611" y="6092928"/>
                    <a:pt x="3245195" y="6092928"/>
                  </a:cubicBezTo>
                  <a:close/>
                  <a:moveTo>
                    <a:pt x="4155859" y="5178989"/>
                  </a:moveTo>
                  <a:lnTo>
                    <a:pt x="4138316" y="5178989"/>
                  </a:lnTo>
                  <a:cubicBezTo>
                    <a:pt x="4112828" y="5178989"/>
                    <a:pt x="4087935" y="5169963"/>
                    <a:pt x="4068451" y="5153601"/>
                  </a:cubicBezTo>
                  <a:lnTo>
                    <a:pt x="3517764" y="4694702"/>
                  </a:lnTo>
                  <a:lnTo>
                    <a:pt x="3387655" y="4850795"/>
                  </a:lnTo>
                  <a:lnTo>
                    <a:pt x="3922424" y="5296354"/>
                  </a:lnTo>
                  <a:cubicBezTo>
                    <a:pt x="3946465" y="5316486"/>
                    <a:pt x="3960403" y="5346138"/>
                    <a:pt x="3960403" y="5377720"/>
                  </a:cubicBezTo>
                  <a:cubicBezTo>
                    <a:pt x="3960403" y="5436135"/>
                    <a:pt x="3912903" y="5483635"/>
                    <a:pt x="3854488" y="5483635"/>
                  </a:cubicBezTo>
                  <a:lnTo>
                    <a:pt x="3832325" y="5483635"/>
                  </a:lnTo>
                  <a:cubicBezTo>
                    <a:pt x="3807686" y="5483635"/>
                    <a:pt x="3783581" y="5474914"/>
                    <a:pt x="3764592" y="5459047"/>
                  </a:cubicBezTo>
                  <a:lnTo>
                    <a:pt x="3213017" y="4999438"/>
                  </a:lnTo>
                  <a:lnTo>
                    <a:pt x="3082907" y="5155531"/>
                  </a:lnTo>
                  <a:lnTo>
                    <a:pt x="3617676" y="5601152"/>
                  </a:lnTo>
                  <a:cubicBezTo>
                    <a:pt x="3641819" y="5621132"/>
                    <a:pt x="3655757" y="5650784"/>
                    <a:pt x="3655757" y="5682366"/>
                  </a:cubicBezTo>
                  <a:cubicBezTo>
                    <a:pt x="3655757" y="5740782"/>
                    <a:pt x="3608257" y="5788281"/>
                    <a:pt x="3549841" y="5788281"/>
                  </a:cubicBezTo>
                  <a:cubicBezTo>
                    <a:pt x="3510872" y="5788281"/>
                    <a:pt x="3472893" y="5774445"/>
                    <a:pt x="3442987" y="5749604"/>
                  </a:cubicBezTo>
                  <a:lnTo>
                    <a:pt x="3216342" y="5560685"/>
                  </a:lnTo>
                  <a:cubicBezTo>
                    <a:pt x="3166406" y="5458641"/>
                    <a:pt x="3063816" y="5387494"/>
                    <a:pt x="2943671" y="5383229"/>
                  </a:cubicBezTo>
                  <a:cubicBezTo>
                    <a:pt x="2937819" y="5217564"/>
                    <a:pt x="2804689" y="5084434"/>
                    <a:pt x="2639025" y="5078582"/>
                  </a:cubicBezTo>
                  <a:cubicBezTo>
                    <a:pt x="2633173" y="4912918"/>
                    <a:pt x="2500043" y="4779788"/>
                    <a:pt x="2334378" y="4773936"/>
                  </a:cubicBezTo>
                  <a:cubicBezTo>
                    <a:pt x="2328438" y="4604400"/>
                    <a:pt x="2189595" y="4468147"/>
                    <a:pt x="2018676" y="4468147"/>
                  </a:cubicBezTo>
                  <a:cubicBezTo>
                    <a:pt x="1935228" y="4468147"/>
                    <a:pt x="1853557" y="4501963"/>
                    <a:pt x="1794558" y="4560975"/>
                  </a:cubicBezTo>
                  <a:lnTo>
                    <a:pt x="1616060" y="4739473"/>
                  </a:lnTo>
                  <a:cubicBezTo>
                    <a:pt x="1605398" y="4750135"/>
                    <a:pt x="1596563" y="4762232"/>
                    <a:pt x="1587588" y="4774228"/>
                  </a:cubicBezTo>
                  <a:lnTo>
                    <a:pt x="1275656" y="4587048"/>
                  </a:lnTo>
                  <a:lnTo>
                    <a:pt x="1549114" y="3629976"/>
                  </a:lnTo>
                  <a:lnTo>
                    <a:pt x="2234670" y="3477551"/>
                  </a:lnTo>
                  <a:cubicBezTo>
                    <a:pt x="2414513" y="3437338"/>
                    <a:pt x="2604117" y="3446058"/>
                    <a:pt x="2779505" y="3502190"/>
                  </a:cubicBezTo>
                  <a:lnTo>
                    <a:pt x="2929099" y="3550044"/>
                  </a:lnTo>
                  <a:lnTo>
                    <a:pt x="2421951" y="3803612"/>
                  </a:lnTo>
                  <a:cubicBezTo>
                    <a:pt x="2306072" y="3861685"/>
                    <a:pt x="2234074" y="3978250"/>
                    <a:pt x="2234074" y="4107865"/>
                  </a:cubicBezTo>
                  <a:lnTo>
                    <a:pt x="2234074" y="4127946"/>
                  </a:lnTo>
                  <a:cubicBezTo>
                    <a:pt x="2234074" y="4315532"/>
                    <a:pt x="2386689" y="4468147"/>
                    <a:pt x="2574275" y="4468147"/>
                  </a:cubicBezTo>
                  <a:cubicBezTo>
                    <a:pt x="2635902" y="4468147"/>
                    <a:pt x="2696552" y="4451391"/>
                    <a:pt x="2749256" y="4419607"/>
                  </a:cubicBezTo>
                  <a:lnTo>
                    <a:pt x="3127386" y="4192861"/>
                  </a:lnTo>
                  <a:cubicBezTo>
                    <a:pt x="3203344" y="4147341"/>
                    <a:pt x="3305299" y="4157306"/>
                    <a:pt x="3370899" y="4216306"/>
                  </a:cubicBezTo>
                  <a:lnTo>
                    <a:pt x="4228898" y="4988483"/>
                  </a:lnTo>
                  <a:cubicBezTo>
                    <a:pt x="4251861" y="5009313"/>
                    <a:pt x="4265049" y="5038864"/>
                    <a:pt x="4265049" y="5069798"/>
                  </a:cubicBezTo>
                  <a:cubicBezTo>
                    <a:pt x="4265049" y="5130055"/>
                    <a:pt x="4216115" y="5178989"/>
                    <a:pt x="4155859" y="5178989"/>
                  </a:cubicBezTo>
                  <a:close/>
                  <a:moveTo>
                    <a:pt x="6092928" y="3999182"/>
                  </a:moveTo>
                  <a:lnTo>
                    <a:pt x="4382122" y="4854654"/>
                  </a:lnTo>
                  <a:cubicBezTo>
                    <a:pt x="4376563" y="4848752"/>
                    <a:pt x="4370762" y="4843154"/>
                    <a:pt x="4364669" y="4837696"/>
                  </a:cubicBezTo>
                  <a:lnTo>
                    <a:pt x="3506810" y="4065519"/>
                  </a:lnTo>
                  <a:cubicBezTo>
                    <a:pt x="3431638" y="3997697"/>
                    <a:pt x="3334456" y="3960403"/>
                    <a:pt x="3233199" y="3960403"/>
                  </a:cubicBezTo>
                  <a:cubicBezTo>
                    <a:pt x="3159170" y="3960403"/>
                    <a:pt x="3086474" y="3980535"/>
                    <a:pt x="3022816" y="4018717"/>
                  </a:cubicBezTo>
                  <a:lnTo>
                    <a:pt x="2644534" y="4245565"/>
                  </a:lnTo>
                  <a:cubicBezTo>
                    <a:pt x="2623310" y="4258360"/>
                    <a:pt x="2599065" y="4265049"/>
                    <a:pt x="2574275" y="4265049"/>
                  </a:cubicBezTo>
                  <a:cubicBezTo>
                    <a:pt x="2498608" y="4265049"/>
                    <a:pt x="2437171" y="4203612"/>
                    <a:pt x="2437171" y="4127946"/>
                  </a:cubicBezTo>
                  <a:lnTo>
                    <a:pt x="2437171" y="4107865"/>
                  </a:lnTo>
                  <a:cubicBezTo>
                    <a:pt x="2437171" y="4055554"/>
                    <a:pt x="2466227" y="4008651"/>
                    <a:pt x="2512939" y="3985295"/>
                  </a:cubicBezTo>
                  <a:lnTo>
                    <a:pt x="3079391" y="3702063"/>
                  </a:lnTo>
                  <a:cubicBezTo>
                    <a:pt x="3176319" y="3653523"/>
                    <a:pt x="3291412" y="3642669"/>
                    <a:pt x="3395881" y="3672715"/>
                  </a:cubicBezTo>
                  <a:lnTo>
                    <a:pt x="4034038" y="3854983"/>
                  </a:lnTo>
                  <a:lnTo>
                    <a:pt x="4188596" y="3858854"/>
                  </a:lnTo>
                  <a:lnTo>
                    <a:pt x="6092928" y="2856555"/>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6" name="Google Shape;1092;p108"/>
            <p:cNvSpPr/>
            <p:nvPr/>
          </p:nvSpPr>
          <p:spPr>
            <a:xfrm>
              <a:off x="7359660" y="1775407"/>
              <a:ext cx="559800" cy="5439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7" name="Google Shape;1093;p108"/>
            <p:cNvSpPr/>
            <p:nvPr/>
          </p:nvSpPr>
          <p:spPr>
            <a:xfrm>
              <a:off x="7359660" y="2751620"/>
              <a:ext cx="559800" cy="5439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8" name="Google Shape;1094;p108"/>
            <p:cNvSpPr/>
            <p:nvPr/>
          </p:nvSpPr>
          <p:spPr>
            <a:xfrm>
              <a:off x="7359660" y="3733598"/>
              <a:ext cx="559800" cy="543900"/>
            </a:xfrm>
            <a:prstGeom prst="ellipse">
              <a:avLst/>
            </a:prstGeom>
            <a:solidFill>
              <a:srgbClr val="167863"/>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59" name="Google Shape;1095;p108"/>
            <p:cNvGrpSpPr/>
            <p:nvPr/>
          </p:nvGrpSpPr>
          <p:grpSpPr>
            <a:xfrm>
              <a:off x="7441848" y="1855388"/>
              <a:ext cx="394533" cy="383907"/>
              <a:chOff x="2133599" y="989292"/>
              <a:chExt cx="4876800" cy="4878108"/>
            </a:xfrm>
          </p:grpSpPr>
          <p:sp>
            <p:nvSpPr>
              <p:cNvPr id="138" name="Google Shape;1096;p108"/>
              <p:cNvSpPr/>
              <p:nvPr/>
            </p:nvSpPr>
            <p:spPr>
              <a:xfrm>
                <a:off x="2133599" y="989292"/>
                <a:ext cx="4876800" cy="3902747"/>
              </a:xfrm>
              <a:custGeom>
                <a:avLst/>
                <a:gdLst/>
                <a:ahLst/>
                <a:cxnLst/>
                <a:rect l="l" t="t" r="r" b="b"/>
                <a:pathLst>
                  <a:path w="4876800" h="3902747" extrusionOk="0">
                    <a:moveTo>
                      <a:pt x="4632960" y="2195868"/>
                    </a:moveTo>
                    <a:lnTo>
                      <a:pt x="4551680" y="2195868"/>
                    </a:lnTo>
                    <a:lnTo>
                      <a:pt x="4551680" y="2114588"/>
                    </a:lnTo>
                    <a:cubicBezTo>
                      <a:pt x="4551363" y="2056188"/>
                      <a:pt x="4519745" y="2002454"/>
                      <a:pt x="4468856" y="1973811"/>
                    </a:cubicBezTo>
                    <a:cubicBezTo>
                      <a:pt x="4437758" y="874792"/>
                      <a:pt x="3537858" y="0"/>
                      <a:pt x="2438400" y="0"/>
                    </a:cubicBezTo>
                    <a:cubicBezTo>
                      <a:pt x="1338942" y="0"/>
                      <a:pt x="439044" y="874792"/>
                      <a:pt x="407944" y="1973811"/>
                    </a:cubicBezTo>
                    <a:cubicBezTo>
                      <a:pt x="357054" y="2002454"/>
                      <a:pt x="325439" y="2056188"/>
                      <a:pt x="325120" y="2114588"/>
                    </a:cubicBezTo>
                    <a:lnTo>
                      <a:pt x="325120" y="2195868"/>
                    </a:lnTo>
                    <a:lnTo>
                      <a:pt x="243840" y="2195868"/>
                    </a:lnTo>
                    <a:cubicBezTo>
                      <a:pt x="109171" y="2195868"/>
                      <a:pt x="0" y="2305035"/>
                      <a:pt x="0" y="2439708"/>
                    </a:cubicBezTo>
                    <a:lnTo>
                      <a:pt x="0" y="3415068"/>
                    </a:lnTo>
                    <a:cubicBezTo>
                      <a:pt x="0" y="3549741"/>
                      <a:pt x="109171" y="3658908"/>
                      <a:pt x="243840" y="3658908"/>
                    </a:cubicBezTo>
                    <a:lnTo>
                      <a:pt x="325120" y="3658908"/>
                    </a:lnTo>
                    <a:lnTo>
                      <a:pt x="325120" y="3740188"/>
                    </a:lnTo>
                    <a:cubicBezTo>
                      <a:pt x="325120" y="3829970"/>
                      <a:pt x="397901" y="3902748"/>
                      <a:pt x="487680" y="3902748"/>
                    </a:cubicBezTo>
                    <a:lnTo>
                      <a:pt x="812800" y="3902748"/>
                    </a:lnTo>
                    <a:cubicBezTo>
                      <a:pt x="947473" y="3902748"/>
                      <a:pt x="1056640" y="3793581"/>
                      <a:pt x="1056640" y="3658908"/>
                    </a:cubicBezTo>
                    <a:lnTo>
                      <a:pt x="1056640" y="2195868"/>
                    </a:lnTo>
                    <a:cubicBezTo>
                      <a:pt x="1056177" y="2094235"/>
                      <a:pt x="992730" y="2003551"/>
                      <a:pt x="897413" y="1968284"/>
                    </a:cubicBezTo>
                    <a:cubicBezTo>
                      <a:pt x="931371" y="1141829"/>
                      <a:pt x="1611246" y="489319"/>
                      <a:pt x="2438400" y="489319"/>
                    </a:cubicBezTo>
                    <a:cubicBezTo>
                      <a:pt x="3265554" y="489319"/>
                      <a:pt x="3945429" y="1141829"/>
                      <a:pt x="3979388" y="1968284"/>
                    </a:cubicBezTo>
                    <a:cubicBezTo>
                      <a:pt x="3884071" y="2003551"/>
                      <a:pt x="3820623" y="2094235"/>
                      <a:pt x="3820160" y="2195868"/>
                    </a:cubicBezTo>
                    <a:lnTo>
                      <a:pt x="3820160" y="3658908"/>
                    </a:lnTo>
                    <a:cubicBezTo>
                      <a:pt x="3820160" y="3793581"/>
                      <a:pt x="3929327" y="3902748"/>
                      <a:pt x="4064000" y="3902748"/>
                    </a:cubicBezTo>
                    <a:lnTo>
                      <a:pt x="4389120" y="3902748"/>
                    </a:lnTo>
                    <a:cubicBezTo>
                      <a:pt x="4478902" y="3902748"/>
                      <a:pt x="4551680" y="3829970"/>
                      <a:pt x="4551680" y="3740188"/>
                    </a:cubicBezTo>
                    <a:lnTo>
                      <a:pt x="4551680" y="3658908"/>
                    </a:lnTo>
                    <a:lnTo>
                      <a:pt x="4632960" y="3658908"/>
                    </a:lnTo>
                    <a:cubicBezTo>
                      <a:pt x="4767633" y="3658908"/>
                      <a:pt x="4876800" y="3549741"/>
                      <a:pt x="4876800" y="3415068"/>
                    </a:cubicBezTo>
                    <a:lnTo>
                      <a:pt x="4876800" y="2439708"/>
                    </a:lnTo>
                    <a:cubicBezTo>
                      <a:pt x="4876800" y="2305035"/>
                      <a:pt x="4767633" y="2195868"/>
                      <a:pt x="4632960" y="2195868"/>
                    </a:cubicBezTo>
                    <a:close/>
                    <a:moveTo>
                      <a:pt x="243840" y="3496348"/>
                    </a:moveTo>
                    <a:cubicBezTo>
                      <a:pt x="198951" y="3496348"/>
                      <a:pt x="162560" y="3459959"/>
                      <a:pt x="162560" y="3415068"/>
                    </a:cubicBezTo>
                    <a:lnTo>
                      <a:pt x="162560" y="2439708"/>
                    </a:lnTo>
                    <a:cubicBezTo>
                      <a:pt x="162560" y="2394817"/>
                      <a:pt x="198951" y="2358428"/>
                      <a:pt x="243840" y="2358428"/>
                    </a:cubicBezTo>
                    <a:lnTo>
                      <a:pt x="325120" y="2358428"/>
                    </a:lnTo>
                    <a:lnTo>
                      <a:pt x="325120" y="3496348"/>
                    </a:lnTo>
                    <a:close/>
                    <a:moveTo>
                      <a:pt x="894080" y="3658908"/>
                    </a:moveTo>
                    <a:cubicBezTo>
                      <a:pt x="894080" y="3703799"/>
                      <a:pt x="857691" y="3740188"/>
                      <a:pt x="812800" y="3740188"/>
                    </a:cubicBezTo>
                    <a:lnTo>
                      <a:pt x="487680" y="3740188"/>
                    </a:lnTo>
                    <a:lnTo>
                      <a:pt x="487680" y="2114588"/>
                    </a:lnTo>
                    <a:lnTo>
                      <a:pt x="812800" y="2114588"/>
                    </a:lnTo>
                    <a:cubicBezTo>
                      <a:pt x="857691" y="2114588"/>
                      <a:pt x="894080" y="2150977"/>
                      <a:pt x="894080" y="2195868"/>
                    </a:cubicBezTo>
                    <a:close/>
                    <a:moveTo>
                      <a:pt x="2438400" y="326428"/>
                    </a:moveTo>
                    <a:cubicBezTo>
                      <a:pt x="1528300" y="327936"/>
                      <a:pt x="779332" y="1042976"/>
                      <a:pt x="735665" y="1952028"/>
                    </a:cubicBezTo>
                    <a:lnTo>
                      <a:pt x="570992" y="1952028"/>
                    </a:lnTo>
                    <a:cubicBezTo>
                      <a:pt x="617539" y="954527"/>
                      <a:pt x="1439818" y="169727"/>
                      <a:pt x="2438400" y="169727"/>
                    </a:cubicBezTo>
                    <a:cubicBezTo>
                      <a:pt x="3436982" y="169727"/>
                      <a:pt x="4259259" y="954527"/>
                      <a:pt x="4305808" y="1952028"/>
                    </a:cubicBezTo>
                    <a:lnTo>
                      <a:pt x="4141135" y="1952028"/>
                    </a:lnTo>
                    <a:cubicBezTo>
                      <a:pt x="4097471" y="1042976"/>
                      <a:pt x="3348501" y="327936"/>
                      <a:pt x="2438400" y="326428"/>
                    </a:cubicBezTo>
                    <a:close/>
                    <a:moveTo>
                      <a:pt x="4389120" y="3740188"/>
                    </a:moveTo>
                    <a:lnTo>
                      <a:pt x="4064000" y="3740188"/>
                    </a:lnTo>
                    <a:cubicBezTo>
                      <a:pt x="4019109" y="3740188"/>
                      <a:pt x="3982720" y="3703799"/>
                      <a:pt x="3982720" y="3658908"/>
                    </a:cubicBezTo>
                    <a:lnTo>
                      <a:pt x="3982720" y="2195868"/>
                    </a:lnTo>
                    <a:cubicBezTo>
                      <a:pt x="3982720" y="2150977"/>
                      <a:pt x="4019109" y="2114588"/>
                      <a:pt x="4064000" y="2114588"/>
                    </a:cubicBezTo>
                    <a:lnTo>
                      <a:pt x="4389120" y="2114588"/>
                    </a:lnTo>
                    <a:close/>
                    <a:moveTo>
                      <a:pt x="4714240" y="3415068"/>
                    </a:moveTo>
                    <a:cubicBezTo>
                      <a:pt x="4714240" y="3459959"/>
                      <a:pt x="4677851" y="3496348"/>
                      <a:pt x="4632960" y="3496348"/>
                    </a:cubicBezTo>
                    <a:lnTo>
                      <a:pt x="4551680" y="3496348"/>
                    </a:lnTo>
                    <a:lnTo>
                      <a:pt x="4551680" y="2358428"/>
                    </a:lnTo>
                    <a:lnTo>
                      <a:pt x="4632960" y="2358428"/>
                    </a:lnTo>
                    <a:cubicBezTo>
                      <a:pt x="4677851" y="2358428"/>
                      <a:pt x="4714240" y="2394817"/>
                      <a:pt x="4714240" y="243970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9" name="Google Shape;1097;p108"/>
              <p:cNvSpPr/>
              <p:nvPr/>
            </p:nvSpPr>
            <p:spPr>
              <a:xfrm>
                <a:off x="3352800" y="2209800"/>
                <a:ext cx="2438400" cy="3657600"/>
              </a:xfrm>
              <a:custGeom>
                <a:avLst/>
                <a:gdLst/>
                <a:ahLst/>
                <a:cxnLst/>
                <a:rect l="l" t="t" r="r" b="b"/>
                <a:pathLst>
                  <a:path w="2438400" h="3657600" extrusionOk="0">
                    <a:moveTo>
                      <a:pt x="2113280" y="0"/>
                    </a:moveTo>
                    <a:lnTo>
                      <a:pt x="325120" y="0"/>
                    </a:lnTo>
                    <a:cubicBezTo>
                      <a:pt x="145564" y="0"/>
                      <a:pt x="0" y="145564"/>
                      <a:pt x="0" y="325120"/>
                    </a:cubicBezTo>
                    <a:lnTo>
                      <a:pt x="0" y="3332480"/>
                    </a:lnTo>
                    <a:cubicBezTo>
                      <a:pt x="0" y="3512036"/>
                      <a:pt x="145564" y="3657600"/>
                      <a:pt x="325120" y="3657600"/>
                    </a:cubicBezTo>
                    <a:lnTo>
                      <a:pt x="2113280" y="3657600"/>
                    </a:lnTo>
                    <a:cubicBezTo>
                      <a:pt x="2292836" y="3657600"/>
                      <a:pt x="2438400" y="3512036"/>
                      <a:pt x="2438400" y="3332480"/>
                    </a:cubicBezTo>
                    <a:lnTo>
                      <a:pt x="2438400" y="325120"/>
                    </a:lnTo>
                    <a:cubicBezTo>
                      <a:pt x="2438400" y="145564"/>
                      <a:pt x="2292836" y="0"/>
                      <a:pt x="2113280" y="0"/>
                    </a:cubicBezTo>
                    <a:close/>
                    <a:moveTo>
                      <a:pt x="1819209" y="162560"/>
                    </a:moveTo>
                    <a:lnTo>
                      <a:pt x="1760362" y="280172"/>
                    </a:lnTo>
                    <a:cubicBezTo>
                      <a:pt x="1746707" y="307799"/>
                      <a:pt x="1718511" y="325242"/>
                      <a:pt x="1687698" y="325120"/>
                    </a:cubicBezTo>
                    <a:lnTo>
                      <a:pt x="750702" y="325120"/>
                    </a:lnTo>
                    <a:cubicBezTo>
                      <a:pt x="719889" y="325242"/>
                      <a:pt x="691693" y="307799"/>
                      <a:pt x="678038" y="280172"/>
                    </a:cubicBezTo>
                    <a:lnTo>
                      <a:pt x="619191" y="162560"/>
                    </a:lnTo>
                    <a:close/>
                    <a:moveTo>
                      <a:pt x="2113280" y="3495040"/>
                    </a:moveTo>
                    <a:lnTo>
                      <a:pt x="325120" y="3495040"/>
                    </a:lnTo>
                    <a:cubicBezTo>
                      <a:pt x="235338" y="3495040"/>
                      <a:pt x="162560" y="3422262"/>
                      <a:pt x="162560" y="3332480"/>
                    </a:cubicBezTo>
                    <a:lnTo>
                      <a:pt x="162560" y="3287288"/>
                    </a:lnTo>
                    <a:cubicBezTo>
                      <a:pt x="211759" y="3316541"/>
                      <a:pt x="267875" y="3332147"/>
                      <a:pt x="325120" y="3332480"/>
                    </a:cubicBezTo>
                    <a:lnTo>
                      <a:pt x="2113280" y="3332480"/>
                    </a:lnTo>
                    <a:cubicBezTo>
                      <a:pt x="2170526" y="3332147"/>
                      <a:pt x="2226641" y="3316541"/>
                      <a:pt x="2275840" y="3287288"/>
                    </a:cubicBezTo>
                    <a:lnTo>
                      <a:pt x="2275840" y="3332480"/>
                    </a:lnTo>
                    <a:cubicBezTo>
                      <a:pt x="2275840" y="3422262"/>
                      <a:pt x="2203062" y="3495040"/>
                      <a:pt x="2113280" y="3495040"/>
                    </a:cubicBezTo>
                    <a:close/>
                    <a:moveTo>
                      <a:pt x="2113280" y="3169920"/>
                    </a:moveTo>
                    <a:lnTo>
                      <a:pt x="325120" y="3169920"/>
                    </a:lnTo>
                    <a:cubicBezTo>
                      <a:pt x="235338" y="3169920"/>
                      <a:pt x="162560" y="3097142"/>
                      <a:pt x="162560" y="3007360"/>
                    </a:cubicBezTo>
                    <a:lnTo>
                      <a:pt x="162560" y="325120"/>
                    </a:lnTo>
                    <a:cubicBezTo>
                      <a:pt x="162560" y="235338"/>
                      <a:pt x="235338" y="162560"/>
                      <a:pt x="325120" y="162560"/>
                    </a:cubicBezTo>
                    <a:lnTo>
                      <a:pt x="437449" y="162560"/>
                    </a:lnTo>
                    <a:lnTo>
                      <a:pt x="532628" y="352918"/>
                    </a:lnTo>
                    <a:cubicBezTo>
                      <a:pt x="573715" y="435710"/>
                      <a:pt x="658279" y="487964"/>
                      <a:pt x="750702" y="487680"/>
                    </a:cubicBezTo>
                    <a:lnTo>
                      <a:pt x="1687698" y="487680"/>
                    </a:lnTo>
                    <a:cubicBezTo>
                      <a:pt x="1780121" y="487964"/>
                      <a:pt x="1864685" y="435710"/>
                      <a:pt x="1905772" y="352918"/>
                    </a:cubicBezTo>
                    <a:lnTo>
                      <a:pt x="2000951" y="162560"/>
                    </a:lnTo>
                    <a:lnTo>
                      <a:pt x="2113280" y="162560"/>
                    </a:lnTo>
                    <a:cubicBezTo>
                      <a:pt x="2203062" y="162560"/>
                      <a:pt x="2275840" y="235338"/>
                      <a:pt x="2275840" y="325120"/>
                    </a:cubicBezTo>
                    <a:lnTo>
                      <a:pt x="2275840" y="3007360"/>
                    </a:lnTo>
                    <a:cubicBezTo>
                      <a:pt x="2275840" y="3097142"/>
                      <a:pt x="2203062" y="3169920"/>
                      <a:pt x="2113280" y="316992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0" name="Google Shape;1098;p108"/>
              <p:cNvSpPr/>
              <p:nvPr/>
            </p:nvSpPr>
            <p:spPr>
              <a:xfrm>
                <a:off x="4328160" y="3835400"/>
                <a:ext cx="487680" cy="487680"/>
              </a:xfrm>
              <a:custGeom>
                <a:avLst/>
                <a:gdLst/>
                <a:ahLst/>
                <a:cxnLst/>
                <a:rect l="l" t="t" r="r" b="b"/>
                <a:pathLst>
                  <a:path w="487680" h="487680" extrusionOk="0">
                    <a:moveTo>
                      <a:pt x="243840" y="0"/>
                    </a:moveTo>
                    <a:cubicBezTo>
                      <a:pt x="109167" y="0"/>
                      <a:pt x="0" y="109167"/>
                      <a:pt x="0" y="243840"/>
                    </a:cubicBezTo>
                    <a:cubicBezTo>
                      <a:pt x="0" y="378513"/>
                      <a:pt x="109167" y="487680"/>
                      <a:pt x="243840" y="487680"/>
                    </a:cubicBezTo>
                    <a:cubicBezTo>
                      <a:pt x="378513" y="487680"/>
                      <a:pt x="487680" y="378513"/>
                      <a:pt x="487680" y="243840"/>
                    </a:cubicBezTo>
                    <a:cubicBezTo>
                      <a:pt x="487680" y="109167"/>
                      <a:pt x="378513" y="0"/>
                      <a:pt x="243840" y="0"/>
                    </a:cubicBezTo>
                    <a:close/>
                    <a:moveTo>
                      <a:pt x="243840" y="325120"/>
                    </a:moveTo>
                    <a:cubicBezTo>
                      <a:pt x="198949" y="325120"/>
                      <a:pt x="162560" y="288731"/>
                      <a:pt x="162560" y="243840"/>
                    </a:cubicBezTo>
                    <a:cubicBezTo>
                      <a:pt x="162560" y="198949"/>
                      <a:pt x="198949" y="162560"/>
                      <a:pt x="243840" y="162560"/>
                    </a:cubicBezTo>
                    <a:cubicBezTo>
                      <a:pt x="288731" y="162560"/>
                      <a:pt x="325120" y="198949"/>
                      <a:pt x="325120" y="243840"/>
                    </a:cubicBezTo>
                    <a:cubicBezTo>
                      <a:pt x="325120" y="288731"/>
                      <a:pt x="288731" y="325120"/>
                      <a:pt x="243840" y="32512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1" name="Google Shape;1099;p108"/>
              <p:cNvSpPr/>
              <p:nvPr/>
            </p:nvSpPr>
            <p:spPr>
              <a:xfrm>
                <a:off x="4003080" y="3653186"/>
                <a:ext cx="305474" cy="851289"/>
              </a:xfrm>
              <a:custGeom>
                <a:avLst/>
                <a:gdLst/>
                <a:ahLst/>
                <a:cxnLst/>
                <a:rect l="l" t="t" r="r" b="b"/>
                <a:pathLst>
                  <a:path w="305474" h="851289" extrusionOk="0">
                    <a:moveTo>
                      <a:pt x="281595" y="23799"/>
                    </a:moveTo>
                    <a:cubicBezTo>
                      <a:pt x="249855" y="-7933"/>
                      <a:pt x="198404" y="-7933"/>
                      <a:pt x="166665" y="23799"/>
                    </a:cubicBezTo>
                    <a:cubicBezTo>
                      <a:pt x="59952" y="130503"/>
                      <a:pt x="0" y="275231"/>
                      <a:pt x="0" y="426135"/>
                    </a:cubicBezTo>
                    <a:cubicBezTo>
                      <a:pt x="0" y="577039"/>
                      <a:pt x="59952" y="721766"/>
                      <a:pt x="166665" y="828471"/>
                    </a:cubicBezTo>
                    <a:cubicBezTo>
                      <a:pt x="198559" y="859276"/>
                      <a:pt x="249253" y="858837"/>
                      <a:pt x="280603" y="827479"/>
                    </a:cubicBezTo>
                    <a:cubicBezTo>
                      <a:pt x="311961" y="796130"/>
                      <a:pt x="312400" y="745435"/>
                      <a:pt x="281595" y="713541"/>
                    </a:cubicBezTo>
                    <a:cubicBezTo>
                      <a:pt x="122944" y="554842"/>
                      <a:pt x="122944" y="297590"/>
                      <a:pt x="281595" y="138891"/>
                    </a:cubicBezTo>
                    <a:cubicBezTo>
                      <a:pt x="296883" y="123643"/>
                      <a:pt x="305475" y="102941"/>
                      <a:pt x="305475" y="81345"/>
                    </a:cubicBezTo>
                    <a:cubicBezTo>
                      <a:pt x="305475" y="59749"/>
                      <a:pt x="296883" y="39047"/>
                      <a:pt x="281595" y="23799"/>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2" name="Google Shape;1100;p108"/>
              <p:cNvSpPr/>
              <p:nvPr/>
            </p:nvSpPr>
            <p:spPr>
              <a:xfrm>
                <a:off x="4834508" y="3654166"/>
                <a:ext cx="306410" cy="852143"/>
              </a:xfrm>
              <a:custGeom>
                <a:avLst/>
                <a:gdLst/>
                <a:ahLst/>
                <a:cxnLst/>
                <a:rect l="l" t="t" r="r" b="b"/>
                <a:pathLst>
                  <a:path w="306410" h="852143" extrusionOk="0">
                    <a:moveTo>
                      <a:pt x="139746" y="22818"/>
                    </a:moveTo>
                    <a:cubicBezTo>
                      <a:pt x="107852" y="-7987"/>
                      <a:pt x="57157" y="-7548"/>
                      <a:pt x="25808" y="23810"/>
                    </a:cubicBezTo>
                    <a:cubicBezTo>
                      <a:pt x="-5550" y="55160"/>
                      <a:pt x="-5989" y="105854"/>
                      <a:pt x="24816" y="137748"/>
                    </a:cubicBezTo>
                    <a:cubicBezTo>
                      <a:pt x="183467" y="296447"/>
                      <a:pt x="183467" y="553699"/>
                      <a:pt x="24816" y="712398"/>
                    </a:cubicBezTo>
                    <a:cubicBezTo>
                      <a:pt x="3683" y="732807"/>
                      <a:pt x="-4786" y="763027"/>
                      <a:pt x="2651" y="791443"/>
                    </a:cubicBezTo>
                    <a:cubicBezTo>
                      <a:pt x="10088" y="819858"/>
                      <a:pt x="32286" y="842056"/>
                      <a:pt x="60701" y="849493"/>
                    </a:cubicBezTo>
                    <a:cubicBezTo>
                      <a:pt x="89117" y="856930"/>
                      <a:pt x="119336" y="848461"/>
                      <a:pt x="139746" y="827328"/>
                    </a:cubicBezTo>
                    <a:cubicBezTo>
                      <a:pt x="246459" y="720623"/>
                      <a:pt x="306411" y="575896"/>
                      <a:pt x="306411" y="424992"/>
                    </a:cubicBezTo>
                    <a:cubicBezTo>
                      <a:pt x="306411" y="274087"/>
                      <a:pt x="246459" y="129360"/>
                      <a:pt x="139746" y="22656"/>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3" name="Google Shape;1101;p108"/>
              <p:cNvSpPr/>
              <p:nvPr/>
            </p:nvSpPr>
            <p:spPr>
              <a:xfrm>
                <a:off x="3678352" y="3424225"/>
                <a:ext cx="401197" cy="1312026"/>
              </a:xfrm>
              <a:custGeom>
                <a:avLst/>
                <a:gdLst/>
                <a:ahLst/>
                <a:cxnLst/>
                <a:rect l="l" t="t" r="r" b="b"/>
                <a:pathLst>
                  <a:path w="401197" h="1312026" extrusionOk="0">
                    <a:moveTo>
                      <a:pt x="376381" y="137748"/>
                    </a:moveTo>
                    <a:cubicBezTo>
                      <a:pt x="407186" y="105854"/>
                      <a:pt x="406747" y="55160"/>
                      <a:pt x="375390" y="23810"/>
                    </a:cubicBezTo>
                    <a:cubicBezTo>
                      <a:pt x="344040" y="-7548"/>
                      <a:pt x="293346" y="-7987"/>
                      <a:pt x="261451" y="22818"/>
                    </a:cubicBezTo>
                    <a:cubicBezTo>
                      <a:pt x="-87150" y="372200"/>
                      <a:pt x="-87150" y="937828"/>
                      <a:pt x="261451" y="1287210"/>
                    </a:cubicBezTo>
                    <a:cubicBezTo>
                      <a:pt x="281861" y="1308343"/>
                      <a:pt x="312081" y="1316812"/>
                      <a:pt x="340496" y="1309375"/>
                    </a:cubicBezTo>
                    <a:cubicBezTo>
                      <a:pt x="368912" y="1301938"/>
                      <a:pt x="391109" y="1279740"/>
                      <a:pt x="398546" y="1251325"/>
                    </a:cubicBezTo>
                    <a:cubicBezTo>
                      <a:pt x="405983" y="1222910"/>
                      <a:pt x="397514" y="1192690"/>
                      <a:pt x="376381" y="1172280"/>
                    </a:cubicBezTo>
                    <a:cubicBezTo>
                      <a:pt x="91145" y="886418"/>
                      <a:pt x="91145" y="423610"/>
                      <a:pt x="376381" y="13774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4" name="Google Shape;1102;p108"/>
              <p:cNvSpPr/>
              <p:nvPr/>
            </p:nvSpPr>
            <p:spPr>
              <a:xfrm>
                <a:off x="5064450" y="3423245"/>
                <a:ext cx="401197" cy="1313006"/>
              </a:xfrm>
              <a:custGeom>
                <a:avLst/>
                <a:gdLst/>
                <a:ahLst/>
                <a:cxnLst/>
                <a:rect l="l" t="t" r="r" b="b"/>
                <a:pathLst>
                  <a:path w="401197" h="1313006" extrusionOk="0">
                    <a:moveTo>
                      <a:pt x="24816" y="23799"/>
                    </a:moveTo>
                    <a:cubicBezTo>
                      <a:pt x="-6916" y="55539"/>
                      <a:pt x="-6916" y="106989"/>
                      <a:pt x="24816" y="138729"/>
                    </a:cubicBezTo>
                    <a:cubicBezTo>
                      <a:pt x="310052" y="424590"/>
                      <a:pt x="310052" y="887399"/>
                      <a:pt x="24816" y="1173260"/>
                    </a:cubicBezTo>
                    <a:cubicBezTo>
                      <a:pt x="3683" y="1193670"/>
                      <a:pt x="-4786" y="1223890"/>
                      <a:pt x="2651" y="1252305"/>
                    </a:cubicBezTo>
                    <a:cubicBezTo>
                      <a:pt x="10088" y="1280721"/>
                      <a:pt x="32285" y="1302919"/>
                      <a:pt x="60701" y="1310356"/>
                    </a:cubicBezTo>
                    <a:cubicBezTo>
                      <a:pt x="89117" y="1317793"/>
                      <a:pt x="119337" y="1309323"/>
                      <a:pt x="139746" y="1288191"/>
                    </a:cubicBezTo>
                    <a:cubicBezTo>
                      <a:pt x="488347" y="938808"/>
                      <a:pt x="488347" y="373181"/>
                      <a:pt x="139746" y="23799"/>
                    </a:cubicBezTo>
                    <a:cubicBezTo>
                      <a:pt x="108006" y="-7933"/>
                      <a:pt x="56556" y="-7933"/>
                      <a:pt x="24816" y="23799"/>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60" name="Google Shape;1103;p108"/>
            <p:cNvGrpSpPr/>
            <p:nvPr/>
          </p:nvGrpSpPr>
          <p:grpSpPr>
            <a:xfrm>
              <a:off x="7441963" y="2831632"/>
              <a:ext cx="395021" cy="384048"/>
              <a:chOff x="2286000" y="1143000"/>
              <a:chExt cx="4572000" cy="4572000"/>
            </a:xfrm>
          </p:grpSpPr>
          <p:sp>
            <p:nvSpPr>
              <p:cNvPr id="125" name="Google Shape;1104;p108"/>
              <p:cNvSpPr/>
              <p:nvPr/>
            </p:nvSpPr>
            <p:spPr>
              <a:xfrm>
                <a:off x="2286000" y="1143000"/>
                <a:ext cx="4572000" cy="4572000"/>
              </a:xfrm>
              <a:custGeom>
                <a:avLst/>
                <a:gdLst/>
                <a:ahLst/>
                <a:cxnLst/>
                <a:rect l="l" t="t" r="r" b="b"/>
                <a:pathLst>
                  <a:path w="4572000" h="4572000" extrusionOk="0">
                    <a:moveTo>
                      <a:pt x="4495800" y="533400"/>
                    </a:moveTo>
                    <a:lnTo>
                      <a:pt x="609600" y="533400"/>
                    </a:lnTo>
                    <a:lnTo>
                      <a:pt x="609600" y="76200"/>
                    </a:lnTo>
                    <a:cubicBezTo>
                      <a:pt x="609600" y="34116"/>
                      <a:pt x="575485" y="0"/>
                      <a:pt x="533400" y="0"/>
                    </a:cubicBezTo>
                    <a:cubicBezTo>
                      <a:pt x="238950" y="336"/>
                      <a:pt x="336" y="238950"/>
                      <a:pt x="0" y="533400"/>
                    </a:cubicBezTo>
                    <a:lnTo>
                      <a:pt x="0" y="3657600"/>
                    </a:lnTo>
                    <a:cubicBezTo>
                      <a:pt x="0" y="3868019"/>
                      <a:pt x="170580" y="4038600"/>
                      <a:pt x="381000" y="4038600"/>
                    </a:cubicBezTo>
                    <a:lnTo>
                      <a:pt x="3962400" y="4038600"/>
                    </a:lnTo>
                    <a:lnTo>
                      <a:pt x="3962400" y="4495800"/>
                    </a:lnTo>
                    <a:cubicBezTo>
                      <a:pt x="3962400" y="4537885"/>
                      <a:pt x="3996515" y="4572000"/>
                      <a:pt x="4038600" y="4572000"/>
                    </a:cubicBezTo>
                    <a:cubicBezTo>
                      <a:pt x="4333052" y="4571665"/>
                      <a:pt x="4571665" y="4333052"/>
                      <a:pt x="4572000" y="4038600"/>
                    </a:cubicBezTo>
                    <a:lnTo>
                      <a:pt x="4572000" y="609600"/>
                    </a:lnTo>
                    <a:cubicBezTo>
                      <a:pt x="4572000" y="567516"/>
                      <a:pt x="4537885" y="533400"/>
                      <a:pt x="4495800" y="533400"/>
                    </a:cubicBezTo>
                    <a:close/>
                    <a:moveTo>
                      <a:pt x="457200" y="160020"/>
                    </a:moveTo>
                    <a:lnTo>
                      <a:pt x="457200" y="533400"/>
                    </a:lnTo>
                    <a:lnTo>
                      <a:pt x="152400" y="533400"/>
                    </a:lnTo>
                    <a:cubicBezTo>
                      <a:pt x="152629" y="352417"/>
                      <a:pt x="279927" y="196476"/>
                      <a:pt x="457200" y="160020"/>
                    </a:cubicBezTo>
                    <a:close/>
                    <a:moveTo>
                      <a:pt x="3962400" y="2897124"/>
                    </a:moveTo>
                    <a:cubicBezTo>
                      <a:pt x="3850637" y="3032859"/>
                      <a:pt x="3722682" y="3154413"/>
                      <a:pt x="3581400" y="3259074"/>
                    </a:cubicBezTo>
                    <a:cubicBezTo>
                      <a:pt x="3436620" y="3151632"/>
                      <a:pt x="2971800" y="2774442"/>
                      <a:pt x="2971800" y="2362200"/>
                    </a:cubicBezTo>
                    <a:cubicBezTo>
                      <a:pt x="2971198" y="2026120"/>
                      <a:pt x="3243164" y="1753179"/>
                      <a:pt x="3579251" y="1752585"/>
                    </a:cubicBezTo>
                    <a:cubicBezTo>
                      <a:pt x="3718644" y="1752333"/>
                      <a:pt x="3853899" y="1799951"/>
                      <a:pt x="3962400" y="1887474"/>
                    </a:cubicBezTo>
                    <a:close/>
                    <a:moveTo>
                      <a:pt x="4419600" y="4038600"/>
                    </a:moveTo>
                    <a:cubicBezTo>
                      <a:pt x="4419372" y="4219583"/>
                      <a:pt x="4292072" y="4375526"/>
                      <a:pt x="4114800" y="4411980"/>
                    </a:cubicBezTo>
                    <a:lnTo>
                      <a:pt x="4114800" y="1363218"/>
                    </a:lnTo>
                    <a:cubicBezTo>
                      <a:pt x="4241254" y="1327503"/>
                      <a:pt x="4349908" y="1246015"/>
                      <a:pt x="4419600" y="1134618"/>
                    </a:cubicBezTo>
                    <a:close/>
                    <a:moveTo>
                      <a:pt x="4038600" y="1219200"/>
                    </a:moveTo>
                    <a:cubicBezTo>
                      <a:pt x="3996515" y="1219200"/>
                      <a:pt x="3962400" y="1253315"/>
                      <a:pt x="3962400" y="1295400"/>
                    </a:cubicBezTo>
                    <a:lnTo>
                      <a:pt x="3962400" y="1703070"/>
                    </a:lnTo>
                    <a:cubicBezTo>
                      <a:pt x="3598964" y="1492057"/>
                      <a:pt x="3133283" y="1615623"/>
                      <a:pt x="2922270" y="1979066"/>
                    </a:cubicBezTo>
                    <a:cubicBezTo>
                      <a:pt x="2854711" y="2095431"/>
                      <a:pt x="2819210" y="2227639"/>
                      <a:pt x="2819400" y="2362200"/>
                    </a:cubicBezTo>
                    <a:cubicBezTo>
                      <a:pt x="2819400" y="2929890"/>
                      <a:pt x="3509772" y="3396234"/>
                      <a:pt x="3539490" y="3416046"/>
                    </a:cubicBezTo>
                    <a:cubicBezTo>
                      <a:pt x="3564766" y="3433313"/>
                      <a:pt x="3598035" y="3433313"/>
                      <a:pt x="3623310" y="3416046"/>
                    </a:cubicBezTo>
                    <a:cubicBezTo>
                      <a:pt x="3745581" y="3331190"/>
                      <a:pt x="3859164" y="3234454"/>
                      <a:pt x="3962400" y="3127248"/>
                    </a:cubicBezTo>
                    <a:lnTo>
                      <a:pt x="3962400" y="3886200"/>
                    </a:lnTo>
                    <a:lnTo>
                      <a:pt x="381000" y="3886200"/>
                    </a:lnTo>
                    <a:cubicBezTo>
                      <a:pt x="254904" y="3885827"/>
                      <a:pt x="152776" y="3783696"/>
                      <a:pt x="152400" y="3657600"/>
                    </a:cubicBezTo>
                    <a:lnTo>
                      <a:pt x="152400" y="685800"/>
                    </a:lnTo>
                    <a:lnTo>
                      <a:pt x="4419600" y="685800"/>
                    </a:lnTo>
                    <a:cubicBezTo>
                      <a:pt x="4419600" y="913638"/>
                      <a:pt x="4231386" y="1219200"/>
                      <a:pt x="4038600" y="121920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6" name="Google Shape;1105;p108"/>
              <p:cNvSpPr/>
              <p:nvPr/>
            </p:nvSpPr>
            <p:spPr>
              <a:xfrm>
                <a:off x="2971800" y="2362200"/>
                <a:ext cx="762000" cy="762000"/>
              </a:xfrm>
              <a:custGeom>
                <a:avLst/>
                <a:gdLst/>
                <a:ahLst/>
                <a:cxnLst/>
                <a:rect l="l" t="t" r="r" b="b"/>
                <a:pathLst>
                  <a:path w="762000" h="762000" extrusionOk="0">
                    <a:moveTo>
                      <a:pt x="762000" y="381000"/>
                    </a:moveTo>
                    <a:cubicBezTo>
                      <a:pt x="762000" y="170581"/>
                      <a:pt x="591419" y="0"/>
                      <a:pt x="381000" y="0"/>
                    </a:cubicBezTo>
                    <a:cubicBezTo>
                      <a:pt x="170581" y="0"/>
                      <a:pt x="0" y="170581"/>
                      <a:pt x="0" y="381000"/>
                    </a:cubicBezTo>
                    <a:cubicBezTo>
                      <a:pt x="0" y="591419"/>
                      <a:pt x="170581" y="762000"/>
                      <a:pt x="381000" y="762000"/>
                    </a:cubicBezTo>
                    <a:cubicBezTo>
                      <a:pt x="591320" y="761749"/>
                      <a:pt x="761749" y="591320"/>
                      <a:pt x="762000" y="381000"/>
                    </a:cubicBezTo>
                    <a:close/>
                    <a:moveTo>
                      <a:pt x="152400" y="381000"/>
                    </a:moveTo>
                    <a:cubicBezTo>
                      <a:pt x="152400" y="254744"/>
                      <a:pt x="254744" y="152400"/>
                      <a:pt x="381000" y="152400"/>
                    </a:cubicBezTo>
                    <a:cubicBezTo>
                      <a:pt x="507256" y="152400"/>
                      <a:pt x="609600" y="254744"/>
                      <a:pt x="609600" y="381000"/>
                    </a:cubicBezTo>
                    <a:cubicBezTo>
                      <a:pt x="609600" y="507256"/>
                      <a:pt x="507256" y="609600"/>
                      <a:pt x="381000" y="609600"/>
                    </a:cubicBezTo>
                    <a:cubicBezTo>
                      <a:pt x="254744" y="609600"/>
                      <a:pt x="152400" y="507256"/>
                      <a:pt x="152400" y="38100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7" name="Google Shape;1106;p108"/>
              <p:cNvSpPr/>
              <p:nvPr/>
            </p:nvSpPr>
            <p:spPr>
              <a:xfrm>
                <a:off x="2590800" y="1981200"/>
                <a:ext cx="1524000" cy="1828811"/>
              </a:xfrm>
              <a:custGeom>
                <a:avLst/>
                <a:gdLst/>
                <a:ahLst/>
                <a:cxnLst/>
                <a:rect l="l" t="t" r="r" b="b"/>
                <a:pathLst>
                  <a:path w="1524000" h="1828811" extrusionOk="0">
                    <a:moveTo>
                      <a:pt x="719709" y="1815999"/>
                    </a:moveTo>
                    <a:cubicBezTo>
                      <a:pt x="745312" y="1833082"/>
                      <a:pt x="778688" y="1833082"/>
                      <a:pt x="804291" y="1815999"/>
                    </a:cubicBezTo>
                    <a:cubicBezTo>
                      <a:pt x="833628" y="1796415"/>
                      <a:pt x="1524000" y="1329690"/>
                      <a:pt x="1524000" y="762000"/>
                    </a:cubicBezTo>
                    <a:cubicBezTo>
                      <a:pt x="1524000" y="341163"/>
                      <a:pt x="1182837" y="0"/>
                      <a:pt x="762000" y="0"/>
                    </a:cubicBezTo>
                    <a:cubicBezTo>
                      <a:pt x="341163" y="0"/>
                      <a:pt x="0" y="341163"/>
                      <a:pt x="0" y="762000"/>
                    </a:cubicBezTo>
                    <a:cubicBezTo>
                      <a:pt x="0" y="1329690"/>
                      <a:pt x="690372" y="1796415"/>
                      <a:pt x="719709" y="1815999"/>
                    </a:cubicBezTo>
                    <a:close/>
                    <a:moveTo>
                      <a:pt x="762000" y="152400"/>
                    </a:moveTo>
                    <a:cubicBezTo>
                      <a:pt x="1098515" y="152781"/>
                      <a:pt x="1371219" y="425486"/>
                      <a:pt x="1371600" y="762000"/>
                    </a:cubicBezTo>
                    <a:cubicBezTo>
                      <a:pt x="1371600" y="1174547"/>
                      <a:pt x="906780" y="1551661"/>
                      <a:pt x="762000" y="1658950"/>
                    </a:cubicBezTo>
                    <a:cubicBezTo>
                      <a:pt x="617220" y="1551661"/>
                      <a:pt x="152400" y="1174547"/>
                      <a:pt x="152400" y="762000"/>
                    </a:cubicBezTo>
                    <a:cubicBezTo>
                      <a:pt x="152778" y="425486"/>
                      <a:pt x="425486" y="152781"/>
                      <a:pt x="762000" y="15240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8" name="Google Shape;1107;p108"/>
              <p:cNvSpPr/>
              <p:nvPr/>
            </p:nvSpPr>
            <p:spPr>
              <a:xfrm>
                <a:off x="5486400" y="3124200"/>
                <a:ext cx="762000" cy="762000"/>
              </a:xfrm>
              <a:custGeom>
                <a:avLst/>
                <a:gdLst/>
                <a:ahLst/>
                <a:cxnLst/>
                <a:rect l="l" t="t" r="r" b="b"/>
                <a:pathLst>
                  <a:path w="762000" h="762000" extrusionOk="0">
                    <a:moveTo>
                      <a:pt x="381000" y="0"/>
                    </a:moveTo>
                    <a:cubicBezTo>
                      <a:pt x="170581" y="0"/>
                      <a:pt x="0" y="170581"/>
                      <a:pt x="0" y="381000"/>
                    </a:cubicBezTo>
                    <a:cubicBezTo>
                      <a:pt x="0" y="591419"/>
                      <a:pt x="170581" y="762000"/>
                      <a:pt x="381000" y="762000"/>
                    </a:cubicBezTo>
                    <a:cubicBezTo>
                      <a:pt x="591419" y="762000"/>
                      <a:pt x="762000" y="591419"/>
                      <a:pt x="762000" y="381000"/>
                    </a:cubicBezTo>
                    <a:cubicBezTo>
                      <a:pt x="761749" y="170680"/>
                      <a:pt x="591320" y="251"/>
                      <a:pt x="381000" y="0"/>
                    </a:cubicBezTo>
                    <a:close/>
                    <a:moveTo>
                      <a:pt x="381000" y="609600"/>
                    </a:moveTo>
                    <a:cubicBezTo>
                      <a:pt x="254744" y="609600"/>
                      <a:pt x="152400" y="507256"/>
                      <a:pt x="152400" y="381000"/>
                    </a:cubicBezTo>
                    <a:cubicBezTo>
                      <a:pt x="152400" y="254744"/>
                      <a:pt x="254744" y="152400"/>
                      <a:pt x="381000" y="152400"/>
                    </a:cubicBezTo>
                    <a:cubicBezTo>
                      <a:pt x="507256" y="152400"/>
                      <a:pt x="609600" y="254744"/>
                      <a:pt x="609600" y="381000"/>
                    </a:cubicBezTo>
                    <a:cubicBezTo>
                      <a:pt x="609600" y="507256"/>
                      <a:pt x="507256" y="609600"/>
                      <a:pt x="381000" y="60960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9" name="Google Shape;1108;p108"/>
              <p:cNvSpPr/>
              <p:nvPr/>
            </p:nvSpPr>
            <p:spPr>
              <a:xfrm>
                <a:off x="2667000" y="3962400"/>
                <a:ext cx="3429000" cy="914400"/>
              </a:xfrm>
              <a:custGeom>
                <a:avLst/>
                <a:gdLst/>
                <a:ahLst/>
                <a:cxnLst/>
                <a:rect l="l" t="t" r="r" b="b"/>
                <a:pathLst>
                  <a:path w="3429000" h="914400" extrusionOk="0">
                    <a:moveTo>
                      <a:pt x="3429000" y="762000"/>
                    </a:moveTo>
                    <a:lnTo>
                      <a:pt x="3429000" y="914400"/>
                    </a:lnTo>
                    <a:lnTo>
                      <a:pt x="2095500" y="914400"/>
                    </a:lnTo>
                    <a:cubicBezTo>
                      <a:pt x="1948206" y="914400"/>
                      <a:pt x="1828800" y="794995"/>
                      <a:pt x="1828800" y="647700"/>
                    </a:cubicBezTo>
                    <a:cubicBezTo>
                      <a:pt x="1828800" y="584576"/>
                      <a:pt x="1777624" y="533400"/>
                      <a:pt x="1714500" y="533400"/>
                    </a:cubicBezTo>
                    <a:lnTo>
                      <a:pt x="266700" y="533400"/>
                    </a:lnTo>
                    <a:cubicBezTo>
                      <a:pt x="119405" y="533400"/>
                      <a:pt x="0" y="413995"/>
                      <a:pt x="0" y="266700"/>
                    </a:cubicBezTo>
                    <a:cubicBezTo>
                      <a:pt x="0" y="119406"/>
                      <a:pt x="119405" y="0"/>
                      <a:pt x="266700" y="0"/>
                    </a:cubicBezTo>
                    <a:lnTo>
                      <a:pt x="990600" y="0"/>
                    </a:lnTo>
                    <a:lnTo>
                      <a:pt x="990600" y="152400"/>
                    </a:lnTo>
                    <a:lnTo>
                      <a:pt x="266700" y="152400"/>
                    </a:lnTo>
                    <a:cubicBezTo>
                      <a:pt x="203574" y="152400"/>
                      <a:pt x="152400" y="203576"/>
                      <a:pt x="152400" y="266700"/>
                    </a:cubicBezTo>
                    <a:cubicBezTo>
                      <a:pt x="152400" y="329824"/>
                      <a:pt x="203574" y="381000"/>
                      <a:pt x="266700" y="381000"/>
                    </a:cubicBezTo>
                    <a:lnTo>
                      <a:pt x="1714500" y="381000"/>
                    </a:lnTo>
                    <a:cubicBezTo>
                      <a:pt x="1861795" y="381000"/>
                      <a:pt x="1981200" y="500406"/>
                      <a:pt x="1981200" y="647700"/>
                    </a:cubicBezTo>
                    <a:cubicBezTo>
                      <a:pt x="1981200" y="710824"/>
                      <a:pt x="2032376" y="762000"/>
                      <a:pt x="2095500" y="76200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0" name="Google Shape;1109;p108"/>
              <p:cNvSpPr/>
              <p:nvPr/>
            </p:nvSpPr>
            <p:spPr>
              <a:xfrm>
                <a:off x="4267200" y="1981200"/>
                <a:ext cx="1828800" cy="609600"/>
              </a:xfrm>
              <a:custGeom>
                <a:avLst/>
                <a:gdLst/>
                <a:ahLst/>
                <a:cxnLst/>
                <a:rect l="l" t="t" r="r" b="b"/>
                <a:pathLst>
                  <a:path w="1828800" h="609600" extrusionOk="0">
                    <a:moveTo>
                      <a:pt x="76200" y="609600"/>
                    </a:moveTo>
                    <a:lnTo>
                      <a:pt x="1752600" y="609600"/>
                    </a:lnTo>
                    <a:cubicBezTo>
                      <a:pt x="1794685" y="609600"/>
                      <a:pt x="1828800" y="575485"/>
                      <a:pt x="1828800" y="533400"/>
                    </a:cubicBezTo>
                    <a:lnTo>
                      <a:pt x="1828800" y="76200"/>
                    </a:lnTo>
                    <a:cubicBezTo>
                      <a:pt x="1828800" y="34115"/>
                      <a:pt x="1794685" y="0"/>
                      <a:pt x="1752600" y="0"/>
                    </a:cubicBezTo>
                    <a:lnTo>
                      <a:pt x="76200" y="0"/>
                    </a:lnTo>
                    <a:cubicBezTo>
                      <a:pt x="34115" y="0"/>
                      <a:pt x="0" y="34115"/>
                      <a:pt x="0" y="76200"/>
                    </a:cubicBezTo>
                    <a:lnTo>
                      <a:pt x="0" y="533400"/>
                    </a:lnTo>
                    <a:cubicBezTo>
                      <a:pt x="0" y="575485"/>
                      <a:pt x="34115" y="609600"/>
                      <a:pt x="76200" y="609600"/>
                    </a:cubicBezTo>
                    <a:close/>
                    <a:moveTo>
                      <a:pt x="152400" y="152400"/>
                    </a:moveTo>
                    <a:lnTo>
                      <a:pt x="1676400" y="152400"/>
                    </a:lnTo>
                    <a:lnTo>
                      <a:pt x="1676400" y="457200"/>
                    </a:lnTo>
                    <a:lnTo>
                      <a:pt x="152400" y="4572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 name="Google Shape;1110;p108"/>
              <p:cNvSpPr/>
              <p:nvPr/>
            </p:nvSpPr>
            <p:spPr>
              <a:xfrm>
                <a:off x="4267200" y="2743200"/>
                <a:ext cx="609600" cy="152400"/>
              </a:xfrm>
              <a:custGeom>
                <a:avLst/>
                <a:gdLst/>
                <a:ahLst/>
                <a:cxnLst/>
                <a:rect l="l" t="t" r="r" b="b"/>
                <a:pathLst>
                  <a:path w="609600" h="152400" extrusionOk="0">
                    <a:moveTo>
                      <a:pt x="0" y="0"/>
                    </a:moveTo>
                    <a:lnTo>
                      <a:pt x="609600" y="0"/>
                    </a:lnTo>
                    <a:lnTo>
                      <a:pt x="609600" y="152400"/>
                    </a:lnTo>
                    <a:lnTo>
                      <a:pt x="0" y="1524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 name="Google Shape;1111;p108"/>
              <p:cNvSpPr/>
              <p:nvPr/>
            </p:nvSpPr>
            <p:spPr>
              <a:xfrm>
                <a:off x="4267200" y="3048000"/>
                <a:ext cx="609600" cy="152400"/>
              </a:xfrm>
              <a:custGeom>
                <a:avLst/>
                <a:gdLst/>
                <a:ahLst/>
                <a:cxnLst/>
                <a:rect l="l" t="t" r="r" b="b"/>
                <a:pathLst>
                  <a:path w="609600" h="152400" extrusionOk="0">
                    <a:moveTo>
                      <a:pt x="0" y="0"/>
                    </a:moveTo>
                    <a:lnTo>
                      <a:pt x="609600" y="0"/>
                    </a:lnTo>
                    <a:lnTo>
                      <a:pt x="609600" y="152400"/>
                    </a:lnTo>
                    <a:lnTo>
                      <a:pt x="0" y="1524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3" name="Google Shape;1112;p108"/>
              <p:cNvSpPr/>
              <p:nvPr/>
            </p:nvSpPr>
            <p:spPr>
              <a:xfrm>
                <a:off x="4267200" y="3352800"/>
                <a:ext cx="609600" cy="152400"/>
              </a:xfrm>
              <a:custGeom>
                <a:avLst/>
                <a:gdLst/>
                <a:ahLst/>
                <a:cxnLst/>
                <a:rect l="l" t="t" r="r" b="b"/>
                <a:pathLst>
                  <a:path w="609600" h="152400" extrusionOk="0">
                    <a:moveTo>
                      <a:pt x="0" y="0"/>
                    </a:moveTo>
                    <a:lnTo>
                      <a:pt x="609600" y="0"/>
                    </a:lnTo>
                    <a:lnTo>
                      <a:pt x="609600" y="152400"/>
                    </a:lnTo>
                    <a:lnTo>
                      <a:pt x="0" y="1524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4" name="Google Shape;1113;p108"/>
              <p:cNvSpPr/>
              <p:nvPr/>
            </p:nvSpPr>
            <p:spPr>
              <a:xfrm>
                <a:off x="4267200" y="3657600"/>
                <a:ext cx="609600" cy="152400"/>
              </a:xfrm>
              <a:custGeom>
                <a:avLst/>
                <a:gdLst/>
                <a:ahLst/>
                <a:cxnLst/>
                <a:rect l="l" t="t" r="r" b="b"/>
                <a:pathLst>
                  <a:path w="609600" h="152400" extrusionOk="0">
                    <a:moveTo>
                      <a:pt x="0" y="0"/>
                    </a:moveTo>
                    <a:lnTo>
                      <a:pt x="609600" y="0"/>
                    </a:lnTo>
                    <a:lnTo>
                      <a:pt x="609600" y="152400"/>
                    </a:lnTo>
                    <a:lnTo>
                      <a:pt x="0" y="1524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5" name="Google Shape;1114;p108"/>
              <p:cNvSpPr/>
              <p:nvPr/>
            </p:nvSpPr>
            <p:spPr>
              <a:xfrm>
                <a:off x="4267200" y="3962400"/>
                <a:ext cx="609600" cy="152400"/>
              </a:xfrm>
              <a:custGeom>
                <a:avLst/>
                <a:gdLst/>
                <a:ahLst/>
                <a:cxnLst/>
                <a:rect l="l" t="t" r="r" b="b"/>
                <a:pathLst>
                  <a:path w="609600" h="152400" extrusionOk="0">
                    <a:moveTo>
                      <a:pt x="0" y="0"/>
                    </a:moveTo>
                    <a:lnTo>
                      <a:pt x="609600" y="0"/>
                    </a:lnTo>
                    <a:lnTo>
                      <a:pt x="609600" y="152400"/>
                    </a:lnTo>
                    <a:lnTo>
                      <a:pt x="0" y="1524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6" name="Google Shape;1115;p108"/>
              <p:cNvSpPr/>
              <p:nvPr/>
            </p:nvSpPr>
            <p:spPr>
              <a:xfrm>
                <a:off x="5029200" y="3962400"/>
                <a:ext cx="152400" cy="152400"/>
              </a:xfrm>
              <a:custGeom>
                <a:avLst/>
                <a:gdLst/>
                <a:ahLst/>
                <a:cxnLst/>
                <a:rect l="l" t="t" r="r" b="b"/>
                <a:pathLst>
                  <a:path w="152400" h="152400" extrusionOk="0">
                    <a:moveTo>
                      <a:pt x="0" y="0"/>
                    </a:moveTo>
                    <a:lnTo>
                      <a:pt x="152400" y="0"/>
                    </a:lnTo>
                    <a:lnTo>
                      <a:pt x="152400" y="152400"/>
                    </a:lnTo>
                    <a:lnTo>
                      <a:pt x="0" y="1524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7" name="Google Shape;1116;p108"/>
              <p:cNvSpPr/>
              <p:nvPr/>
            </p:nvSpPr>
            <p:spPr>
              <a:xfrm>
                <a:off x="5029200" y="2743200"/>
                <a:ext cx="152400" cy="152400"/>
              </a:xfrm>
              <a:custGeom>
                <a:avLst/>
                <a:gdLst/>
                <a:ahLst/>
                <a:cxnLst/>
                <a:rect l="l" t="t" r="r" b="b"/>
                <a:pathLst>
                  <a:path w="152400" h="152400" extrusionOk="0">
                    <a:moveTo>
                      <a:pt x="0" y="0"/>
                    </a:moveTo>
                    <a:lnTo>
                      <a:pt x="152400" y="0"/>
                    </a:lnTo>
                    <a:lnTo>
                      <a:pt x="152400" y="152400"/>
                    </a:lnTo>
                    <a:lnTo>
                      <a:pt x="0" y="1524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61" name="Google Shape;1117;p108"/>
            <p:cNvGrpSpPr/>
            <p:nvPr/>
          </p:nvGrpSpPr>
          <p:grpSpPr>
            <a:xfrm>
              <a:off x="7444914" y="3813555"/>
              <a:ext cx="387872" cy="383800"/>
              <a:chOff x="2209800" y="1027252"/>
              <a:chExt cx="4724400" cy="4803495"/>
            </a:xfrm>
          </p:grpSpPr>
          <p:sp>
            <p:nvSpPr>
              <p:cNvPr id="112" name="Google Shape;1118;p108"/>
              <p:cNvSpPr/>
              <p:nvPr/>
            </p:nvSpPr>
            <p:spPr>
              <a:xfrm>
                <a:off x="4267200" y="2743200"/>
                <a:ext cx="457200" cy="1371600"/>
              </a:xfrm>
              <a:custGeom>
                <a:avLst/>
                <a:gdLst/>
                <a:ahLst/>
                <a:cxnLst/>
                <a:rect l="l" t="t" r="r" b="b"/>
                <a:pathLst>
                  <a:path w="457200" h="1371600" extrusionOk="0">
                    <a:moveTo>
                      <a:pt x="304800" y="0"/>
                    </a:moveTo>
                    <a:lnTo>
                      <a:pt x="152400" y="0"/>
                    </a:lnTo>
                    <a:lnTo>
                      <a:pt x="152400" y="457200"/>
                    </a:lnTo>
                    <a:lnTo>
                      <a:pt x="0" y="457200"/>
                    </a:lnTo>
                    <a:lnTo>
                      <a:pt x="0" y="914400"/>
                    </a:lnTo>
                    <a:lnTo>
                      <a:pt x="152400" y="914400"/>
                    </a:lnTo>
                    <a:lnTo>
                      <a:pt x="152400" y="1371600"/>
                    </a:lnTo>
                    <a:lnTo>
                      <a:pt x="304800" y="1371600"/>
                    </a:lnTo>
                    <a:lnTo>
                      <a:pt x="304800" y="914400"/>
                    </a:lnTo>
                    <a:lnTo>
                      <a:pt x="457200" y="914400"/>
                    </a:lnTo>
                    <a:lnTo>
                      <a:pt x="457200" y="457200"/>
                    </a:lnTo>
                    <a:lnTo>
                      <a:pt x="304800" y="457200"/>
                    </a:lnTo>
                    <a:close/>
                    <a:moveTo>
                      <a:pt x="304800" y="762000"/>
                    </a:moveTo>
                    <a:lnTo>
                      <a:pt x="152400" y="762000"/>
                    </a:lnTo>
                    <a:lnTo>
                      <a:pt x="152400" y="609600"/>
                    </a:lnTo>
                    <a:lnTo>
                      <a:pt x="304800" y="6096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3" name="Google Shape;1119;p108"/>
              <p:cNvSpPr/>
              <p:nvPr/>
            </p:nvSpPr>
            <p:spPr>
              <a:xfrm>
                <a:off x="4876800" y="2743200"/>
                <a:ext cx="457200" cy="1371600"/>
              </a:xfrm>
              <a:custGeom>
                <a:avLst/>
                <a:gdLst/>
                <a:ahLst/>
                <a:cxnLst/>
                <a:rect l="l" t="t" r="r" b="b"/>
                <a:pathLst>
                  <a:path w="457200" h="1371600" extrusionOk="0">
                    <a:moveTo>
                      <a:pt x="304800" y="0"/>
                    </a:moveTo>
                    <a:lnTo>
                      <a:pt x="152400" y="0"/>
                    </a:lnTo>
                    <a:lnTo>
                      <a:pt x="152400" y="304800"/>
                    </a:lnTo>
                    <a:lnTo>
                      <a:pt x="0" y="304800"/>
                    </a:lnTo>
                    <a:lnTo>
                      <a:pt x="0" y="762000"/>
                    </a:lnTo>
                    <a:lnTo>
                      <a:pt x="152400" y="762000"/>
                    </a:lnTo>
                    <a:lnTo>
                      <a:pt x="152400" y="1371600"/>
                    </a:lnTo>
                    <a:lnTo>
                      <a:pt x="304800" y="1371600"/>
                    </a:lnTo>
                    <a:lnTo>
                      <a:pt x="304800" y="762000"/>
                    </a:lnTo>
                    <a:lnTo>
                      <a:pt x="457200" y="762000"/>
                    </a:lnTo>
                    <a:lnTo>
                      <a:pt x="457200" y="304800"/>
                    </a:lnTo>
                    <a:lnTo>
                      <a:pt x="304800" y="304800"/>
                    </a:lnTo>
                    <a:close/>
                    <a:moveTo>
                      <a:pt x="304800" y="609600"/>
                    </a:moveTo>
                    <a:lnTo>
                      <a:pt x="152400" y="609600"/>
                    </a:lnTo>
                    <a:lnTo>
                      <a:pt x="152400" y="457200"/>
                    </a:lnTo>
                    <a:lnTo>
                      <a:pt x="304800" y="4572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4" name="Google Shape;1120;p108"/>
              <p:cNvSpPr/>
              <p:nvPr/>
            </p:nvSpPr>
            <p:spPr>
              <a:xfrm>
                <a:off x="5486400" y="2743200"/>
                <a:ext cx="457200" cy="1371600"/>
              </a:xfrm>
              <a:custGeom>
                <a:avLst/>
                <a:gdLst/>
                <a:ahLst/>
                <a:cxnLst/>
                <a:rect l="l" t="t" r="r" b="b"/>
                <a:pathLst>
                  <a:path w="457200" h="1371600" extrusionOk="0">
                    <a:moveTo>
                      <a:pt x="304800" y="0"/>
                    </a:moveTo>
                    <a:lnTo>
                      <a:pt x="152400" y="0"/>
                    </a:lnTo>
                    <a:lnTo>
                      <a:pt x="152400" y="762000"/>
                    </a:lnTo>
                    <a:lnTo>
                      <a:pt x="0" y="762000"/>
                    </a:lnTo>
                    <a:lnTo>
                      <a:pt x="0" y="1219200"/>
                    </a:lnTo>
                    <a:lnTo>
                      <a:pt x="152400" y="1219200"/>
                    </a:lnTo>
                    <a:lnTo>
                      <a:pt x="152400" y="1371600"/>
                    </a:lnTo>
                    <a:lnTo>
                      <a:pt x="304800" y="1371600"/>
                    </a:lnTo>
                    <a:lnTo>
                      <a:pt x="304800" y="1219200"/>
                    </a:lnTo>
                    <a:lnTo>
                      <a:pt x="457200" y="1219200"/>
                    </a:lnTo>
                    <a:lnTo>
                      <a:pt x="457200" y="762000"/>
                    </a:lnTo>
                    <a:lnTo>
                      <a:pt x="304800" y="762000"/>
                    </a:lnTo>
                    <a:close/>
                    <a:moveTo>
                      <a:pt x="304800" y="1066800"/>
                    </a:moveTo>
                    <a:lnTo>
                      <a:pt x="152400" y="1066800"/>
                    </a:lnTo>
                    <a:lnTo>
                      <a:pt x="152400" y="914400"/>
                    </a:lnTo>
                    <a:lnTo>
                      <a:pt x="304800" y="9144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5" name="Google Shape;1121;p108"/>
              <p:cNvSpPr/>
              <p:nvPr/>
            </p:nvSpPr>
            <p:spPr>
              <a:xfrm>
                <a:off x="6096000" y="2743200"/>
                <a:ext cx="457200" cy="1371600"/>
              </a:xfrm>
              <a:custGeom>
                <a:avLst/>
                <a:gdLst/>
                <a:ahLst/>
                <a:cxnLst/>
                <a:rect l="l" t="t" r="r" b="b"/>
                <a:pathLst>
                  <a:path w="457200" h="1371600" extrusionOk="0">
                    <a:moveTo>
                      <a:pt x="304800" y="0"/>
                    </a:moveTo>
                    <a:lnTo>
                      <a:pt x="152400" y="0"/>
                    </a:lnTo>
                    <a:lnTo>
                      <a:pt x="152400" y="152400"/>
                    </a:lnTo>
                    <a:lnTo>
                      <a:pt x="0" y="152400"/>
                    </a:lnTo>
                    <a:lnTo>
                      <a:pt x="0" y="609600"/>
                    </a:lnTo>
                    <a:lnTo>
                      <a:pt x="152400" y="609600"/>
                    </a:lnTo>
                    <a:lnTo>
                      <a:pt x="152400" y="1371600"/>
                    </a:lnTo>
                    <a:lnTo>
                      <a:pt x="304800" y="1371600"/>
                    </a:lnTo>
                    <a:lnTo>
                      <a:pt x="304800" y="609600"/>
                    </a:lnTo>
                    <a:lnTo>
                      <a:pt x="457200" y="609600"/>
                    </a:lnTo>
                    <a:lnTo>
                      <a:pt x="457200" y="152400"/>
                    </a:lnTo>
                    <a:lnTo>
                      <a:pt x="304800" y="152400"/>
                    </a:lnTo>
                    <a:close/>
                    <a:moveTo>
                      <a:pt x="304800" y="457200"/>
                    </a:moveTo>
                    <a:lnTo>
                      <a:pt x="152400" y="457200"/>
                    </a:lnTo>
                    <a:lnTo>
                      <a:pt x="152400" y="304800"/>
                    </a:lnTo>
                    <a:lnTo>
                      <a:pt x="304800" y="3048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6" name="Google Shape;1122;p108"/>
              <p:cNvSpPr/>
              <p:nvPr/>
            </p:nvSpPr>
            <p:spPr>
              <a:xfrm>
                <a:off x="2209800" y="1066800"/>
                <a:ext cx="4724400" cy="4724400"/>
              </a:xfrm>
              <a:custGeom>
                <a:avLst/>
                <a:gdLst/>
                <a:ahLst/>
                <a:cxnLst/>
                <a:rect l="l" t="t" r="r" b="b"/>
                <a:pathLst>
                  <a:path w="4724400" h="4724400" extrusionOk="0">
                    <a:moveTo>
                      <a:pt x="4495800" y="1371600"/>
                    </a:moveTo>
                    <a:lnTo>
                      <a:pt x="1905000" y="1371600"/>
                    </a:lnTo>
                    <a:cubicBezTo>
                      <a:pt x="1811503" y="1371600"/>
                      <a:pt x="1731188" y="1428141"/>
                      <a:pt x="1695755" y="1508760"/>
                    </a:cubicBezTo>
                    <a:cubicBezTo>
                      <a:pt x="1590218" y="1334872"/>
                      <a:pt x="1428826" y="1199159"/>
                      <a:pt x="1236193" y="1126388"/>
                    </a:cubicBezTo>
                    <a:cubicBezTo>
                      <a:pt x="1408633" y="1018565"/>
                      <a:pt x="1524000" y="827532"/>
                      <a:pt x="1524000" y="609600"/>
                    </a:cubicBezTo>
                    <a:cubicBezTo>
                      <a:pt x="1524000" y="273482"/>
                      <a:pt x="1250518" y="0"/>
                      <a:pt x="914400" y="0"/>
                    </a:cubicBezTo>
                    <a:cubicBezTo>
                      <a:pt x="578282" y="0"/>
                      <a:pt x="304800" y="273482"/>
                      <a:pt x="304800" y="609600"/>
                    </a:cubicBezTo>
                    <a:cubicBezTo>
                      <a:pt x="304800" y="827532"/>
                      <a:pt x="420167" y="1018565"/>
                      <a:pt x="592607" y="1126388"/>
                    </a:cubicBezTo>
                    <a:cubicBezTo>
                      <a:pt x="246964" y="1256995"/>
                      <a:pt x="0" y="1590370"/>
                      <a:pt x="0" y="1981200"/>
                    </a:cubicBezTo>
                    <a:lnTo>
                      <a:pt x="0" y="2667000"/>
                    </a:lnTo>
                    <a:cubicBezTo>
                      <a:pt x="0" y="2877084"/>
                      <a:pt x="170917" y="3048000"/>
                      <a:pt x="381000" y="3048000"/>
                    </a:cubicBezTo>
                    <a:lnTo>
                      <a:pt x="381000" y="4419600"/>
                    </a:lnTo>
                    <a:cubicBezTo>
                      <a:pt x="381000" y="4587698"/>
                      <a:pt x="517703" y="4724400"/>
                      <a:pt x="685800" y="4724400"/>
                    </a:cubicBezTo>
                    <a:cubicBezTo>
                      <a:pt x="777240" y="4724400"/>
                      <a:pt x="858469" y="4683100"/>
                      <a:pt x="914400" y="4619092"/>
                    </a:cubicBezTo>
                    <a:cubicBezTo>
                      <a:pt x="970331" y="4683100"/>
                      <a:pt x="1051560" y="4724400"/>
                      <a:pt x="1143000" y="4724400"/>
                    </a:cubicBezTo>
                    <a:cubicBezTo>
                      <a:pt x="1311097" y="4724400"/>
                      <a:pt x="1447800" y="4587698"/>
                      <a:pt x="1447800" y="4419600"/>
                    </a:cubicBezTo>
                    <a:lnTo>
                      <a:pt x="1447800" y="3048000"/>
                    </a:lnTo>
                    <a:cubicBezTo>
                      <a:pt x="1533906" y="3048000"/>
                      <a:pt x="1612545" y="3018206"/>
                      <a:pt x="1676400" y="2969819"/>
                    </a:cubicBezTo>
                    <a:lnTo>
                      <a:pt x="1676400" y="3124200"/>
                    </a:lnTo>
                    <a:cubicBezTo>
                      <a:pt x="1676400" y="3250235"/>
                      <a:pt x="1778965" y="3352800"/>
                      <a:pt x="1905000" y="3352800"/>
                    </a:cubicBezTo>
                    <a:lnTo>
                      <a:pt x="4495800" y="3352800"/>
                    </a:lnTo>
                    <a:cubicBezTo>
                      <a:pt x="4621835" y="3352800"/>
                      <a:pt x="4724400" y="3250235"/>
                      <a:pt x="4724400" y="3124200"/>
                    </a:cubicBezTo>
                    <a:lnTo>
                      <a:pt x="4724400" y="1600200"/>
                    </a:lnTo>
                    <a:cubicBezTo>
                      <a:pt x="4724400" y="1474165"/>
                      <a:pt x="4621835" y="1371600"/>
                      <a:pt x="4495800" y="1371600"/>
                    </a:cubicBezTo>
                    <a:close/>
                    <a:moveTo>
                      <a:pt x="1060323" y="1735912"/>
                    </a:moveTo>
                    <a:lnTo>
                      <a:pt x="914400" y="1930375"/>
                    </a:lnTo>
                    <a:lnTo>
                      <a:pt x="768477" y="1735836"/>
                    </a:lnTo>
                    <a:lnTo>
                      <a:pt x="897484" y="1219962"/>
                    </a:lnTo>
                    <a:cubicBezTo>
                      <a:pt x="903199" y="1219962"/>
                      <a:pt x="908685" y="1219200"/>
                      <a:pt x="914400" y="1219200"/>
                    </a:cubicBezTo>
                    <a:cubicBezTo>
                      <a:pt x="920115" y="1219200"/>
                      <a:pt x="925601" y="1219962"/>
                      <a:pt x="931316" y="1220038"/>
                    </a:cubicBezTo>
                    <a:close/>
                    <a:moveTo>
                      <a:pt x="457200" y="609600"/>
                    </a:moveTo>
                    <a:cubicBezTo>
                      <a:pt x="457200" y="357454"/>
                      <a:pt x="662254" y="152400"/>
                      <a:pt x="914400" y="152400"/>
                    </a:cubicBezTo>
                    <a:cubicBezTo>
                      <a:pt x="1166546" y="152400"/>
                      <a:pt x="1371600" y="357454"/>
                      <a:pt x="1371600" y="609600"/>
                    </a:cubicBezTo>
                    <a:cubicBezTo>
                      <a:pt x="1371600" y="861746"/>
                      <a:pt x="1166546" y="1066800"/>
                      <a:pt x="914400" y="1066800"/>
                    </a:cubicBezTo>
                    <a:cubicBezTo>
                      <a:pt x="662254" y="1066800"/>
                      <a:pt x="457200" y="861746"/>
                      <a:pt x="457200" y="609600"/>
                    </a:cubicBezTo>
                    <a:close/>
                    <a:moveTo>
                      <a:pt x="1447800" y="2895600"/>
                    </a:moveTo>
                    <a:lnTo>
                      <a:pt x="1447800" y="1828800"/>
                    </a:lnTo>
                    <a:lnTo>
                      <a:pt x="1295400" y="1828800"/>
                    </a:lnTo>
                    <a:lnTo>
                      <a:pt x="1295400" y="4419600"/>
                    </a:lnTo>
                    <a:cubicBezTo>
                      <a:pt x="1295400" y="4503649"/>
                      <a:pt x="1227049" y="4572000"/>
                      <a:pt x="1143000" y="4572000"/>
                    </a:cubicBezTo>
                    <a:cubicBezTo>
                      <a:pt x="1058951" y="4572000"/>
                      <a:pt x="990600" y="4503649"/>
                      <a:pt x="990600" y="4419600"/>
                    </a:cubicBezTo>
                    <a:lnTo>
                      <a:pt x="990600" y="2743200"/>
                    </a:lnTo>
                    <a:lnTo>
                      <a:pt x="838200" y="2743200"/>
                    </a:lnTo>
                    <a:lnTo>
                      <a:pt x="838200" y="4419600"/>
                    </a:lnTo>
                    <a:cubicBezTo>
                      <a:pt x="838200" y="4503649"/>
                      <a:pt x="769849" y="4572000"/>
                      <a:pt x="685800" y="4572000"/>
                    </a:cubicBezTo>
                    <a:cubicBezTo>
                      <a:pt x="601751" y="4572000"/>
                      <a:pt x="533400" y="4503649"/>
                      <a:pt x="533400" y="4419600"/>
                    </a:cubicBezTo>
                    <a:lnTo>
                      <a:pt x="533400" y="1828800"/>
                    </a:lnTo>
                    <a:lnTo>
                      <a:pt x="381000" y="1828800"/>
                    </a:lnTo>
                    <a:lnTo>
                      <a:pt x="381000" y="2895600"/>
                    </a:lnTo>
                    <a:cubicBezTo>
                      <a:pt x="254965" y="2895600"/>
                      <a:pt x="152400" y="2793035"/>
                      <a:pt x="152400" y="2667000"/>
                    </a:cubicBezTo>
                    <a:lnTo>
                      <a:pt x="152400" y="1981200"/>
                    </a:lnTo>
                    <a:cubicBezTo>
                      <a:pt x="152400" y="1622908"/>
                      <a:pt x="401269" y="1322375"/>
                      <a:pt x="735025" y="1241374"/>
                    </a:cubicBezTo>
                    <a:lnTo>
                      <a:pt x="603047" y="1769288"/>
                    </a:lnTo>
                    <a:lnTo>
                      <a:pt x="914400" y="2184426"/>
                    </a:lnTo>
                    <a:lnTo>
                      <a:pt x="1225677" y="1769364"/>
                    </a:lnTo>
                    <a:lnTo>
                      <a:pt x="1093699" y="1241450"/>
                    </a:lnTo>
                    <a:cubicBezTo>
                      <a:pt x="1427531" y="1322375"/>
                      <a:pt x="1676400" y="1622908"/>
                      <a:pt x="1676400" y="1981200"/>
                    </a:cubicBezTo>
                    <a:lnTo>
                      <a:pt x="1676400" y="2667000"/>
                    </a:lnTo>
                    <a:cubicBezTo>
                      <a:pt x="1676400" y="2793035"/>
                      <a:pt x="1573835" y="2895600"/>
                      <a:pt x="1447800" y="2895600"/>
                    </a:cubicBezTo>
                    <a:close/>
                    <a:moveTo>
                      <a:pt x="4572000" y="3124200"/>
                    </a:moveTo>
                    <a:cubicBezTo>
                      <a:pt x="4572000" y="3166186"/>
                      <a:pt x="4537786" y="3200400"/>
                      <a:pt x="4495800" y="3200400"/>
                    </a:cubicBezTo>
                    <a:lnTo>
                      <a:pt x="1905000" y="3200400"/>
                    </a:lnTo>
                    <a:cubicBezTo>
                      <a:pt x="1863014" y="3200400"/>
                      <a:pt x="1828800" y="3166186"/>
                      <a:pt x="1828800" y="3124200"/>
                    </a:cubicBezTo>
                    <a:lnTo>
                      <a:pt x="1828800" y="2667000"/>
                    </a:lnTo>
                    <a:lnTo>
                      <a:pt x="1828800" y="1981200"/>
                    </a:lnTo>
                    <a:lnTo>
                      <a:pt x="1828800" y="1600200"/>
                    </a:lnTo>
                    <a:cubicBezTo>
                      <a:pt x="1828800" y="1558214"/>
                      <a:pt x="1863014" y="1524000"/>
                      <a:pt x="1905000" y="1524000"/>
                    </a:cubicBezTo>
                    <a:lnTo>
                      <a:pt x="4495800" y="1524000"/>
                    </a:lnTo>
                    <a:cubicBezTo>
                      <a:pt x="4537786" y="1524000"/>
                      <a:pt x="4572000" y="1558214"/>
                      <a:pt x="4572000" y="160020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7" name="Google Shape;1123;p108"/>
              <p:cNvSpPr/>
              <p:nvPr/>
            </p:nvSpPr>
            <p:spPr>
              <a:xfrm>
                <a:off x="5470855" y="1027252"/>
                <a:ext cx="1402689" cy="1258747"/>
              </a:xfrm>
              <a:custGeom>
                <a:avLst/>
                <a:gdLst/>
                <a:ahLst/>
                <a:cxnLst/>
                <a:rect l="l" t="t" r="r" b="b"/>
                <a:pathLst>
                  <a:path w="1402689" h="1258747" extrusionOk="0">
                    <a:moveTo>
                      <a:pt x="320345" y="1258748"/>
                    </a:moveTo>
                    <a:lnTo>
                      <a:pt x="472745" y="1258748"/>
                    </a:lnTo>
                    <a:lnTo>
                      <a:pt x="472745" y="649148"/>
                    </a:lnTo>
                    <a:lnTo>
                      <a:pt x="335889" y="649148"/>
                    </a:lnTo>
                    <a:lnTo>
                      <a:pt x="701345" y="231496"/>
                    </a:lnTo>
                    <a:lnTo>
                      <a:pt x="1066800" y="649148"/>
                    </a:lnTo>
                    <a:lnTo>
                      <a:pt x="929945" y="649148"/>
                    </a:lnTo>
                    <a:lnTo>
                      <a:pt x="929945" y="953948"/>
                    </a:lnTo>
                    <a:lnTo>
                      <a:pt x="1082345" y="953948"/>
                    </a:lnTo>
                    <a:lnTo>
                      <a:pt x="1082345" y="801548"/>
                    </a:lnTo>
                    <a:lnTo>
                      <a:pt x="1402689" y="801548"/>
                    </a:lnTo>
                    <a:lnTo>
                      <a:pt x="701345" y="0"/>
                    </a:lnTo>
                    <a:lnTo>
                      <a:pt x="0" y="801548"/>
                    </a:lnTo>
                    <a:lnTo>
                      <a:pt x="320345" y="801548"/>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8" name="Google Shape;1124;p108"/>
              <p:cNvSpPr/>
              <p:nvPr/>
            </p:nvSpPr>
            <p:spPr>
              <a:xfrm>
                <a:off x="6400800" y="2133600"/>
                <a:ext cx="152400" cy="152400"/>
              </a:xfrm>
              <a:custGeom>
                <a:avLst/>
                <a:gdLst/>
                <a:ahLst/>
                <a:cxnLst/>
                <a:rect l="l" t="t" r="r" b="b"/>
                <a:pathLst>
                  <a:path w="152400" h="152400" extrusionOk="0">
                    <a:moveTo>
                      <a:pt x="0" y="0"/>
                    </a:moveTo>
                    <a:lnTo>
                      <a:pt x="152400" y="0"/>
                    </a:lnTo>
                    <a:lnTo>
                      <a:pt x="152400" y="152400"/>
                    </a:lnTo>
                    <a:lnTo>
                      <a:pt x="0" y="1524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 name="Google Shape;1125;p108"/>
              <p:cNvSpPr/>
              <p:nvPr/>
            </p:nvSpPr>
            <p:spPr>
              <a:xfrm>
                <a:off x="3946855" y="1027252"/>
                <a:ext cx="1402689" cy="1258747"/>
              </a:xfrm>
              <a:custGeom>
                <a:avLst/>
                <a:gdLst/>
                <a:ahLst/>
                <a:cxnLst/>
                <a:rect l="l" t="t" r="r" b="b"/>
                <a:pathLst>
                  <a:path w="1402689" h="1258747" extrusionOk="0">
                    <a:moveTo>
                      <a:pt x="320345" y="1258748"/>
                    </a:moveTo>
                    <a:lnTo>
                      <a:pt x="472745" y="1258748"/>
                    </a:lnTo>
                    <a:lnTo>
                      <a:pt x="472745" y="649148"/>
                    </a:lnTo>
                    <a:lnTo>
                      <a:pt x="335890" y="649148"/>
                    </a:lnTo>
                    <a:lnTo>
                      <a:pt x="701345" y="231496"/>
                    </a:lnTo>
                    <a:lnTo>
                      <a:pt x="1066800" y="649148"/>
                    </a:lnTo>
                    <a:lnTo>
                      <a:pt x="929945" y="649148"/>
                    </a:lnTo>
                    <a:lnTo>
                      <a:pt x="929945" y="953948"/>
                    </a:lnTo>
                    <a:lnTo>
                      <a:pt x="1082345" y="953948"/>
                    </a:lnTo>
                    <a:lnTo>
                      <a:pt x="1082345" y="801548"/>
                    </a:lnTo>
                    <a:lnTo>
                      <a:pt x="1402690" y="801548"/>
                    </a:lnTo>
                    <a:lnTo>
                      <a:pt x="701345" y="0"/>
                    </a:lnTo>
                    <a:lnTo>
                      <a:pt x="0" y="801548"/>
                    </a:lnTo>
                    <a:lnTo>
                      <a:pt x="320345" y="801548"/>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 name="Google Shape;1126;p108"/>
              <p:cNvSpPr/>
              <p:nvPr/>
            </p:nvSpPr>
            <p:spPr>
              <a:xfrm>
                <a:off x="4876800" y="2133600"/>
                <a:ext cx="152400" cy="152400"/>
              </a:xfrm>
              <a:custGeom>
                <a:avLst/>
                <a:gdLst/>
                <a:ahLst/>
                <a:cxnLst/>
                <a:rect l="l" t="t" r="r" b="b"/>
                <a:pathLst>
                  <a:path w="152400" h="152400" extrusionOk="0">
                    <a:moveTo>
                      <a:pt x="0" y="0"/>
                    </a:moveTo>
                    <a:lnTo>
                      <a:pt x="152400" y="0"/>
                    </a:lnTo>
                    <a:lnTo>
                      <a:pt x="152400" y="152400"/>
                    </a:lnTo>
                    <a:lnTo>
                      <a:pt x="0" y="1524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 name="Google Shape;1127;p108"/>
              <p:cNvSpPr/>
              <p:nvPr/>
            </p:nvSpPr>
            <p:spPr>
              <a:xfrm>
                <a:off x="5470855" y="4572000"/>
                <a:ext cx="1402689" cy="1258747"/>
              </a:xfrm>
              <a:custGeom>
                <a:avLst/>
                <a:gdLst/>
                <a:ahLst/>
                <a:cxnLst/>
                <a:rect l="l" t="t" r="r" b="b"/>
                <a:pathLst>
                  <a:path w="1402689" h="1258747" extrusionOk="0">
                    <a:moveTo>
                      <a:pt x="1082345" y="304800"/>
                    </a:moveTo>
                    <a:lnTo>
                      <a:pt x="929945" y="304800"/>
                    </a:lnTo>
                    <a:lnTo>
                      <a:pt x="929945" y="609600"/>
                    </a:lnTo>
                    <a:lnTo>
                      <a:pt x="1066800" y="609600"/>
                    </a:lnTo>
                    <a:lnTo>
                      <a:pt x="701345" y="1027252"/>
                    </a:lnTo>
                    <a:lnTo>
                      <a:pt x="335889" y="609600"/>
                    </a:lnTo>
                    <a:lnTo>
                      <a:pt x="472745" y="609600"/>
                    </a:lnTo>
                    <a:lnTo>
                      <a:pt x="472745" y="0"/>
                    </a:lnTo>
                    <a:lnTo>
                      <a:pt x="320345" y="0"/>
                    </a:lnTo>
                    <a:lnTo>
                      <a:pt x="320345" y="457200"/>
                    </a:lnTo>
                    <a:lnTo>
                      <a:pt x="0" y="457200"/>
                    </a:lnTo>
                    <a:lnTo>
                      <a:pt x="701345" y="1258748"/>
                    </a:lnTo>
                    <a:lnTo>
                      <a:pt x="1402689" y="457200"/>
                    </a:lnTo>
                    <a:lnTo>
                      <a:pt x="1082345" y="4572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 name="Google Shape;1128;p108"/>
              <p:cNvSpPr/>
              <p:nvPr/>
            </p:nvSpPr>
            <p:spPr>
              <a:xfrm>
                <a:off x="6400800" y="4572000"/>
                <a:ext cx="152400" cy="152400"/>
              </a:xfrm>
              <a:custGeom>
                <a:avLst/>
                <a:gdLst/>
                <a:ahLst/>
                <a:cxnLst/>
                <a:rect l="l" t="t" r="r" b="b"/>
                <a:pathLst>
                  <a:path w="152400" h="152400" extrusionOk="0">
                    <a:moveTo>
                      <a:pt x="0" y="0"/>
                    </a:moveTo>
                    <a:lnTo>
                      <a:pt x="152400" y="0"/>
                    </a:lnTo>
                    <a:lnTo>
                      <a:pt x="152400" y="152400"/>
                    </a:lnTo>
                    <a:lnTo>
                      <a:pt x="0" y="1524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 name="Google Shape;1129;p108"/>
              <p:cNvSpPr/>
              <p:nvPr/>
            </p:nvSpPr>
            <p:spPr>
              <a:xfrm>
                <a:off x="3946855" y="4572000"/>
                <a:ext cx="1402689" cy="1258747"/>
              </a:xfrm>
              <a:custGeom>
                <a:avLst/>
                <a:gdLst/>
                <a:ahLst/>
                <a:cxnLst/>
                <a:rect l="l" t="t" r="r" b="b"/>
                <a:pathLst>
                  <a:path w="1402689" h="1258747" extrusionOk="0">
                    <a:moveTo>
                      <a:pt x="1082345" y="304800"/>
                    </a:moveTo>
                    <a:lnTo>
                      <a:pt x="929945" y="304800"/>
                    </a:lnTo>
                    <a:lnTo>
                      <a:pt x="929945" y="609600"/>
                    </a:lnTo>
                    <a:lnTo>
                      <a:pt x="1066800" y="609600"/>
                    </a:lnTo>
                    <a:lnTo>
                      <a:pt x="701345" y="1027252"/>
                    </a:lnTo>
                    <a:lnTo>
                      <a:pt x="335890" y="609600"/>
                    </a:lnTo>
                    <a:lnTo>
                      <a:pt x="472745" y="609600"/>
                    </a:lnTo>
                    <a:lnTo>
                      <a:pt x="472745" y="0"/>
                    </a:lnTo>
                    <a:lnTo>
                      <a:pt x="320345" y="0"/>
                    </a:lnTo>
                    <a:lnTo>
                      <a:pt x="320345" y="457200"/>
                    </a:lnTo>
                    <a:lnTo>
                      <a:pt x="0" y="457200"/>
                    </a:lnTo>
                    <a:lnTo>
                      <a:pt x="701345" y="1258748"/>
                    </a:lnTo>
                    <a:lnTo>
                      <a:pt x="1402690" y="457200"/>
                    </a:lnTo>
                    <a:lnTo>
                      <a:pt x="1082345" y="4572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4" name="Google Shape;1130;p108"/>
              <p:cNvSpPr/>
              <p:nvPr/>
            </p:nvSpPr>
            <p:spPr>
              <a:xfrm>
                <a:off x="4876800" y="4572000"/>
                <a:ext cx="152400" cy="152400"/>
              </a:xfrm>
              <a:custGeom>
                <a:avLst/>
                <a:gdLst/>
                <a:ahLst/>
                <a:cxnLst/>
                <a:rect l="l" t="t" r="r" b="b"/>
                <a:pathLst>
                  <a:path w="152400" h="152400" extrusionOk="0">
                    <a:moveTo>
                      <a:pt x="0" y="0"/>
                    </a:moveTo>
                    <a:lnTo>
                      <a:pt x="152400" y="0"/>
                    </a:lnTo>
                    <a:lnTo>
                      <a:pt x="152400" y="152400"/>
                    </a:lnTo>
                    <a:lnTo>
                      <a:pt x="0" y="15240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62" name="Google Shape;1131;p108"/>
            <p:cNvSpPr/>
            <p:nvPr/>
          </p:nvSpPr>
          <p:spPr>
            <a:xfrm>
              <a:off x="4176351" y="1694813"/>
              <a:ext cx="227857" cy="365960"/>
            </a:xfrm>
            <a:custGeom>
              <a:avLst/>
              <a:gdLst/>
              <a:ahLst/>
              <a:cxnLst/>
              <a:rect l="l" t="t" r="r" b="b"/>
              <a:pathLst>
                <a:path w="254589" h="420644" extrusionOk="0">
                  <a:moveTo>
                    <a:pt x="0" y="0"/>
                  </a:moveTo>
                  <a:lnTo>
                    <a:pt x="0" y="338203"/>
                  </a:lnTo>
                  <a:lnTo>
                    <a:pt x="254590" y="420645"/>
                  </a:lnTo>
                  <a:lnTo>
                    <a:pt x="254590" y="74297"/>
                  </a:lnTo>
                  <a:close/>
                </a:path>
              </a:pathLst>
            </a:custGeom>
            <a:solidFill>
              <a:srgbClr val="FFA52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3" name="Google Shape;1132;p108"/>
            <p:cNvSpPr/>
            <p:nvPr/>
          </p:nvSpPr>
          <p:spPr>
            <a:xfrm>
              <a:off x="4404479" y="1757746"/>
              <a:ext cx="298811" cy="303106"/>
            </a:xfrm>
            <a:custGeom>
              <a:avLst/>
              <a:gdLst/>
              <a:ahLst/>
              <a:cxnLst/>
              <a:rect l="l" t="t" r="r" b="b"/>
              <a:pathLst>
                <a:path w="333867" h="348398" extrusionOk="0">
                  <a:moveTo>
                    <a:pt x="333867" y="0"/>
                  </a:moveTo>
                  <a:lnTo>
                    <a:pt x="333867" y="348398"/>
                  </a:lnTo>
                  <a:lnTo>
                    <a:pt x="0" y="348398"/>
                  </a:lnTo>
                  <a:lnTo>
                    <a:pt x="0" y="2051"/>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4" name="Google Shape;1133;p108"/>
            <p:cNvSpPr/>
            <p:nvPr/>
          </p:nvSpPr>
          <p:spPr>
            <a:xfrm>
              <a:off x="4703642" y="1694813"/>
              <a:ext cx="226337" cy="365960"/>
            </a:xfrm>
            <a:custGeom>
              <a:avLst/>
              <a:gdLst/>
              <a:ahLst/>
              <a:cxnLst/>
              <a:rect l="l" t="t" r="r" b="b"/>
              <a:pathLst>
                <a:path w="252890" h="420644" extrusionOk="0">
                  <a:moveTo>
                    <a:pt x="252891" y="0"/>
                  </a:moveTo>
                  <a:lnTo>
                    <a:pt x="252891" y="333340"/>
                  </a:lnTo>
                  <a:lnTo>
                    <a:pt x="0" y="420645"/>
                  </a:lnTo>
                  <a:lnTo>
                    <a:pt x="0" y="72246"/>
                  </a:lnTo>
                  <a:close/>
                </a:path>
              </a:pathLst>
            </a:custGeom>
            <a:solidFill>
              <a:srgbClr val="D2872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5" name="Google Shape;1134;p108"/>
            <p:cNvSpPr/>
            <p:nvPr/>
          </p:nvSpPr>
          <p:spPr>
            <a:xfrm>
              <a:off x="4176930" y="1622283"/>
              <a:ext cx="752954" cy="143866"/>
            </a:xfrm>
            <a:custGeom>
              <a:avLst/>
              <a:gdLst/>
              <a:ahLst/>
              <a:cxnLst/>
              <a:rect l="l" t="t" r="r" b="b"/>
              <a:pathLst>
                <a:path w="841289" h="153867" extrusionOk="0">
                  <a:moveTo>
                    <a:pt x="841289" y="76934"/>
                  </a:moveTo>
                  <a:cubicBezTo>
                    <a:pt x="841289" y="119423"/>
                    <a:pt x="652960" y="153867"/>
                    <a:pt x="420645" y="153867"/>
                  </a:cubicBezTo>
                  <a:cubicBezTo>
                    <a:pt x="188329" y="153867"/>
                    <a:pt x="0" y="119423"/>
                    <a:pt x="0" y="76934"/>
                  </a:cubicBezTo>
                  <a:cubicBezTo>
                    <a:pt x="0" y="34444"/>
                    <a:pt x="188329" y="0"/>
                    <a:pt x="420645" y="0"/>
                  </a:cubicBezTo>
                  <a:cubicBezTo>
                    <a:pt x="652960" y="0"/>
                    <a:pt x="841289" y="34444"/>
                    <a:pt x="841289" y="76934"/>
                  </a:cubicBezTo>
                  <a:close/>
                </a:path>
              </a:pathLst>
            </a:custGeom>
            <a:solidFill>
              <a:srgbClr val="C6760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6" name="Google Shape;1135;p108"/>
            <p:cNvSpPr/>
            <p:nvPr/>
          </p:nvSpPr>
          <p:spPr>
            <a:xfrm>
              <a:off x="4436560" y="1661381"/>
              <a:ext cx="234307" cy="55768"/>
            </a:xfrm>
            <a:custGeom>
              <a:avLst/>
              <a:gdLst/>
              <a:ahLst/>
              <a:cxnLst/>
              <a:rect l="l" t="t" r="r" b="b"/>
              <a:pathLst>
                <a:path w="261796" h="64101" extrusionOk="0">
                  <a:moveTo>
                    <a:pt x="261797" y="32051"/>
                  </a:moveTo>
                  <a:cubicBezTo>
                    <a:pt x="261797" y="49752"/>
                    <a:pt x="203192" y="64102"/>
                    <a:pt x="130898" y="64102"/>
                  </a:cubicBezTo>
                  <a:cubicBezTo>
                    <a:pt x="58605" y="64102"/>
                    <a:pt x="0" y="49752"/>
                    <a:pt x="0" y="32051"/>
                  </a:cubicBezTo>
                  <a:cubicBezTo>
                    <a:pt x="0" y="14350"/>
                    <a:pt x="58605" y="0"/>
                    <a:pt x="130898" y="0"/>
                  </a:cubicBezTo>
                  <a:cubicBezTo>
                    <a:pt x="203191" y="0"/>
                    <a:pt x="261797" y="14350"/>
                    <a:pt x="261797" y="32051"/>
                  </a:cubicBezTo>
                  <a:close/>
                </a:path>
              </a:pathLst>
            </a:custGeom>
            <a:solidFill>
              <a:srgbClr val="F7C27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7" name="Google Shape;1136;p108"/>
            <p:cNvSpPr/>
            <p:nvPr/>
          </p:nvSpPr>
          <p:spPr>
            <a:xfrm>
              <a:off x="4176351" y="2671075"/>
              <a:ext cx="227857" cy="365960"/>
            </a:xfrm>
            <a:custGeom>
              <a:avLst/>
              <a:gdLst/>
              <a:ahLst/>
              <a:cxnLst/>
              <a:rect l="l" t="t" r="r" b="b"/>
              <a:pathLst>
                <a:path w="254589" h="420644" extrusionOk="0">
                  <a:moveTo>
                    <a:pt x="0" y="0"/>
                  </a:moveTo>
                  <a:lnTo>
                    <a:pt x="0" y="338203"/>
                  </a:lnTo>
                  <a:lnTo>
                    <a:pt x="254590" y="420645"/>
                  </a:lnTo>
                  <a:lnTo>
                    <a:pt x="254590" y="74297"/>
                  </a:lnTo>
                  <a:close/>
                </a:path>
              </a:pathLst>
            </a:custGeom>
            <a:solidFill>
              <a:srgbClr val="55698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8" name="Google Shape;1137;p108"/>
            <p:cNvSpPr/>
            <p:nvPr/>
          </p:nvSpPr>
          <p:spPr>
            <a:xfrm>
              <a:off x="4404479" y="2733957"/>
              <a:ext cx="298863" cy="303157"/>
            </a:xfrm>
            <a:custGeom>
              <a:avLst/>
              <a:gdLst/>
              <a:ahLst/>
              <a:cxnLst/>
              <a:rect l="l" t="t" r="r" b="b"/>
              <a:pathLst>
                <a:path w="333925" h="348456" extrusionOk="0">
                  <a:moveTo>
                    <a:pt x="333926" y="0"/>
                  </a:moveTo>
                  <a:lnTo>
                    <a:pt x="333926" y="348457"/>
                  </a:lnTo>
                  <a:lnTo>
                    <a:pt x="0" y="348457"/>
                  </a:lnTo>
                  <a:lnTo>
                    <a:pt x="0" y="2109"/>
                  </a:lnTo>
                  <a:close/>
                </a:path>
              </a:pathLst>
            </a:custGeom>
            <a:solidFill>
              <a:srgbClr val="45818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9" name="Google Shape;1138;p108"/>
            <p:cNvSpPr/>
            <p:nvPr/>
          </p:nvSpPr>
          <p:spPr>
            <a:xfrm>
              <a:off x="4703695" y="2671075"/>
              <a:ext cx="226285" cy="365960"/>
            </a:xfrm>
            <a:custGeom>
              <a:avLst/>
              <a:gdLst/>
              <a:ahLst/>
              <a:cxnLst/>
              <a:rect l="l" t="t" r="r" b="b"/>
              <a:pathLst>
                <a:path w="252832" h="420644" extrusionOk="0">
                  <a:moveTo>
                    <a:pt x="252832" y="0"/>
                  </a:moveTo>
                  <a:lnTo>
                    <a:pt x="252832" y="333340"/>
                  </a:lnTo>
                  <a:lnTo>
                    <a:pt x="0" y="420645"/>
                  </a:lnTo>
                  <a:lnTo>
                    <a:pt x="0" y="72188"/>
                  </a:lnTo>
                  <a:close/>
                </a:path>
              </a:pathLst>
            </a:custGeom>
            <a:solidFill>
              <a:srgbClr val="2F3A4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0" name="Google Shape;1139;p108"/>
            <p:cNvSpPr/>
            <p:nvPr/>
          </p:nvSpPr>
          <p:spPr>
            <a:xfrm>
              <a:off x="4176930" y="2598496"/>
              <a:ext cx="752954" cy="143866"/>
            </a:xfrm>
            <a:custGeom>
              <a:avLst/>
              <a:gdLst/>
              <a:ahLst/>
              <a:cxnLst/>
              <a:rect l="l" t="t" r="r" b="b"/>
              <a:pathLst>
                <a:path w="841289" h="153867" extrusionOk="0">
                  <a:moveTo>
                    <a:pt x="841289" y="76934"/>
                  </a:moveTo>
                  <a:cubicBezTo>
                    <a:pt x="841289" y="119423"/>
                    <a:pt x="652960" y="153867"/>
                    <a:pt x="420645" y="153867"/>
                  </a:cubicBezTo>
                  <a:cubicBezTo>
                    <a:pt x="188329" y="153867"/>
                    <a:pt x="0" y="119423"/>
                    <a:pt x="0" y="76934"/>
                  </a:cubicBezTo>
                  <a:cubicBezTo>
                    <a:pt x="0" y="34444"/>
                    <a:pt x="188329" y="0"/>
                    <a:pt x="420645" y="0"/>
                  </a:cubicBezTo>
                  <a:cubicBezTo>
                    <a:pt x="652960" y="0"/>
                    <a:pt x="841289" y="34444"/>
                    <a:pt x="841289" y="76934"/>
                  </a:cubicBezTo>
                  <a:close/>
                </a:path>
              </a:pathLst>
            </a:custGeom>
            <a:solidFill>
              <a:srgbClr val="333F4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1" name="Google Shape;1140;p108"/>
            <p:cNvSpPr/>
            <p:nvPr/>
          </p:nvSpPr>
          <p:spPr>
            <a:xfrm>
              <a:off x="4436560" y="2637593"/>
              <a:ext cx="234307" cy="55768"/>
            </a:xfrm>
            <a:custGeom>
              <a:avLst/>
              <a:gdLst/>
              <a:ahLst/>
              <a:cxnLst/>
              <a:rect l="l" t="t" r="r" b="b"/>
              <a:pathLst>
                <a:path w="261796" h="64101" extrusionOk="0">
                  <a:moveTo>
                    <a:pt x="261797" y="32051"/>
                  </a:moveTo>
                  <a:cubicBezTo>
                    <a:pt x="261797" y="49752"/>
                    <a:pt x="203192" y="64102"/>
                    <a:pt x="130898" y="64102"/>
                  </a:cubicBezTo>
                  <a:cubicBezTo>
                    <a:pt x="58605" y="64102"/>
                    <a:pt x="0" y="49752"/>
                    <a:pt x="0" y="32051"/>
                  </a:cubicBezTo>
                  <a:cubicBezTo>
                    <a:pt x="0" y="14350"/>
                    <a:pt x="58605" y="0"/>
                    <a:pt x="130898" y="0"/>
                  </a:cubicBezTo>
                  <a:cubicBezTo>
                    <a:pt x="203191" y="0"/>
                    <a:pt x="261797" y="14350"/>
                    <a:pt x="261797" y="32051"/>
                  </a:cubicBezTo>
                  <a:close/>
                </a:path>
              </a:pathLst>
            </a:custGeom>
            <a:solidFill>
              <a:srgbClr val="8296B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2" name="Google Shape;1141;p108"/>
            <p:cNvSpPr/>
            <p:nvPr/>
          </p:nvSpPr>
          <p:spPr>
            <a:xfrm>
              <a:off x="4176379" y="3653054"/>
              <a:ext cx="227805" cy="365960"/>
            </a:xfrm>
            <a:custGeom>
              <a:avLst/>
              <a:gdLst/>
              <a:ahLst/>
              <a:cxnLst/>
              <a:rect l="l" t="t" r="r" b="b"/>
              <a:pathLst>
                <a:path w="254531" h="420644" extrusionOk="0">
                  <a:moveTo>
                    <a:pt x="0" y="0"/>
                  </a:moveTo>
                  <a:lnTo>
                    <a:pt x="0" y="338203"/>
                  </a:lnTo>
                  <a:lnTo>
                    <a:pt x="254531" y="420645"/>
                  </a:lnTo>
                  <a:lnTo>
                    <a:pt x="254531" y="74239"/>
                  </a:lnTo>
                  <a:close/>
                </a:path>
              </a:pathLst>
            </a:custGeom>
            <a:solidFill>
              <a:srgbClr val="19937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3" name="Google Shape;1142;p108"/>
            <p:cNvSpPr/>
            <p:nvPr/>
          </p:nvSpPr>
          <p:spPr>
            <a:xfrm>
              <a:off x="4404453" y="3715938"/>
              <a:ext cx="298863" cy="303158"/>
            </a:xfrm>
            <a:custGeom>
              <a:avLst/>
              <a:gdLst/>
              <a:ahLst/>
              <a:cxnLst/>
              <a:rect l="l" t="t" r="r" b="b"/>
              <a:pathLst>
                <a:path w="333925" h="348457" extrusionOk="0">
                  <a:moveTo>
                    <a:pt x="333926" y="0"/>
                  </a:moveTo>
                  <a:lnTo>
                    <a:pt x="333926" y="348457"/>
                  </a:lnTo>
                  <a:lnTo>
                    <a:pt x="0" y="348457"/>
                  </a:lnTo>
                  <a:lnTo>
                    <a:pt x="0" y="2051"/>
                  </a:lnTo>
                  <a:close/>
                </a:path>
              </a:pathLst>
            </a:custGeom>
            <a:solidFill>
              <a:srgbClr val="16786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4" name="Google Shape;1143;p108"/>
            <p:cNvSpPr/>
            <p:nvPr/>
          </p:nvSpPr>
          <p:spPr>
            <a:xfrm>
              <a:off x="4703669" y="3653054"/>
              <a:ext cx="226284" cy="365960"/>
            </a:xfrm>
            <a:custGeom>
              <a:avLst/>
              <a:gdLst/>
              <a:ahLst/>
              <a:cxnLst/>
              <a:rect l="l" t="t" r="r" b="b"/>
              <a:pathLst>
                <a:path w="252831" h="420644" extrusionOk="0">
                  <a:moveTo>
                    <a:pt x="252832" y="0"/>
                  </a:moveTo>
                  <a:lnTo>
                    <a:pt x="252832" y="333340"/>
                  </a:lnTo>
                  <a:lnTo>
                    <a:pt x="0" y="420645"/>
                  </a:lnTo>
                  <a:lnTo>
                    <a:pt x="0" y="72188"/>
                  </a:lnTo>
                  <a:close/>
                </a:path>
              </a:pathLst>
            </a:custGeom>
            <a:solidFill>
              <a:srgbClr val="0F594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5" name="Google Shape;1144;p108"/>
            <p:cNvSpPr/>
            <p:nvPr/>
          </p:nvSpPr>
          <p:spPr>
            <a:xfrm>
              <a:off x="4176903" y="3580475"/>
              <a:ext cx="752954" cy="143866"/>
            </a:xfrm>
            <a:custGeom>
              <a:avLst/>
              <a:gdLst/>
              <a:ahLst/>
              <a:cxnLst/>
              <a:rect l="l" t="t" r="r" b="b"/>
              <a:pathLst>
                <a:path w="841289" h="153867" extrusionOk="0">
                  <a:moveTo>
                    <a:pt x="841289" y="76934"/>
                  </a:moveTo>
                  <a:cubicBezTo>
                    <a:pt x="841289" y="119423"/>
                    <a:pt x="652960" y="153867"/>
                    <a:pt x="420645" y="153867"/>
                  </a:cubicBezTo>
                  <a:cubicBezTo>
                    <a:pt x="188329" y="153867"/>
                    <a:pt x="0" y="119423"/>
                    <a:pt x="0" y="76934"/>
                  </a:cubicBezTo>
                  <a:cubicBezTo>
                    <a:pt x="0" y="34444"/>
                    <a:pt x="188329" y="0"/>
                    <a:pt x="420645" y="0"/>
                  </a:cubicBezTo>
                  <a:cubicBezTo>
                    <a:pt x="652960" y="0"/>
                    <a:pt x="841289" y="34444"/>
                    <a:pt x="841289" y="76934"/>
                  </a:cubicBezTo>
                  <a:close/>
                </a:path>
              </a:pathLst>
            </a:custGeom>
            <a:solidFill>
              <a:srgbClr val="0E504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6" name="Google Shape;1145;p108"/>
            <p:cNvSpPr/>
            <p:nvPr/>
          </p:nvSpPr>
          <p:spPr>
            <a:xfrm>
              <a:off x="4436534" y="3619572"/>
              <a:ext cx="234307" cy="55768"/>
            </a:xfrm>
            <a:custGeom>
              <a:avLst/>
              <a:gdLst/>
              <a:ahLst/>
              <a:cxnLst/>
              <a:rect l="l" t="t" r="r" b="b"/>
              <a:pathLst>
                <a:path w="261796" h="64101" extrusionOk="0">
                  <a:moveTo>
                    <a:pt x="261797" y="32051"/>
                  </a:moveTo>
                  <a:cubicBezTo>
                    <a:pt x="261797" y="49752"/>
                    <a:pt x="203192" y="64101"/>
                    <a:pt x="130898" y="64101"/>
                  </a:cubicBezTo>
                  <a:cubicBezTo>
                    <a:pt x="58605" y="64101"/>
                    <a:pt x="0" y="49752"/>
                    <a:pt x="0" y="32051"/>
                  </a:cubicBezTo>
                  <a:cubicBezTo>
                    <a:pt x="0" y="14350"/>
                    <a:pt x="58605" y="0"/>
                    <a:pt x="130898" y="0"/>
                  </a:cubicBezTo>
                  <a:cubicBezTo>
                    <a:pt x="203191" y="0"/>
                    <a:pt x="261797" y="14350"/>
                    <a:pt x="261797" y="3205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7" name="Google Shape;1146;p108"/>
            <p:cNvSpPr/>
            <p:nvPr/>
          </p:nvSpPr>
          <p:spPr>
            <a:xfrm>
              <a:off x="4702646" y="1199867"/>
              <a:ext cx="227857" cy="365960"/>
            </a:xfrm>
            <a:custGeom>
              <a:avLst/>
              <a:gdLst/>
              <a:ahLst/>
              <a:cxnLst/>
              <a:rect l="l" t="t" r="r" b="b"/>
              <a:pathLst>
                <a:path w="254589" h="420644" extrusionOk="0">
                  <a:moveTo>
                    <a:pt x="254590" y="0"/>
                  </a:moveTo>
                  <a:lnTo>
                    <a:pt x="254590" y="338203"/>
                  </a:lnTo>
                  <a:lnTo>
                    <a:pt x="0" y="420644"/>
                  </a:lnTo>
                  <a:lnTo>
                    <a:pt x="0" y="74297"/>
                  </a:lnTo>
                  <a:close/>
                </a:path>
              </a:pathLst>
            </a:custGeom>
            <a:solidFill>
              <a:srgbClr val="7D984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8" name="Google Shape;1147;p108"/>
            <p:cNvSpPr/>
            <p:nvPr/>
          </p:nvSpPr>
          <p:spPr>
            <a:xfrm>
              <a:off x="4403431" y="1262749"/>
              <a:ext cx="298863" cy="303157"/>
            </a:xfrm>
            <a:custGeom>
              <a:avLst/>
              <a:gdLst/>
              <a:ahLst/>
              <a:cxnLst/>
              <a:rect l="l" t="t" r="r" b="b"/>
              <a:pathLst>
                <a:path w="333925" h="348456" extrusionOk="0">
                  <a:moveTo>
                    <a:pt x="0" y="0"/>
                  </a:moveTo>
                  <a:lnTo>
                    <a:pt x="0" y="348457"/>
                  </a:lnTo>
                  <a:lnTo>
                    <a:pt x="333926" y="348457"/>
                  </a:lnTo>
                  <a:lnTo>
                    <a:pt x="333926" y="2109"/>
                  </a:lnTo>
                  <a:close/>
                </a:path>
              </a:pathLst>
            </a:custGeom>
            <a:solidFill>
              <a:srgbClr val="7D984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9" name="Google Shape;1148;p108"/>
            <p:cNvSpPr/>
            <p:nvPr/>
          </p:nvSpPr>
          <p:spPr>
            <a:xfrm>
              <a:off x="4176876" y="1199867"/>
              <a:ext cx="226285" cy="365960"/>
            </a:xfrm>
            <a:custGeom>
              <a:avLst/>
              <a:gdLst/>
              <a:ahLst/>
              <a:cxnLst/>
              <a:rect l="l" t="t" r="r" b="b"/>
              <a:pathLst>
                <a:path w="252832" h="420644" extrusionOk="0">
                  <a:moveTo>
                    <a:pt x="0" y="0"/>
                  </a:moveTo>
                  <a:lnTo>
                    <a:pt x="0" y="333340"/>
                  </a:lnTo>
                  <a:lnTo>
                    <a:pt x="252832" y="420644"/>
                  </a:lnTo>
                  <a:lnTo>
                    <a:pt x="252832" y="72187"/>
                  </a:lnTo>
                  <a:close/>
                </a:path>
              </a:pathLst>
            </a:custGeom>
            <a:solidFill>
              <a:srgbClr val="B0D56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0" name="Google Shape;1149;p108"/>
            <p:cNvSpPr/>
            <p:nvPr/>
          </p:nvSpPr>
          <p:spPr>
            <a:xfrm>
              <a:off x="4176352" y="1127287"/>
              <a:ext cx="752954" cy="143866"/>
            </a:xfrm>
            <a:custGeom>
              <a:avLst/>
              <a:gdLst/>
              <a:ahLst/>
              <a:cxnLst/>
              <a:rect l="l" t="t" r="r" b="b"/>
              <a:pathLst>
                <a:path w="841289" h="153867" extrusionOk="0">
                  <a:moveTo>
                    <a:pt x="841289" y="76934"/>
                  </a:moveTo>
                  <a:cubicBezTo>
                    <a:pt x="841289" y="119423"/>
                    <a:pt x="652960" y="153867"/>
                    <a:pt x="420645" y="153867"/>
                  </a:cubicBezTo>
                  <a:cubicBezTo>
                    <a:pt x="188329" y="153867"/>
                    <a:pt x="0" y="119423"/>
                    <a:pt x="0" y="76934"/>
                  </a:cubicBezTo>
                  <a:cubicBezTo>
                    <a:pt x="0" y="34444"/>
                    <a:pt x="188329" y="0"/>
                    <a:pt x="420645" y="0"/>
                  </a:cubicBezTo>
                  <a:cubicBezTo>
                    <a:pt x="652960" y="0"/>
                    <a:pt x="841289" y="34444"/>
                    <a:pt x="841289" y="76934"/>
                  </a:cubicBezTo>
                  <a:close/>
                </a:path>
              </a:pathLst>
            </a:custGeom>
            <a:solidFill>
              <a:srgbClr val="76933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1" name="Google Shape;1150;p108"/>
            <p:cNvSpPr/>
            <p:nvPr/>
          </p:nvSpPr>
          <p:spPr>
            <a:xfrm>
              <a:off x="4435982" y="1166385"/>
              <a:ext cx="234307" cy="55768"/>
            </a:xfrm>
            <a:custGeom>
              <a:avLst/>
              <a:gdLst/>
              <a:ahLst/>
              <a:cxnLst/>
              <a:rect l="l" t="t" r="r" b="b"/>
              <a:pathLst>
                <a:path w="261796" h="64101" extrusionOk="0">
                  <a:moveTo>
                    <a:pt x="261797" y="32051"/>
                  </a:moveTo>
                  <a:cubicBezTo>
                    <a:pt x="261797" y="49752"/>
                    <a:pt x="203192" y="64102"/>
                    <a:pt x="130898" y="64102"/>
                  </a:cubicBezTo>
                  <a:cubicBezTo>
                    <a:pt x="58605" y="64102"/>
                    <a:pt x="0" y="49752"/>
                    <a:pt x="0" y="32051"/>
                  </a:cubicBezTo>
                  <a:cubicBezTo>
                    <a:pt x="0" y="14350"/>
                    <a:pt x="58605" y="0"/>
                    <a:pt x="130898" y="0"/>
                  </a:cubicBezTo>
                  <a:cubicBezTo>
                    <a:pt x="203191" y="0"/>
                    <a:pt x="261797" y="14350"/>
                    <a:pt x="261797" y="32051"/>
                  </a:cubicBezTo>
                  <a:close/>
                </a:path>
              </a:pathLst>
            </a:custGeom>
            <a:solidFill>
              <a:srgbClr val="C2D69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2" name="Google Shape;1151;p108"/>
            <p:cNvSpPr/>
            <p:nvPr/>
          </p:nvSpPr>
          <p:spPr>
            <a:xfrm>
              <a:off x="4702646" y="2178478"/>
              <a:ext cx="227857" cy="365960"/>
            </a:xfrm>
            <a:custGeom>
              <a:avLst/>
              <a:gdLst/>
              <a:ahLst/>
              <a:cxnLst/>
              <a:rect l="l" t="t" r="r" b="b"/>
              <a:pathLst>
                <a:path w="254589" h="420644" extrusionOk="0">
                  <a:moveTo>
                    <a:pt x="254590" y="0"/>
                  </a:moveTo>
                  <a:lnTo>
                    <a:pt x="254590" y="338203"/>
                  </a:lnTo>
                  <a:lnTo>
                    <a:pt x="0" y="420644"/>
                  </a:lnTo>
                  <a:lnTo>
                    <a:pt x="0" y="74297"/>
                  </a:lnTo>
                  <a:close/>
                </a:path>
              </a:pathLst>
            </a:custGeom>
            <a:solidFill>
              <a:srgbClr val="922C2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3" name="Google Shape;1152;p108"/>
            <p:cNvSpPr/>
            <p:nvPr/>
          </p:nvSpPr>
          <p:spPr>
            <a:xfrm>
              <a:off x="4403431" y="2241411"/>
              <a:ext cx="298863" cy="303106"/>
            </a:xfrm>
            <a:custGeom>
              <a:avLst/>
              <a:gdLst/>
              <a:ahLst/>
              <a:cxnLst/>
              <a:rect l="l" t="t" r="r" b="b"/>
              <a:pathLst>
                <a:path w="333925" h="348398" extrusionOk="0">
                  <a:moveTo>
                    <a:pt x="0" y="0"/>
                  </a:moveTo>
                  <a:lnTo>
                    <a:pt x="0" y="348398"/>
                  </a:lnTo>
                  <a:lnTo>
                    <a:pt x="333926" y="348398"/>
                  </a:lnTo>
                  <a:lnTo>
                    <a:pt x="333926" y="2051"/>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 name="Google Shape;1153;p108"/>
            <p:cNvSpPr/>
            <p:nvPr/>
          </p:nvSpPr>
          <p:spPr>
            <a:xfrm>
              <a:off x="4176876" y="2178478"/>
              <a:ext cx="226285" cy="365960"/>
            </a:xfrm>
            <a:custGeom>
              <a:avLst/>
              <a:gdLst/>
              <a:ahLst/>
              <a:cxnLst/>
              <a:rect l="l" t="t" r="r" b="b"/>
              <a:pathLst>
                <a:path w="252832" h="420644" extrusionOk="0">
                  <a:moveTo>
                    <a:pt x="0" y="0"/>
                  </a:moveTo>
                  <a:lnTo>
                    <a:pt x="0" y="333340"/>
                  </a:lnTo>
                  <a:lnTo>
                    <a:pt x="252832" y="420644"/>
                  </a:lnTo>
                  <a:lnTo>
                    <a:pt x="252832" y="72246"/>
                  </a:lnTo>
                  <a:close/>
                </a:path>
              </a:pathLst>
            </a:custGeom>
            <a:solidFill>
              <a:srgbClr val="D54137"/>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 name="Google Shape;1154;p108"/>
            <p:cNvSpPr/>
            <p:nvPr/>
          </p:nvSpPr>
          <p:spPr>
            <a:xfrm>
              <a:off x="4176352" y="2105897"/>
              <a:ext cx="752954" cy="143866"/>
            </a:xfrm>
            <a:custGeom>
              <a:avLst/>
              <a:gdLst/>
              <a:ahLst/>
              <a:cxnLst/>
              <a:rect l="l" t="t" r="r" b="b"/>
              <a:pathLst>
                <a:path w="841289" h="153867" extrusionOk="0">
                  <a:moveTo>
                    <a:pt x="841289" y="76934"/>
                  </a:moveTo>
                  <a:cubicBezTo>
                    <a:pt x="841289" y="119423"/>
                    <a:pt x="652960" y="153867"/>
                    <a:pt x="420645" y="153867"/>
                  </a:cubicBezTo>
                  <a:cubicBezTo>
                    <a:pt x="188329" y="153867"/>
                    <a:pt x="0" y="119423"/>
                    <a:pt x="0" y="76934"/>
                  </a:cubicBezTo>
                  <a:cubicBezTo>
                    <a:pt x="0" y="34444"/>
                    <a:pt x="188329" y="0"/>
                    <a:pt x="420645" y="0"/>
                  </a:cubicBezTo>
                  <a:cubicBezTo>
                    <a:pt x="652960" y="0"/>
                    <a:pt x="841289" y="34444"/>
                    <a:pt x="841289" y="76934"/>
                  </a:cubicBezTo>
                  <a:close/>
                </a:path>
              </a:pathLst>
            </a:custGeom>
            <a:solidFill>
              <a:srgbClr val="8D2A2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 name="Google Shape;1155;p108"/>
            <p:cNvSpPr/>
            <p:nvPr/>
          </p:nvSpPr>
          <p:spPr>
            <a:xfrm>
              <a:off x="4435982" y="2144994"/>
              <a:ext cx="234307" cy="55768"/>
            </a:xfrm>
            <a:custGeom>
              <a:avLst/>
              <a:gdLst/>
              <a:ahLst/>
              <a:cxnLst/>
              <a:rect l="l" t="t" r="r" b="b"/>
              <a:pathLst>
                <a:path w="261796" h="64101" extrusionOk="0">
                  <a:moveTo>
                    <a:pt x="261797" y="32051"/>
                  </a:moveTo>
                  <a:cubicBezTo>
                    <a:pt x="261797" y="49752"/>
                    <a:pt x="203192" y="64101"/>
                    <a:pt x="130898" y="64101"/>
                  </a:cubicBezTo>
                  <a:cubicBezTo>
                    <a:pt x="58605" y="64101"/>
                    <a:pt x="0" y="49752"/>
                    <a:pt x="0" y="32051"/>
                  </a:cubicBezTo>
                  <a:cubicBezTo>
                    <a:pt x="0" y="14350"/>
                    <a:pt x="58605" y="0"/>
                    <a:pt x="130898" y="0"/>
                  </a:cubicBezTo>
                  <a:cubicBezTo>
                    <a:pt x="203191" y="0"/>
                    <a:pt x="261797" y="14350"/>
                    <a:pt x="261797" y="32051"/>
                  </a:cubicBezTo>
                  <a:close/>
                </a:path>
              </a:pathLst>
            </a:custGeom>
            <a:solidFill>
              <a:srgbClr val="DE817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 name="Google Shape;1156;p108"/>
            <p:cNvSpPr/>
            <p:nvPr/>
          </p:nvSpPr>
          <p:spPr>
            <a:xfrm>
              <a:off x="4702646" y="3167092"/>
              <a:ext cx="227857" cy="365960"/>
            </a:xfrm>
            <a:custGeom>
              <a:avLst/>
              <a:gdLst/>
              <a:ahLst/>
              <a:cxnLst/>
              <a:rect l="l" t="t" r="r" b="b"/>
              <a:pathLst>
                <a:path w="254589" h="420644" extrusionOk="0">
                  <a:moveTo>
                    <a:pt x="254590" y="0"/>
                  </a:moveTo>
                  <a:lnTo>
                    <a:pt x="254590" y="338203"/>
                  </a:lnTo>
                  <a:lnTo>
                    <a:pt x="0" y="420645"/>
                  </a:lnTo>
                  <a:lnTo>
                    <a:pt x="0" y="74297"/>
                  </a:lnTo>
                  <a:close/>
                </a:path>
              </a:pathLst>
            </a:custGeom>
            <a:solidFill>
              <a:srgbClr val="005C9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 name="Google Shape;1157;p108"/>
            <p:cNvSpPr/>
            <p:nvPr/>
          </p:nvSpPr>
          <p:spPr>
            <a:xfrm>
              <a:off x="4403431" y="3229973"/>
              <a:ext cx="298863" cy="303157"/>
            </a:xfrm>
            <a:custGeom>
              <a:avLst/>
              <a:gdLst/>
              <a:ahLst/>
              <a:cxnLst/>
              <a:rect l="l" t="t" r="r" b="b"/>
              <a:pathLst>
                <a:path w="333925" h="348456" extrusionOk="0">
                  <a:moveTo>
                    <a:pt x="0" y="0"/>
                  </a:moveTo>
                  <a:lnTo>
                    <a:pt x="0" y="348457"/>
                  </a:lnTo>
                  <a:lnTo>
                    <a:pt x="333926" y="348457"/>
                  </a:lnTo>
                  <a:lnTo>
                    <a:pt x="333926" y="2109"/>
                  </a:lnTo>
                  <a:close/>
                </a:path>
              </a:pathLst>
            </a:custGeom>
            <a:solidFill>
              <a:srgbClr val="0B539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 name="Google Shape;1158;p108"/>
            <p:cNvSpPr/>
            <p:nvPr/>
          </p:nvSpPr>
          <p:spPr>
            <a:xfrm>
              <a:off x="4176876" y="3167092"/>
              <a:ext cx="226285" cy="365960"/>
            </a:xfrm>
            <a:custGeom>
              <a:avLst/>
              <a:gdLst/>
              <a:ahLst/>
              <a:cxnLst/>
              <a:rect l="l" t="t" r="r" b="b"/>
              <a:pathLst>
                <a:path w="252832" h="420644" extrusionOk="0">
                  <a:moveTo>
                    <a:pt x="0" y="0"/>
                  </a:moveTo>
                  <a:lnTo>
                    <a:pt x="0" y="333340"/>
                  </a:lnTo>
                  <a:lnTo>
                    <a:pt x="252832" y="420645"/>
                  </a:lnTo>
                  <a:lnTo>
                    <a:pt x="252832" y="72188"/>
                  </a:lnTo>
                  <a:close/>
                </a:path>
              </a:pathLst>
            </a:custGeom>
            <a:solidFill>
              <a:srgbClr val="0080D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 name="Google Shape;1159;p108"/>
            <p:cNvSpPr/>
            <p:nvPr/>
          </p:nvSpPr>
          <p:spPr>
            <a:xfrm>
              <a:off x="4176352" y="3094512"/>
              <a:ext cx="752954" cy="143866"/>
            </a:xfrm>
            <a:custGeom>
              <a:avLst/>
              <a:gdLst/>
              <a:ahLst/>
              <a:cxnLst/>
              <a:rect l="l" t="t" r="r" b="b"/>
              <a:pathLst>
                <a:path w="841289" h="153867" extrusionOk="0">
                  <a:moveTo>
                    <a:pt x="841289" y="76934"/>
                  </a:moveTo>
                  <a:cubicBezTo>
                    <a:pt x="841289" y="119423"/>
                    <a:pt x="652960" y="153867"/>
                    <a:pt x="420645" y="153867"/>
                  </a:cubicBezTo>
                  <a:cubicBezTo>
                    <a:pt x="188329" y="153867"/>
                    <a:pt x="0" y="119423"/>
                    <a:pt x="0" y="76934"/>
                  </a:cubicBezTo>
                  <a:cubicBezTo>
                    <a:pt x="0" y="34444"/>
                    <a:pt x="188329" y="0"/>
                    <a:pt x="420645" y="0"/>
                  </a:cubicBezTo>
                  <a:cubicBezTo>
                    <a:pt x="652960" y="0"/>
                    <a:pt x="841289" y="34444"/>
                    <a:pt x="841289" y="76934"/>
                  </a:cubicBezTo>
                  <a:close/>
                </a:path>
              </a:pathLst>
            </a:custGeom>
            <a:solidFill>
              <a:srgbClr val="00539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 name="Google Shape;1160;p108"/>
            <p:cNvSpPr/>
            <p:nvPr/>
          </p:nvSpPr>
          <p:spPr>
            <a:xfrm>
              <a:off x="4435983" y="3133610"/>
              <a:ext cx="234307" cy="55768"/>
            </a:xfrm>
            <a:custGeom>
              <a:avLst/>
              <a:gdLst/>
              <a:ahLst/>
              <a:cxnLst/>
              <a:rect l="l" t="t" r="r" b="b"/>
              <a:pathLst>
                <a:path w="261796" h="64101" extrusionOk="0">
                  <a:moveTo>
                    <a:pt x="261797" y="32051"/>
                  </a:moveTo>
                  <a:cubicBezTo>
                    <a:pt x="261797" y="49752"/>
                    <a:pt x="203192" y="64102"/>
                    <a:pt x="130898" y="64102"/>
                  </a:cubicBezTo>
                  <a:cubicBezTo>
                    <a:pt x="58605" y="64102"/>
                    <a:pt x="0" y="49752"/>
                    <a:pt x="0" y="32051"/>
                  </a:cubicBezTo>
                  <a:cubicBezTo>
                    <a:pt x="0" y="14350"/>
                    <a:pt x="58605" y="0"/>
                    <a:pt x="130898" y="0"/>
                  </a:cubicBezTo>
                  <a:cubicBezTo>
                    <a:pt x="203191" y="0"/>
                    <a:pt x="261797" y="14350"/>
                    <a:pt x="261797" y="32051"/>
                  </a:cubicBezTo>
                  <a:close/>
                </a:path>
              </a:pathLst>
            </a:custGeom>
            <a:solidFill>
              <a:srgbClr val="3FA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2" name="Google Shape;1161;p108"/>
            <p:cNvSpPr/>
            <p:nvPr/>
          </p:nvSpPr>
          <p:spPr>
            <a:xfrm>
              <a:off x="4177692" y="4388677"/>
              <a:ext cx="751905" cy="435951"/>
            </a:xfrm>
            <a:custGeom>
              <a:avLst/>
              <a:gdLst/>
              <a:ahLst/>
              <a:cxnLst/>
              <a:rect l="l" t="t" r="r" b="b"/>
              <a:pathLst>
                <a:path w="840117" h="501093" extrusionOk="0">
                  <a:moveTo>
                    <a:pt x="0" y="0"/>
                  </a:moveTo>
                  <a:lnTo>
                    <a:pt x="840117" y="0"/>
                  </a:lnTo>
                  <a:lnTo>
                    <a:pt x="527754" y="501093"/>
                  </a:lnTo>
                  <a:lnTo>
                    <a:pt x="311192" y="501093"/>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3" name="Google Shape;1162;p108"/>
            <p:cNvSpPr/>
            <p:nvPr/>
          </p:nvSpPr>
          <p:spPr>
            <a:xfrm>
              <a:off x="4177061" y="4136413"/>
              <a:ext cx="227385" cy="357651"/>
            </a:xfrm>
            <a:custGeom>
              <a:avLst/>
              <a:gdLst/>
              <a:ahLst/>
              <a:cxnLst/>
              <a:rect l="l" t="t" r="r" b="b"/>
              <a:pathLst>
                <a:path w="254062" h="411093" extrusionOk="0">
                  <a:moveTo>
                    <a:pt x="0" y="0"/>
                  </a:moveTo>
                  <a:lnTo>
                    <a:pt x="703" y="304160"/>
                  </a:lnTo>
                  <a:cubicBezTo>
                    <a:pt x="703" y="304160"/>
                    <a:pt x="27364" y="411094"/>
                    <a:pt x="126797" y="411094"/>
                  </a:cubicBezTo>
                  <a:cubicBezTo>
                    <a:pt x="226231" y="411094"/>
                    <a:pt x="254063" y="325957"/>
                    <a:pt x="254063" y="325957"/>
                  </a:cubicBezTo>
                  <a:lnTo>
                    <a:pt x="254063" y="70664"/>
                  </a:lnTo>
                  <a:lnTo>
                    <a:pt x="0" y="0"/>
                  </a:lnTo>
                  <a:close/>
                </a:path>
              </a:pathLst>
            </a:custGeom>
            <a:solidFill>
              <a:srgbClr val="C6760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 name="Google Shape;1163;p108"/>
            <p:cNvSpPr/>
            <p:nvPr/>
          </p:nvSpPr>
          <p:spPr>
            <a:xfrm>
              <a:off x="4404767" y="4197917"/>
              <a:ext cx="298811" cy="350871"/>
            </a:xfrm>
            <a:custGeom>
              <a:avLst/>
              <a:gdLst/>
              <a:ahLst/>
              <a:cxnLst/>
              <a:rect l="l" t="t" r="r" b="b"/>
              <a:pathLst>
                <a:path w="333867" h="403300" extrusionOk="0">
                  <a:moveTo>
                    <a:pt x="333867" y="0"/>
                  </a:moveTo>
                  <a:lnTo>
                    <a:pt x="333867" y="274805"/>
                  </a:lnTo>
                  <a:cubicBezTo>
                    <a:pt x="333867" y="274805"/>
                    <a:pt x="289688" y="403301"/>
                    <a:pt x="166055" y="403301"/>
                  </a:cubicBezTo>
                  <a:cubicBezTo>
                    <a:pt x="42422" y="403301"/>
                    <a:pt x="0" y="255410"/>
                    <a:pt x="0" y="255410"/>
                  </a:cubicBezTo>
                  <a:lnTo>
                    <a:pt x="0" y="117"/>
                  </a:lnTo>
                  <a:lnTo>
                    <a:pt x="333867" y="0"/>
                  </a:lnTo>
                  <a:close/>
                </a:path>
              </a:pathLst>
            </a:custGeom>
            <a:solidFill>
              <a:srgbClr val="C6760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 name="Google Shape;1164;p108"/>
            <p:cNvSpPr/>
            <p:nvPr/>
          </p:nvSpPr>
          <p:spPr>
            <a:xfrm>
              <a:off x="4703880" y="4136413"/>
              <a:ext cx="226337" cy="357651"/>
            </a:xfrm>
            <a:custGeom>
              <a:avLst/>
              <a:gdLst/>
              <a:ahLst/>
              <a:cxnLst/>
              <a:rect l="l" t="t" r="r" b="b"/>
              <a:pathLst>
                <a:path w="252890" h="411093" extrusionOk="0">
                  <a:moveTo>
                    <a:pt x="252890" y="0"/>
                  </a:moveTo>
                  <a:lnTo>
                    <a:pt x="252890" y="304160"/>
                  </a:lnTo>
                  <a:cubicBezTo>
                    <a:pt x="252890" y="304160"/>
                    <a:pt x="234727" y="411094"/>
                    <a:pt x="137695" y="411094"/>
                  </a:cubicBezTo>
                  <a:cubicBezTo>
                    <a:pt x="40664" y="411094"/>
                    <a:pt x="0" y="345352"/>
                    <a:pt x="0" y="345352"/>
                  </a:cubicBezTo>
                  <a:lnTo>
                    <a:pt x="0" y="70547"/>
                  </a:lnTo>
                  <a:lnTo>
                    <a:pt x="252890" y="0"/>
                  </a:lnTo>
                  <a:close/>
                </a:path>
              </a:pathLst>
            </a:custGeom>
            <a:solidFill>
              <a:srgbClr val="C6760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 name="Google Shape;1165;p108"/>
            <p:cNvSpPr/>
            <p:nvPr/>
          </p:nvSpPr>
          <p:spPr>
            <a:xfrm>
              <a:off x="4456536" y="4793490"/>
              <a:ext cx="198962" cy="164500"/>
            </a:xfrm>
            <a:custGeom>
              <a:avLst/>
              <a:gdLst/>
              <a:ahLst/>
              <a:cxnLst/>
              <a:rect l="l" t="t" r="r" b="b"/>
              <a:pathLst>
                <a:path w="222304" h="189081" extrusionOk="0">
                  <a:moveTo>
                    <a:pt x="110508" y="189082"/>
                  </a:moveTo>
                  <a:lnTo>
                    <a:pt x="222305" y="28008"/>
                  </a:lnTo>
                  <a:cubicBezTo>
                    <a:pt x="222305" y="28008"/>
                    <a:pt x="214570" y="0"/>
                    <a:pt x="108926" y="0"/>
                  </a:cubicBezTo>
                  <a:cubicBezTo>
                    <a:pt x="3281" y="0"/>
                    <a:pt x="0" y="37148"/>
                    <a:pt x="0" y="37148"/>
                  </a:cubicBezTo>
                  <a:lnTo>
                    <a:pt x="110508" y="189082"/>
                  </a:lnTo>
                  <a:close/>
                </a:path>
              </a:pathLst>
            </a:custGeom>
            <a:solidFill>
              <a:srgbClr val="000000"/>
            </a:solidFill>
            <a:ln>
              <a:noFill/>
            </a:ln>
            <a:effectLst>
              <a:reflection stA="50000" endA="300" endPos="55000" fadeDir="5400012" sy="-100000" algn="bl" rotWithShape="0"/>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 name="Google Shape;1166;p108"/>
            <p:cNvSpPr/>
            <p:nvPr/>
          </p:nvSpPr>
          <p:spPr>
            <a:xfrm>
              <a:off x="4176641" y="4069396"/>
              <a:ext cx="752954" cy="143866"/>
            </a:xfrm>
            <a:custGeom>
              <a:avLst/>
              <a:gdLst/>
              <a:ahLst/>
              <a:cxnLst/>
              <a:rect l="l" t="t" r="r" b="b"/>
              <a:pathLst>
                <a:path w="841289" h="153867" extrusionOk="0">
                  <a:moveTo>
                    <a:pt x="841289" y="76934"/>
                  </a:moveTo>
                  <a:cubicBezTo>
                    <a:pt x="841289" y="119423"/>
                    <a:pt x="652960" y="153867"/>
                    <a:pt x="420645" y="153867"/>
                  </a:cubicBezTo>
                  <a:cubicBezTo>
                    <a:pt x="188329" y="153867"/>
                    <a:pt x="0" y="119423"/>
                    <a:pt x="0" y="76934"/>
                  </a:cubicBezTo>
                  <a:cubicBezTo>
                    <a:pt x="0" y="34444"/>
                    <a:pt x="188329" y="0"/>
                    <a:pt x="420645" y="0"/>
                  </a:cubicBezTo>
                  <a:cubicBezTo>
                    <a:pt x="652960" y="0"/>
                    <a:pt x="841289" y="34444"/>
                    <a:pt x="841289" y="76934"/>
                  </a:cubicBezTo>
                  <a:close/>
                </a:path>
              </a:pathLst>
            </a:custGeom>
            <a:solidFill>
              <a:srgbClr val="844F07"/>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 name="Google Shape;1167;p108"/>
            <p:cNvSpPr/>
            <p:nvPr/>
          </p:nvSpPr>
          <p:spPr>
            <a:xfrm>
              <a:off x="4436271" y="4108494"/>
              <a:ext cx="234307" cy="55768"/>
            </a:xfrm>
            <a:custGeom>
              <a:avLst/>
              <a:gdLst/>
              <a:ahLst/>
              <a:cxnLst/>
              <a:rect l="l" t="t" r="r" b="b"/>
              <a:pathLst>
                <a:path w="261796" h="64101" extrusionOk="0">
                  <a:moveTo>
                    <a:pt x="261797" y="32051"/>
                  </a:moveTo>
                  <a:cubicBezTo>
                    <a:pt x="261797" y="49752"/>
                    <a:pt x="203192" y="64101"/>
                    <a:pt x="130898" y="64101"/>
                  </a:cubicBezTo>
                  <a:cubicBezTo>
                    <a:pt x="58605" y="64101"/>
                    <a:pt x="0" y="49752"/>
                    <a:pt x="0" y="32051"/>
                  </a:cubicBezTo>
                  <a:cubicBezTo>
                    <a:pt x="0" y="14350"/>
                    <a:pt x="58605" y="0"/>
                    <a:pt x="130898" y="0"/>
                  </a:cubicBezTo>
                  <a:cubicBezTo>
                    <a:pt x="203191" y="0"/>
                    <a:pt x="261797" y="14350"/>
                    <a:pt x="261797" y="32051"/>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 name="Google Shape;1168;p108"/>
            <p:cNvSpPr/>
            <p:nvPr/>
          </p:nvSpPr>
          <p:spPr>
            <a:xfrm>
              <a:off x="4176353" y="712731"/>
              <a:ext cx="227857" cy="365960"/>
            </a:xfrm>
            <a:custGeom>
              <a:avLst/>
              <a:gdLst/>
              <a:ahLst/>
              <a:cxnLst/>
              <a:rect l="l" t="t" r="r" b="b"/>
              <a:pathLst>
                <a:path w="254589" h="420644" extrusionOk="0">
                  <a:moveTo>
                    <a:pt x="0" y="0"/>
                  </a:moveTo>
                  <a:lnTo>
                    <a:pt x="0" y="338203"/>
                  </a:lnTo>
                  <a:lnTo>
                    <a:pt x="254590" y="420644"/>
                  </a:lnTo>
                  <a:lnTo>
                    <a:pt x="254590" y="74297"/>
                  </a:lnTo>
                  <a:close/>
                </a:path>
              </a:pathLst>
            </a:custGeom>
            <a:solidFill>
              <a:srgbClr val="22BE9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 name="Google Shape;1169;p108"/>
            <p:cNvSpPr/>
            <p:nvPr/>
          </p:nvSpPr>
          <p:spPr>
            <a:xfrm>
              <a:off x="4404480" y="775613"/>
              <a:ext cx="298863" cy="303157"/>
            </a:xfrm>
            <a:custGeom>
              <a:avLst/>
              <a:gdLst/>
              <a:ahLst/>
              <a:cxnLst/>
              <a:rect l="l" t="t" r="r" b="b"/>
              <a:pathLst>
                <a:path w="333925" h="348456" extrusionOk="0">
                  <a:moveTo>
                    <a:pt x="333926" y="0"/>
                  </a:moveTo>
                  <a:lnTo>
                    <a:pt x="333926" y="348457"/>
                  </a:lnTo>
                  <a:lnTo>
                    <a:pt x="0" y="348457"/>
                  </a:lnTo>
                  <a:lnTo>
                    <a:pt x="0" y="2109"/>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 name="Google Shape;1170;p108"/>
            <p:cNvSpPr/>
            <p:nvPr/>
          </p:nvSpPr>
          <p:spPr>
            <a:xfrm>
              <a:off x="4703695" y="712731"/>
              <a:ext cx="226285" cy="365960"/>
            </a:xfrm>
            <a:custGeom>
              <a:avLst/>
              <a:gdLst/>
              <a:ahLst/>
              <a:cxnLst/>
              <a:rect l="l" t="t" r="r" b="b"/>
              <a:pathLst>
                <a:path w="252832" h="420644" extrusionOk="0">
                  <a:moveTo>
                    <a:pt x="252832" y="0"/>
                  </a:moveTo>
                  <a:lnTo>
                    <a:pt x="252832" y="333340"/>
                  </a:lnTo>
                  <a:lnTo>
                    <a:pt x="0" y="420644"/>
                  </a:lnTo>
                  <a:lnTo>
                    <a:pt x="0" y="72187"/>
                  </a:lnTo>
                  <a:close/>
                </a:path>
              </a:pathLst>
            </a:custGeom>
            <a:solidFill>
              <a:srgbClr val="18856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 name="Google Shape;1171;p108"/>
            <p:cNvSpPr/>
            <p:nvPr/>
          </p:nvSpPr>
          <p:spPr>
            <a:xfrm>
              <a:off x="4176930" y="640149"/>
              <a:ext cx="752954" cy="143866"/>
            </a:xfrm>
            <a:custGeom>
              <a:avLst/>
              <a:gdLst/>
              <a:ahLst/>
              <a:cxnLst/>
              <a:rect l="l" t="t" r="r" b="b"/>
              <a:pathLst>
                <a:path w="841289" h="153867" extrusionOk="0">
                  <a:moveTo>
                    <a:pt x="841289" y="76934"/>
                  </a:moveTo>
                  <a:cubicBezTo>
                    <a:pt x="841289" y="119423"/>
                    <a:pt x="652960" y="153867"/>
                    <a:pt x="420645" y="153867"/>
                  </a:cubicBezTo>
                  <a:cubicBezTo>
                    <a:pt x="188329" y="153867"/>
                    <a:pt x="0" y="119423"/>
                    <a:pt x="0" y="76934"/>
                  </a:cubicBezTo>
                  <a:cubicBezTo>
                    <a:pt x="0" y="34444"/>
                    <a:pt x="188329" y="0"/>
                    <a:pt x="420645" y="0"/>
                  </a:cubicBezTo>
                  <a:cubicBezTo>
                    <a:pt x="652960" y="0"/>
                    <a:pt x="841289" y="34444"/>
                    <a:pt x="841289" y="76934"/>
                  </a:cubicBezTo>
                  <a:close/>
                </a:path>
              </a:pathLst>
            </a:custGeom>
            <a:solidFill>
              <a:srgbClr val="16786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 name="Google Shape;1172;p108"/>
            <p:cNvSpPr/>
            <p:nvPr/>
          </p:nvSpPr>
          <p:spPr>
            <a:xfrm>
              <a:off x="4436559" y="679247"/>
              <a:ext cx="234307" cy="55768"/>
            </a:xfrm>
            <a:custGeom>
              <a:avLst/>
              <a:gdLst/>
              <a:ahLst/>
              <a:cxnLst/>
              <a:rect l="l" t="t" r="r" b="b"/>
              <a:pathLst>
                <a:path w="261796" h="64101" extrusionOk="0">
                  <a:moveTo>
                    <a:pt x="261797" y="32051"/>
                  </a:moveTo>
                  <a:cubicBezTo>
                    <a:pt x="261797" y="49752"/>
                    <a:pt x="203192" y="64102"/>
                    <a:pt x="130898" y="64102"/>
                  </a:cubicBezTo>
                  <a:cubicBezTo>
                    <a:pt x="58605" y="64102"/>
                    <a:pt x="0" y="49752"/>
                    <a:pt x="0" y="32051"/>
                  </a:cubicBezTo>
                  <a:cubicBezTo>
                    <a:pt x="0" y="14350"/>
                    <a:pt x="58605" y="0"/>
                    <a:pt x="130898" y="0"/>
                  </a:cubicBezTo>
                  <a:cubicBezTo>
                    <a:pt x="203191" y="0"/>
                    <a:pt x="261797" y="14350"/>
                    <a:pt x="261797" y="32051"/>
                  </a:cubicBezTo>
                  <a:close/>
                </a:path>
              </a:pathLst>
            </a:custGeom>
            <a:solidFill>
              <a:srgbClr val="5BE1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4" name="Google Shape;1173;p108"/>
            <p:cNvSpPr/>
            <p:nvPr/>
          </p:nvSpPr>
          <p:spPr>
            <a:xfrm>
              <a:off x="1732723" y="1222252"/>
              <a:ext cx="2493600" cy="901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dirty="0">
                  <a:latin typeface="Calibri"/>
                  <a:ea typeface="Calibri"/>
                  <a:cs typeface="Calibri"/>
                  <a:sym typeface="Calibri"/>
                </a:rPr>
                <a:t>Candidate Scrutiny</a:t>
              </a:r>
              <a:endParaRPr sz="1100" b="0" i="0" u="none" strike="noStrike" cap="none" dirty="0">
                <a:solidFill>
                  <a:srgbClr val="000000"/>
                </a:solidFill>
                <a:latin typeface="Arial"/>
                <a:ea typeface="Arial"/>
                <a:cs typeface="Arial"/>
                <a:sym typeface="Arial"/>
              </a:endParaRPr>
            </a:p>
            <a:p>
              <a:pPr marL="127000" marR="0" lvl="0" indent="-127000" algn="l" rtl="0">
                <a:lnSpc>
                  <a:spcPct val="100000"/>
                </a:lnSpc>
                <a:spcBef>
                  <a:spcPts val="0"/>
                </a:spcBef>
                <a:spcAft>
                  <a:spcPts val="0"/>
                </a:spcAft>
                <a:buClr>
                  <a:srgbClr val="000000"/>
                </a:buClr>
                <a:buSzPts val="1000"/>
                <a:buFont typeface="Calibri"/>
                <a:buChar char="•"/>
              </a:pPr>
              <a:r>
                <a:rPr lang="en" sz="1000" dirty="0">
                  <a:latin typeface="Calibri"/>
                  <a:ea typeface="Calibri"/>
                  <a:cs typeface="Calibri"/>
                  <a:sym typeface="Calibri"/>
                </a:rPr>
                <a:t>Process of marking nomination as Accepted / Rejected / Withdrawn </a:t>
              </a:r>
              <a:r>
                <a:rPr lang="en-IN" sz="1000" dirty="0">
                  <a:latin typeface="Calibri"/>
                  <a:ea typeface="Calibri"/>
                  <a:cs typeface="Calibri"/>
                  <a:sym typeface="Calibri"/>
                </a:rPr>
                <a:t>and finalisation of contesting candidate</a:t>
              </a:r>
              <a:r>
                <a:rPr lang="en" sz="1000" dirty="0">
                  <a:latin typeface="Calibri"/>
                  <a:ea typeface="Calibri"/>
                  <a:cs typeface="Calibri"/>
                  <a:sym typeface="Calibri"/>
                </a:rPr>
                <a:t>.</a:t>
              </a:r>
              <a:endParaRPr sz="1000" i="0" u="none" strike="noStrike" cap="none" dirty="0">
                <a:solidFill>
                  <a:srgbClr val="000000"/>
                </a:solidFill>
                <a:latin typeface="Calibri"/>
                <a:ea typeface="Calibri"/>
                <a:cs typeface="Calibri"/>
                <a:sym typeface="Calibri"/>
              </a:endParaRPr>
            </a:p>
          </p:txBody>
        </p:sp>
        <p:sp>
          <p:nvSpPr>
            <p:cNvPr id="105" name="Google Shape;1174;p108"/>
            <p:cNvSpPr/>
            <p:nvPr/>
          </p:nvSpPr>
          <p:spPr>
            <a:xfrm>
              <a:off x="4947346" y="1712091"/>
              <a:ext cx="2438400" cy="901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dirty="0">
                  <a:latin typeface="Calibri"/>
                  <a:ea typeface="Calibri"/>
                  <a:cs typeface="Calibri"/>
                  <a:sym typeface="Calibri"/>
                </a:rPr>
                <a:t>Affidavit Portal</a:t>
              </a:r>
              <a:endParaRPr sz="1100" b="0" i="0" u="none" strike="noStrike" cap="none">
                <a:solidFill>
                  <a:srgbClr val="000000"/>
                </a:solidFill>
                <a:latin typeface="Arial"/>
                <a:ea typeface="Arial"/>
                <a:cs typeface="Arial"/>
                <a:sym typeface="Arial"/>
              </a:endParaRPr>
            </a:p>
            <a:p>
              <a:pPr marL="127000" marR="0" lvl="0" indent="-127000" algn="just" rtl="0">
                <a:lnSpc>
                  <a:spcPct val="100000"/>
                </a:lnSpc>
                <a:spcBef>
                  <a:spcPts val="0"/>
                </a:spcBef>
                <a:spcAft>
                  <a:spcPts val="0"/>
                </a:spcAft>
                <a:buClr>
                  <a:srgbClr val="000000"/>
                </a:buClr>
                <a:buSzPts val="1000"/>
                <a:buFont typeface="Arial"/>
                <a:buChar char="•"/>
              </a:pPr>
              <a:r>
                <a:rPr lang="en" sz="1000" i="0" u="none" strike="noStrike" cap="none" dirty="0">
                  <a:solidFill>
                    <a:srgbClr val="000000"/>
                  </a:solidFill>
                  <a:latin typeface="Calibri"/>
                  <a:ea typeface="Calibri"/>
                  <a:cs typeface="Calibri"/>
                  <a:sym typeface="Calibri"/>
                </a:rPr>
                <a:t>This </a:t>
              </a:r>
              <a:r>
                <a:rPr lang="en" sz="1000" dirty="0">
                  <a:solidFill>
                    <a:srgbClr val="353C41"/>
                  </a:solidFill>
                  <a:latin typeface="Calibri"/>
                  <a:ea typeface="Calibri"/>
                  <a:cs typeface="Calibri"/>
                  <a:sym typeface="Calibri"/>
                </a:rPr>
                <a:t>allows citizens to view the complete list of Candidate Nominations who have applied for the elections and their affidavits</a:t>
              </a:r>
              <a:endParaRPr sz="1000" i="0" u="none" strike="noStrike" cap="none">
                <a:solidFill>
                  <a:srgbClr val="000000"/>
                </a:solidFill>
                <a:latin typeface="Calibri"/>
                <a:ea typeface="Calibri"/>
                <a:cs typeface="Calibri"/>
                <a:sym typeface="Calibri"/>
              </a:endParaRPr>
            </a:p>
          </p:txBody>
        </p:sp>
        <p:sp>
          <p:nvSpPr>
            <p:cNvPr id="106" name="Google Shape;1175;p108"/>
            <p:cNvSpPr/>
            <p:nvPr/>
          </p:nvSpPr>
          <p:spPr>
            <a:xfrm>
              <a:off x="4947336" y="2732949"/>
              <a:ext cx="2493600" cy="901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latin typeface="Calibri"/>
                  <a:ea typeface="Calibri"/>
                  <a:cs typeface="Calibri"/>
                  <a:sym typeface="Calibri"/>
                </a:rPr>
                <a:t>Election Counting</a:t>
              </a:r>
              <a:endParaRPr sz="800" b="1" i="0" u="none" strike="noStrike" cap="none">
                <a:solidFill>
                  <a:srgbClr val="000000"/>
                </a:solidFill>
                <a:latin typeface="Calibri"/>
                <a:ea typeface="Calibri"/>
                <a:cs typeface="Calibri"/>
                <a:sym typeface="Calibri"/>
              </a:endParaRPr>
            </a:p>
            <a:p>
              <a:pPr marL="127000" marR="0" lvl="0" indent="-127000" algn="l" rtl="0">
                <a:lnSpc>
                  <a:spcPct val="100000"/>
                </a:lnSpc>
                <a:spcBef>
                  <a:spcPts val="0"/>
                </a:spcBef>
                <a:spcAft>
                  <a:spcPts val="0"/>
                </a:spcAft>
                <a:buClr>
                  <a:srgbClr val="000000"/>
                </a:buClr>
                <a:buSzPts val="1000"/>
                <a:buFont typeface="Arial"/>
                <a:buChar char="•"/>
              </a:pPr>
              <a:r>
                <a:rPr lang="en" sz="1000">
                  <a:latin typeface="Calibri"/>
                  <a:ea typeface="Calibri"/>
                  <a:cs typeface="Calibri"/>
                  <a:sym typeface="Calibri"/>
                </a:rPr>
                <a:t>Application  is being used to capture data entry round wise for  counting and result dissemination</a:t>
              </a:r>
              <a:endParaRPr sz="1000" b="0" i="0" u="none" strike="noStrike" cap="none">
                <a:solidFill>
                  <a:srgbClr val="000000"/>
                </a:solidFill>
                <a:latin typeface="Calibri"/>
                <a:ea typeface="Calibri"/>
                <a:cs typeface="Calibri"/>
                <a:sym typeface="Calibri"/>
              </a:endParaRPr>
            </a:p>
          </p:txBody>
        </p:sp>
        <p:sp>
          <p:nvSpPr>
            <p:cNvPr id="107" name="Google Shape;1176;p108"/>
            <p:cNvSpPr/>
            <p:nvPr/>
          </p:nvSpPr>
          <p:spPr>
            <a:xfrm>
              <a:off x="4971900" y="729125"/>
              <a:ext cx="2387700" cy="901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latin typeface="Calibri"/>
                  <a:ea typeface="Calibri"/>
                  <a:cs typeface="Calibri"/>
                  <a:sym typeface="Calibri"/>
                </a:rPr>
                <a:t>Candidate Nomination</a:t>
              </a:r>
              <a:endParaRPr sz="800" b="1" i="0" u="none" strike="noStrike" cap="none">
                <a:solidFill>
                  <a:srgbClr val="000000"/>
                </a:solidFill>
                <a:latin typeface="Calibri"/>
                <a:ea typeface="Calibri"/>
                <a:cs typeface="Calibri"/>
                <a:sym typeface="Calibri"/>
              </a:endParaRPr>
            </a:p>
            <a:p>
              <a:pPr marL="127000" marR="0" lvl="0" indent="-130175" algn="just" rtl="0">
                <a:lnSpc>
                  <a:spcPct val="100000"/>
                </a:lnSpc>
                <a:spcBef>
                  <a:spcPts val="0"/>
                </a:spcBef>
                <a:spcAft>
                  <a:spcPts val="0"/>
                </a:spcAft>
                <a:buClr>
                  <a:srgbClr val="000000"/>
                </a:buClr>
                <a:buSzPts val="1050"/>
                <a:buFont typeface="Arial"/>
                <a:buChar char="•"/>
              </a:pPr>
              <a:r>
                <a:rPr lang="en" sz="1050">
                  <a:solidFill>
                    <a:srgbClr val="353C41"/>
                  </a:solidFill>
                  <a:latin typeface="Calibri"/>
                  <a:ea typeface="Calibri"/>
                  <a:cs typeface="Calibri"/>
                  <a:sym typeface="Calibri"/>
                </a:rPr>
                <a:t>Digitization of nomination form to create database of candidate that used in various election process</a:t>
              </a:r>
              <a:endParaRPr sz="1050" i="0" u="none" strike="noStrike" cap="none">
                <a:solidFill>
                  <a:srgbClr val="000000"/>
                </a:solidFill>
                <a:latin typeface="Calibri"/>
                <a:ea typeface="Calibri"/>
                <a:cs typeface="Calibri"/>
                <a:sym typeface="Calibri"/>
              </a:endParaRPr>
            </a:p>
          </p:txBody>
        </p:sp>
        <p:sp>
          <p:nvSpPr>
            <p:cNvPr id="108" name="Google Shape;1177;p108"/>
            <p:cNvSpPr/>
            <p:nvPr/>
          </p:nvSpPr>
          <p:spPr>
            <a:xfrm>
              <a:off x="1737205" y="2195379"/>
              <a:ext cx="2438400" cy="901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300" b="1" dirty="0">
                  <a:latin typeface="Calibri"/>
                  <a:ea typeface="Calibri"/>
                  <a:cs typeface="Calibri"/>
                  <a:sym typeface="Calibri"/>
                </a:rPr>
                <a:t>Election Permission</a:t>
              </a:r>
              <a:endParaRPr sz="1300" i="0" u="none" strike="noStrike" cap="none" dirty="0">
                <a:solidFill>
                  <a:srgbClr val="000000"/>
                </a:solidFill>
                <a:latin typeface="Calibri"/>
                <a:ea typeface="Calibri"/>
                <a:cs typeface="Calibri"/>
                <a:sym typeface="Calibri"/>
              </a:endParaRPr>
            </a:p>
            <a:p>
              <a:pPr marL="127000" marR="0" lvl="0" indent="-127000" algn="l" rtl="0">
                <a:lnSpc>
                  <a:spcPct val="100000"/>
                </a:lnSpc>
                <a:spcBef>
                  <a:spcPts val="0"/>
                </a:spcBef>
                <a:spcAft>
                  <a:spcPts val="0"/>
                </a:spcAft>
                <a:buClr>
                  <a:srgbClr val="000000"/>
                </a:buClr>
                <a:buSzPts val="1000"/>
                <a:buFont typeface="Calibri"/>
                <a:buChar char="•"/>
              </a:pPr>
              <a:r>
                <a:rPr lang="en" sz="1000" dirty="0">
                  <a:solidFill>
                    <a:srgbClr val="353C41"/>
                  </a:solidFill>
                  <a:latin typeface="Calibri"/>
                  <a:ea typeface="Calibri"/>
                  <a:cs typeface="Calibri"/>
                  <a:sym typeface="Calibri"/>
                </a:rPr>
                <a:t>Permission module allows the candidates, political parties or any representatives of the candidate to apply for the permission.</a:t>
              </a:r>
              <a:endParaRPr sz="1000" i="0" u="none" strike="noStrike" cap="none" dirty="0">
                <a:solidFill>
                  <a:srgbClr val="000000"/>
                </a:solidFill>
                <a:latin typeface="Calibri"/>
                <a:ea typeface="Calibri"/>
                <a:cs typeface="Calibri"/>
                <a:sym typeface="Calibri"/>
              </a:endParaRPr>
            </a:p>
          </p:txBody>
        </p:sp>
        <p:sp>
          <p:nvSpPr>
            <p:cNvPr id="109" name="Google Shape;1178;p108"/>
            <p:cNvSpPr/>
            <p:nvPr/>
          </p:nvSpPr>
          <p:spPr>
            <a:xfrm>
              <a:off x="1737205" y="3222607"/>
              <a:ext cx="2438400" cy="901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dirty="0">
                  <a:latin typeface="Calibri"/>
                  <a:ea typeface="Calibri"/>
                  <a:cs typeface="Calibri"/>
                  <a:sym typeface="Calibri"/>
                </a:rPr>
                <a:t>Voter Turnout</a:t>
              </a:r>
              <a:endParaRPr sz="1100" b="0" i="0" u="none" strike="noStrike" cap="none">
                <a:solidFill>
                  <a:srgbClr val="000000"/>
                </a:solidFill>
                <a:latin typeface="Arial"/>
                <a:ea typeface="Arial"/>
                <a:cs typeface="Arial"/>
                <a:sym typeface="Arial"/>
              </a:endParaRPr>
            </a:p>
            <a:p>
              <a:pPr marL="127000" marR="0" lvl="0" indent="-120650" algn="l" rtl="0">
                <a:lnSpc>
                  <a:spcPct val="100000"/>
                </a:lnSpc>
                <a:spcBef>
                  <a:spcPts val="0"/>
                </a:spcBef>
                <a:spcAft>
                  <a:spcPts val="0"/>
                </a:spcAft>
                <a:buClr>
                  <a:srgbClr val="000000"/>
                </a:buClr>
                <a:buSzPts val="900"/>
                <a:buFont typeface="Arial"/>
                <a:buChar char="•"/>
              </a:pPr>
              <a:r>
                <a:rPr lang="en" sz="900" dirty="0">
                  <a:latin typeface="Calibri"/>
                  <a:ea typeface="Calibri"/>
                  <a:cs typeface="Calibri"/>
                  <a:sym typeface="Calibri"/>
                </a:rPr>
                <a:t>Poll day activity performed by RO’s to provide 2 hourly report of estimated voter turnout in different slots.  </a:t>
              </a:r>
              <a:endParaRPr sz="900" b="0" i="0" u="none" strike="noStrike" cap="none">
                <a:solidFill>
                  <a:srgbClr val="000000"/>
                </a:solidFill>
                <a:latin typeface="Calibri"/>
                <a:ea typeface="Calibri"/>
                <a:cs typeface="Calibri"/>
                <a:sym typeface="Calibri"/>
              </a:endParaRPr>
            </a:p>
          </p:txBody>
        </p:sp>
        <p:sp>
          <p:nvSpPr>
            <p:cNvPr id="110" name="Google Shape;1180;p108"/>
            <p:cNvSpPr/>
            <p:nvPr/>
          </p:nvSpPr>
          <p:spPr>
            <a:xfrm>
              <a:off x="1737205" y="4217457"/>
              <a:ext cx="2438400" cy="901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dirty="0">
                  <a:latin typeface="Calibri"/>
                  <a:ea typeface="Calibri"/>
                  <a:cs typeface="Calibri"/>
                  <a:sym typeface="Calibri"/>
                </a:rPr>
                <a:t>Index Card</a:t>
              </a:r>
              <a:endParaRPr sz="1100" b="0" i="0" u="none" strike="noStrike" cap="none">
                <a:solidFill>
                  <a:srgbClr val="000000"/>
                </a:solidFill>
                <a:latin typeface="Arial"/>
                <a:ea typeface="Arial"/>
                <a:cs typeface="Arial"/>
                <a:sym typeface="Arial"/>
              </a:endParaRPr>
            </a:p>
            <a:p>
              <a:pPr marL="127000" marR="0" lvl="0" indent="-127000" algn="l" rtl="0">
                <a:lnSpc>
                  <a:spcPct val="100000"/>
                </a:lnSpc>
                <a:spcBef>
                  <a:spcPts val="0"/>
                </a:spcBef>
                <a:spcAft>
                  <a:spcPts val="0"/>
                </a:spcAft>
                <a:buClr>
                  <a:srgbClr val="000000"/>
                </a:buClr>
                <a:buSzPts val="1000"/>
                <a:buFont typeface="Calibri"/>
                <a:buChar char="•"/>
              </a:pPr>
              <a:r>
                <a:rPr lang="en" sz="1000" dirty="0">
                  <a:solidFill>
                    <a:srgbClr val="353C41"/>
                  </a:solidFill>
                  <a:latin typeface="Calibri"/>
                  <a:ea typeface="Calibri"/>
                  <a:cs typeface="Calibri"/>
                  <a:sym typeface="Calibri"/>
                </a:rPr>
                <a:t>This enables RO’s to fill the Index card online after counting that contains each detail of elections since election declaration to results. </a:t>
              </a:r>
              <a:endParaRPr sz="1000" i="0" u="none" strike="noStrike" cap="none">
                <a:solidFill>
                  <a:srgbClr val="000000"/>
                </a:solidFill>
                <a:latin typeface="Calibri"/>
                <a:ea typeface="Calibri"/>
                <a:cs typeface="Calibri"/>
                <a:sym typeface="Calibri"/>
              </a:endParaRPr>
            </a:p>
          </p:txBody>
        </p:sp>
        <p:sp>
          <p:nvSpPr>
            <p:cNvPr id="111" name="Google Shape;1181;p108"/>
            <p:cNvSpPr/>
            <p:nvPr/>
          </p:nvSpPr>
          <p:spPr>
            <a:xfrm>
              <a:off x="4907198" y="3675760"/>
              <a:ext cx="2551500" cy="901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latin typeface="Calibri"/>
                  <a:ea typeface="Calibri"/>
                  <a:cs typeface="Calibri"/>
                  <a:sym typeface="Calibri"/>
                </a:rPr>
                <a:t>Expenditure Monitoring</a:t>
              </a:r>
              <a:endParaRPr sz="1100" b="0" i="0" u="none" strike="noStrike" cap="none">
                <a:solidFill>
                  <a:srgbClr val="000000"/>
                </a:solidFill>
                <a:latin typeface="Arial"/>
                <a:ea typeface="Arial"/>
                <a:cs typeface="Arial"/>
                <a:sym typeface="Arial"/>
              </a:endParaRPr>
            </a:p>
            <a:p>
              <a:pPr marL="127000" marR="0" lvl="0" indent="-127000" algn="just" rtl="0">
                <a:lnSpc>
                  <a:spcPct val="100000"/>
                </a:lnSpc>
                <a:spcBef>
                  <a:spcPts val="0"/>
                </a:spcBef>
                <a:spcAft>
                  <a:spcPts val="0"/>
                </a:spcAft>
                <a:buClr>
                  <a:srgbClr val="000000"/>
                </a:buClr>
                <a:buSzPts val="1000"/>
                <a:buFont typeface="Calibri"/>
                <a:buChar char="•"/>
              </a:pPr>
              <a:r>
                <a:rPr lang="en" sz="1000">
                  <a:solidFill>
                    <a:srgbClr val="353C41"/>
                  </a:solidFill>
                  <a:latin typeface="Calibri"/>
                  <a:ea typeface="Calibri"/>
                  <a:cs typeface="Calibri"/>
                  <a:sym typeface="Calibri"/>
                </a:rPr>
                <a:t>The Online application of expenditure provides for capturing of expense by candidate over public meetings, posters, banners, vehicle, and ceiling for candidate expenditure. </a:t>
              </a:r>
              <a:endParaRPr sz="100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ENCORE : ONLINE NOMINATION</a:t>
            </a:r>
            <a:endParaRPr lang="en-US" sz="1900" b="1" dirty="0"/>
          </a:p>
        </p:txBody>
      </p:sp>
      <p:sp>
        <p:nvSpPr>
          <p:cNvPr id="172" name="Google Shape;1191;p109"/>
          <p:cNvSpPr/>
          <p:nvPr/>
        </p:nvSpPr>
        <p:spPr>
          <a:xfrm rot="5400000" flipH="1">
            <a:off x="1691078" y="-414679"/>
            <a:ext cx="2379600" cy="5761760"/>
          </a:xfrm>
          <a:prstGeom prst="round2SameRect">
            <a:avLst>
              <a:gd name="adj1" fmla="val 50000"/>
              <a:gd name="adj2" fmla="val 0"/>
            </a:avLst>
          </a:prstGeom>
          <a:gradFill>
            <a:gsLst>
              <a:gs pos="0">
                <a:srgbClr val="7F7F7F">
                  <a:alpha val="72941"/>
                </a:srgbClr>
              </a:gs>
              <a:gs pos="100000">
                <a:srgbClr val="3F3F3F">
                  <a:alpha val="89803"/>
                </a:srgbClr>
              </a:gs>
            </a:gsLst>
            <a:lin ang="270000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2" name="Google Shape;1192;p109"/>
          <p:cNvSpPr/>
          <p:nvPr/>
        </p:nvSpPr>
        <p:spPr>
          <a:xfrm>
            <a:off x="3382241" y="1276483"/>
            <a:ext cx="2379600" cy="2379600"/>
          </a:xfrm>
          <a:prstGeom prst="ellipse">
            <a:avLst/>
          </a:prstGeom>
          <a:gradFill>
            <a:gsLst>
              <a:gs pos="0">
                <a:srgbClr val="FFC000"/>
              </a:gs>
              <a:gs pos="100000">
                <a:srgbClr val="FF58D4"/>
              </a:gs>
            </a:gsLst>
            <a:lin ang="2700006" scaled="0"/>
          </a:gradFill>
          <a:ln>
            <a:noFill/>
          </a:ln>
          <a:effectLst>
            <a:outerShdw blurRad="508000" dist="38100" dir="2700000" algn="tl" rotWithShape="0">
              <a:srgbClr val="000000">
                <a:alpha val="2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3" name="Google Shape;1193;p109"/>
          <p:cNvSpPr txBox="1">
            <a:spLocks/>
          </p:cNvSpPr>
          <p:nvPr/>
        </p:nvSpPr>
        <p:spPr>
          <a:xfrm>
            <a:off x="3584375" y="2168500"/>
            <a:ext cx="1733100" cy="581700"/>
          </a:xfrm>
          <a:prstGeom prst="rect">
            <a:avLst/>
          </a:prstGeom>
          <a:noFill/>
          <a:ln>
            <a:noFill/>
          </a:ln>
        </p:spPr>
        <p:txBody>
          <a:bodyPr spcFirstLastPara="1" vert="horz" wrap="square" lIns="0" tIns="0" rIns="0" bIns="0" rtlCol="0" anchor="ctr" anchorCtr="0">
            <a:spAutoFit/>
          </a:bodyPr>
          <a:lstStyle/>
          <a:p>
            <a:pPr marL="0" marR="0" lvl="0" indent="0" algn="ctr" defTabSz="914400" rtl="0" eaLnBrk="1" fontAlgn="auto" latinLnBrk="0" hangingPunct="1">
              <a:lnSpc>
                <a:spcPct val="90000"/>
              </a:lnSpc>
              <a:spcBef>
                <a:spcPts val="0"/>
              </a:spcBef>
              <a:spcAft>
                <a:spcPts val="0"/>
              </a:spcAft>
              <a:buClr>
                <a:schemeClr val="lt1"/>
              </a:buClr>
              <a:buSzPts val="2700"/>
              <a:buFont typeface="Georgia"/>
              <a:buNone/>
              <a:tabLst/>
              <a:defRPr/>
            </a:pPr>
            <a:r>
              <a:rPr kumimoji="0" lang="en-US" sz="2100" b="1" i="1" u="none" strike="noStrike" kern="1200" cap="none" spc="0" normalizeH="0" baseline="0" noProof="0" dirty="0">
                <a:ln>
                  <a:noFill/>
                </a:ln>
                <a:solidFill>
                  <a:schemeClr val="lt1"/>
                </a:solidFill>
                <a:effectLst/>
                <a:uLnTx/>
                <a:uFillTx/>
                <a:latin typeface="+mj-lt"/>
                <a:ea typeface="+mj-ea"/>
                <a:cs typeface="+mj-cs"/>
              </a:rPr>
              <a:t>Online Nomination</a:t>
            </a:r>
            <a:endParaRPr kumimoji="0" lang="en-US" sz="2100" b="1" i="0" u="none" strike="noStrike" kern="1200" cap="none" spc="0" normalizeH="0" baseline="0" noProof="0" dirty="0">
              <a:ln>
                <a:noFill/>
              </a:ln>
              <a:solidFill>
                <a:schemeClr val="tx1"/>
              </a:solidFill>
              <a:effectLst/>
              <a:uLnTx/>
              <a:uFillTx/>
              <a:latin typeface="+mj-lt"/>
              <a:ea typeface="+mj-ea"/>
              <a:cs typeface="+mj-cs"/>
            </a:endParaRPr>
          </a:p>
        </p:txBody>
      </p:sp>
      <p:sp>
        <p:nvSpPr>
          <p:cNvPr id="184" name="Google Shape;1194;p109"/>
          <p:cNvSpPr/>
          <p:nvPr/>
        </p:nvSpPr>
        <p:spPr>
          <a:xfrm>
            <a:off x="304800" y="1428750"/>
            <a:ext cx="2895600" cy="21336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i="1" dirty="0">
                <a:solidFill>
                  <a:schemeClr val="lt1"/>
                </a:solidFill>
                <a:latin typeface="Calibri"/>
                <a:ea typeface="Calibri"/>
                <a:cs typeface="Calibri"/>
                <a:sym typeface="Calibri"/>
              </a:rPr>
              <a:t>This</a:t>
            </a:r>
            <a:r>
              <a:rPr lang="en" i="1" dirty="0">
                <a:solidFill>
                  <a:schemeClr val="lt1"/>
                </a:solidFill>
                <a:latin typeface="Calibri"/>
                <a:ea typeface="Calibri"/>
                <a:cs typeface="Calibri"/>
                <a:sym typeface="Calibri"/>
              </a:rPr>
              <a:t> facility helps the candidates for making online data entry of their personal details in nomination forms and affidavit (Form-26) through ECI Suvidha portal i.e. from “suvidha.eci.gov.in”.</a:t>
            </a:r>
            <a:endParaRPr i="1">
              <a:solidFill>
                <a:schemeClr val="lt1"/>
              </a:solidFill>
              <a:latin typeface="Calibri"/>
              <a:ea typeface="Calibri"/>
              <a:cs typeface="Calibri"/>
              <a:sym typeface="Calibri"/>
            </a:endParaRPr>
          </a:p>
        </p:txBody>
      </p:sp>
      <p:sp>
        <p:nvSpPr>
          <p:cNvPr id="185" name="Google Shape;1195;p109"/>
          <p:cNvSpPr/>
          <p:nvPr/>
        </p:nvSpPr>
        <p:spPr>
          <a:xfrm>
            <a:off x="5132944" y="1421926"/>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6" name="Google Shape;1196;p109"/>
          <p:cNvSpPr/>
          <p:nvPr/>
        </p:nvSpPr>
        <p:spPr>
          <a:xfrm>
            <a:off x="5447351" y="2151835"/>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7" name="Google Shape;1197;p109"/>
          <p:cNvSpPr/>
          <p:nvPr/>
        </p:nvSpPr>
        <p:spPr>
          <a:xfrm>
            <a:off x="5132944" y="2926092"/>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8" name="Google Shape;1198;p109"/>
          <p:cNvSpPr txBox="1"/>
          <p:nvPr/>
        </p:nvSpPr>
        <p:spPr>
          <a:xfrm>
            <a:off x="6000750" y="1428750"/>
            <a:ext cx="2990850" cy="443198"/>
          </a:xfrm>
          <a:prstGeom prst="rect">
            <a:avLst/>
          </a:prstGeom>
          <a:noFill/>
          <a:ln>
            <a:noFill/>
          </a:ln>
        </p:spPr>
        <p:txBody>
          <a:bodyPr spcFirstLastPara="1" wrap="square" lIns="0" tIns="0" rIns="0" bIns="0" anchor="ctr" anchorCtr="0">
            <a:spAutoFit/>
          </a:bodyPr>
          <a:lstStyle/>
          <a:p>
            <a:pPr marL="0" marR="0" lvl="0" indent="0" algn="just" rtl="0">
              <a:lnSpc>
                <a:spcPct val="90000"/>
              </a:lnSpc>
              <a:spcBef>
                <a:spcPts val="0"/>
              </a:spcBef>
              <a:spcAft>
                <a:spcPts val="0"/>
              </a:spcAft>
              <a:buClr>
                <a:schemeClr val="dk1"/>
              </a:buClr>
              <a:buSzPts val="1100"/>
              <a:buFont typeface="Arial"/>
              <a:buNone/>
            </a:pPr>
            <a:r>
              <a:rPr lang="en" sz="1600" i="1" dirty="0">
                <a:solidFill>
                  <a:schemeClr val="dk1"/>
                </a:solidFill>
              </a:rPr>
              <a:t>Online scheduling of meeting for document submission.</a:t>
            </a:r>
            <a:endParaRPr sz="1600" i="1">
              <a:solidFill>
                <a:schemeClr val="dk1"/>
              </a:solidFill>
            </a:endParaRPr>
          </a:p>
        </p:txBody>
      </p:sp>
      <p:sp>
        <p:nvSpPr>
          <p:cNvPr id="189" name="Google Shape;1199;p109"/>
          <p:cNvSpPr txBox="1"/>
          <p:nvPr/>
        </p:nvSpPr>
        <p:spPr>
          <a:xfrm>
            <a:off x="6284830" y="2107770"/>
            <a:ext cx="2859169" cy="443198"/>
          </a:xfrm>
          <a:prstGeom prst="rect">
            <a:avLst/>
          </a:prstGeom>
          <a:noFill/>
          <a:ln>
            <a:noFill/>
          </a:ln>
        </p:spPr>
        <p:txBody>
          <a:bodyPr spcFirstLastPara="1" wrap="square" lIns="0" tIns="0" rIns="0" bIns="0" anchor="ctr" anchorCtr="0">
            <a:spAutoFit/>
          </a:bodyPr>
          <a:lstStyle/>
          <a:p>
            <a:pPr marL="0" marR="0" lvl="0" indent="0" algn="l" rtl="0">
              <a:lnSpc>
                <a:spcPct val="90000"/>
              </a:lnSpc>
              <a:spcBef>
                <a:spcPts val="0"/>
              </a:spcBef>
              <a:spcAft>
                <a:spcPts val="0"/>
              </a:spcAft>
              <a:buClr>
                <a:schemeClr val="dk1"/>
              </a:buClr>
              <a:buSzPts val="1100"/>
              <a:buFont typeface="Arial"/>
              <a:buNone/>
            </a:pPr>
            <a:r>
              <a:rPr lang="en" sz="1600" i="1" dirty="0">
                <a:solidFill>
                  <a:schemeClr val="dk1"/>
                </a:solidFill>
              </a:rPr>
              <a:t>Online security deposit facility and generation of e-affidavit</a:t>
            </a:r>
            <a:r>
              <a:rPr lang="en" sz="1200" i="1" dirty="0">
                <a:solidFill>
                  <a:schemeClr val="dk1"/>
                </a:solidFill>
              </a:rPr>
              <a:t>.</a:t>
            </a:r>
            <a:endParaRPr sz="1200" i="1">
              <a:solidFill>
                <a:schemeClr val="dk1"/>
              </a:solidFill>
            </a:endParaRPr>
          </a:p>
        </p:txBody>
      </p:sp>
      <p:sp>
        <p:nvSpPr>
          <p:cNvPr id="190" name="Google Shape;1200;p109"/>
          <p:cNvSpPr txBox="1"/>
          <p:nvPr/>
        </p:nvSpPr>
        <p:spPr>
          <a:xfrm>
            <a:off x="6000750" y="2932915"/>
            <a:ext cx="2990850" cy="443198"/>
          </a:xfrm>
          <a:prstGeom prst="rect">
            <a:avLst/>
          </a:prstGeom>
          <a:noFill/>
          <a:ln>
            <a:noFill/>
          </a:ln>
        </p:spPr>
        <p:txBody>
          <a:bodyPr spcFirstLastPara="1" wrap="square" lIns="0" tIns="0" rIns="0" bIns="0" anchor="ctr" anchorCtr="0">
            <a:spAutoFit/>
          </a:bodyPr>
          <a:lstStyle/>
          <a:p>
            <a:pPr marL="0" marR="0" lvl="0" indent="0" algn="just" rtl="0">
              <a:lnSpc>
                <a:spcPct val="90000"/>
              </a:lnSpc>
              <a:spcBef>
                <a:spcPts val="0"/>
              </a:spcBef>
              <a:spcAft>
                <a:spcPts val="0"/>
              </a:spcAft>
              <a:buClr>
                <a:schemeClr val="dk1"/>
              </a:buClr>
              <a:buSzPts val="1100"/>
              <a:buFont typeface="Arial"/>
              <a:buNone/>
            </a:pPr>
            <a:r>
              <a:rPr lang="en" sz="1600" i="1" dirty="0">
                <a:solidFill>
                  <a:schemeClr val="dk1"/>
                </a:solidFill>
              </a:rPr>
              <a:t>Data validation &amp; alert to avoid mistakes.</a:t>
            </a:r>
            <a:endParaRPr sz="1600" i="1">
              <a:solidFill>
                <a:schemeClr val="dk1"/>
              </a:solidFill>
            </a:endParaRPr>
          </a:p>
        </p:txBody>
      </p:sp>
      <p:cxnSp>
        <p:nvCxnSpPr>
          <p:cNvPr id="191" name="Google Shape;1201;p109"/>
          <p:cNvCxnSpPr/>
          <p:nvPr/>
        </p:nvCxnSpPr>
        <p:spPr>
          <a:xfrm>
            <a:off x="6284831" y="1951624"/>
            <a:ext cx="2859000" cy="0"/>
          </a:xfrm>
          <a:prstGeom prst="straightConnector1">
            <a:avLst/>
          </a:prstGeom>
          <a:noFill/>
          <a:ln w="9525" cap="flat" cmpd="sng">
            <a:solidFill>
              <a:srgbClr val="595959"/>
            </a:solidFill>
            <a:prstDash val="dash"/>
            <a:miter lim="800000"/>
            <a:headEnd type="none" w="sm" len="sm"/>
            <a:tailEnd type="none" w="sm" len="sm"/>
          </a:ln>
        </p:spPr>
      </p:cxnSp>
      <p:cxnSp>
        <p:nvCxnSpPr>
          <p:cNvPr id="192" name="Google Shape;1202;p109"/>
          <p:cNvCxnSpPr/>
          <p:nvPr/>
        </p:nvCxnSpPr>
        <p:spPr>
          <a:xfrm>
            <a:off x="6284831" y="2711986"/>
            <a:ext cx="2859000" cy="0"/>
          </a:xfrm>
          <a:prstGeom prst="straightConnector1">
            <a:avLst/>
          </a:prstGeom>
          <a:noFill/>
          <a:ln w="9525" cap="flat" cmpd="sng">
            <a:solidFill>
              <a:srgbClr val="595959"/>
            </a:solidFill>
            <a:prstDash val="dash"/>
            <a:miter lim="800000"/>
            <a:headEnd type="none" w="sm" len="sm"/>
            <a:tailEnd type="none" w="sm" len="sm"/>
          </a:ln>
        </p:spPr>
      </p:cxnSp>
      <p:grpSp>
        <p:nvGrpSpPr>
          <p:cNvPr id="193" name="Google Shape;1203;p109"/>
          <p:cNvGrpSpPr/>
          <p:nvPr/>
        </p:nvGrpSpPr>
        <p:grpSpPr>
          <a:xfrm>
            <a:off x="5317573" y="1623820"/>
            <a:ext cx="259557" cy="225028"/>
            <a:chOff x="8447088" y="2925764"/>
            <a:chExt cx="346076" cy="300038"/>
          </a:xfrm>
        </p:grpSpPr>
        <p:sp>
          <p:nvSpPr>
            <p:cNvPr id="194" name="Google Shape;1204;p109"/>
            <p:cNvSpPr/>
            <p:nvPr/>
          </p:nvSpPr>
          <p:spPr>
            <a:xfrm>
              <a:off x="8447088" y="3030539"/>
              <a:ext cx="76200" cy="134938"/>
            </a:xfrm>
            <a:custGeom>
              <a:avLst/>
              <a:gdLst/>
              <a:ahLst/>
              <a:cxnLst/>
              <a:rect l="l" t="t" r="r" b="b"/>
              <a:pathLst>
                <a:path w="20" h="36" extrusionOk="0">
                  <a:moveTo>
                    <a:pt x="0" y="0"/>
                  </a:moveTo>
                  <a:cubicBezTo>
                    <a:pt x="0" y="12"/>
                    <a:pt x="0" y="12"/>
                    <a:pt x="0" y="12"/>
                  </a:cubicBezTo>
                  <a:cubicBezTo>
                    <a:pt x="0" y="15"/>
                    <a:pt x="1" y="18"/>
                    <a:pt x="4" y="18"/>
                  </a:cubicBezTo>
                  <a:cubicBezTo>
                    <a:pt x="4" y="36"/>
                    <a:pt x="4" y="36"/>
                    <a:pt x="4" y="36"/>
                  </a:cubicBezTo>
                  <a:cubicBezTo>
                    <a:pt x="16" y="36"/>
                    <a:pt x="16" y="36"/>
                    <a:pt x="16" y="36"/>
                  </a:cubicBezTo>
                  <a:cubicBezTo>
                    <a:pt x="16" y="18"/>
                    <a:pt x="16" y="18"/>
                    <a:pt x="16" y="18"/>
                  </a:cubicBezTo>
                  <a:cubicBezTo>
                    <a:pt x="19" y="18"/>
                    <a:pt x="20" y="15"/>
                    <a:pt x="20" y="12"/>
                  </a:cubicBezTo>
                  <a:cubicBezTo>
                    <a:pt x="20" y="0"/>
                    <a:pt x="20" y="0"/>
                    <a:pt x="20" y="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5" name="Google Shape;1205;p109"/>
            <p:cNvSpPr/>
            <p:nvPr/>
          </p:nvSpPr>
          <p:spPr>
            <a:xfrm>
              <a:off x="8718551" y="3030539"/>
              <a:ext cx="74613" cy="134938"/>
            </a:xfrm>
            <a:custGeom>
              <a:avLst/>
              <a:gdLst/>
              <a:ahLst/>
              <a:cxnLst/>
              <a:rect l="l" t="t" r="r" b="b"/>
              <a:pathLst>
                <a:path w="20" h="36" extrusionOk="0">
                  <a:moveTo>
                    <a:pt x="0" y="0"/>
                  </a:moveTo>
                  <a:cubicBezTo>
                    <a:pt x="0" y="12"/>
                    <a:pt x="0" y="12"/>
                    <a:pt x="0" y="12"/>
                  </a:cubicBezTo>
                  <a:cubicBezTo>
                    <a:pt x="0" y="15"/>
                    <a:pt x="1" y="18"/>
                    <a:pt x="4" y="18"/>
                  </a:cubicBezTo>
                  <a:cubicBezTo>
                    <a:pt x="4" y="36"/>
                    <a:pt x="4" y="36"/>
                    <a:pt x="4" y="36"/>
                  </a:cubicBezTo>
                  <a:cubicBezTo>
                    <a:pt x="16" y="36"/>
                    <a:pt x="16" y="36"/>
                    <a:pt x="16" y="36"/>
                  </a:cubicBezTo>
                  <a:cubicBezTo>
                    <a:pt x="16" y="18"/>
                    <a:pt x="16" y="18"/>
                    <a:pt x="16" y="18"/>
                  </a:cubicBezTo>
                  <a:cubicBezTo>
                    <a:pt x="19" y="18"/>
                    <a:pt x="20" y="15"/>
                    <a:pt x="20" y="12"/>
                  </a:cubicBezTo>
                  <a:cubicBezTo>
                    <a:pt x="20" y="0"/>
                    <a:pt x="20" y="0"/>
                    <a:pt x="20" y="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6" name="Google Shape;1206;p109"/>
            <p:cNvSpPr/>
            <p:nvPr/>
          </p:nvSpPr>
          <p:spPr>
            <a:xfrm>
              <a:off x="8567738" y="3030539"/>
              <a:ext cx="104775" cy="195263"/>
            </a:xfrm>
            <a:custGeom>
              <a:avLst/>
              <a:gdLst/>
              <a:ahLst/>
              <a:cxnLst/>
              <a:rect l="l" t="t" r="r" b="b"/>
              <a:pathLst>
                <a:path w="28" h="52" extrusionOk="0">
                  <a:moveTo>
                    <a:pt x="0" y="0"/>
                  </a:moveTo>
                  <a:cubicBezTo>
                    <a:pt x="28" y="0"/>
                    <a:pt x="28" y="0"/>
                    <a:pt x="28" y="0"/>
                  </a:cubicBezTo>
                  <a:cubicBezTo>
                    <a:pt x="28" y="20"/>
                    <a:pt x="28" y="20"/>
                    <a:pt x="28" y="20"/>
                  </a:cubicBezTo>
                  <a:cubicBezTo>
                    <a:pt x="28" y="24"/>
                    <a:pt x="24" y="28"/>
                    <a:pt x="20" y="28"/>
                  </a:cubicBezTo>
                  <a:cubicBezTo>
                    <a:pt x="20" y="52"/>
                    <a:pt x="20" y="52"/>
                    <a:pt x="20" y="52"/>
                  </a:cubicBezTo>
                  <a:cubicBezTo>
                    <a:pt x="8" y="52"/>
                    <a:pt x="8" y="52"/>
                    <a:pt x="8" y="52"/>
                  </a:cubicBezTo>
                  <a:cubicBezTo>
                    <a:pt x="8" y="28"/>
                    <a:pt x="8" y="28"/>
                    <a:pt x="8" y="28"/>
                  </a:cubicBezTo>
                  <a:cubicBezTo>
                    <a:pt x="4" y="28"/>
                    <a:pt x="0" y="24"/>
                    <a:pt x="0" y="2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7" name="Google Shape;1207;p109"/>
            <p:cNvSpPr/>
            <p:nvPr/>
          </p:nvSpPr>
          <p:spPr>
            <a:xfrm>
              <a:off x="8462963" y="2955926"/>
              <a:ext cx="44450" cy="44450"/>
            </a:xfrm>
            <a:custGeom>
              <a:avLst/>
              <a:gdLst/>
              <a:ahLst/>
              <a:cxnLst/>
              <a:rect l="l" t="t" r="r" b="b"/>
              <a:pathLst>
                <a:path w="12" h="12" extrusionOk="0">
                  <a:moveTo>
                    <a:pt x="12" y="6"/>
                  </a:moveTo>
                  <a:cubicBezTo>
                    <a:pt x="12" y="9"/>
                    <a:pt x="9" y="12"/>
                    <a:pt x="6" y="12"/>
                  </a:cubicBezTo>
                  <a:cubicBezTo>
                    <a:pt x="6" y="12"/>
                    <a:pt x="6" y="12"/>
                    <a:pt x="6" y="12"/>
                  </a:cubicBezTo>
                  <a:cubicBezTo>
                    <a:pt x="3" y="12"/>
                    <a:pt x="0" y="9"/>
                    <a:pt x="0" y="6"/>
                  </a:cubicBezTo>
                  <a:cubicBezTo>
                    <a:pt x="0" y="6"/>
                    <a:pt x="0" y="6"/>
                    <a:pt x="0" y="6"/>
                  </a:cubicBezTo>
                  <a:cubicBezTo>
                    <a:pt x="0" y="3"/>
                    <a:pt x="3" y="0"/>
                    <a:pt x="6" y="0"/>
                  </a:cubicBezTo>
                  <a:cubicBezTo>
                    <a:pt x="6" y="0"/>
                    <a:pt x="6" y="0"/>
                    <a:pt x="6" y="0"/>
                  </a:cubicBezTo>
                  <a:cubicBezTo>
                    <a:pt x="9" y="0"/>
                    <a:pt x="12" y="3"/>
                    <a:pt x="12" y="6"/>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8" name="Google Shape;1208;p109"/>
            <p:cNvSpPr/>
            <p:nvPr/>
          </p:nvSpPr>
          <p:spPr>
            <a:xfrm>
              <a:off x="8732838" y="2955926"/>
              <a:ext cx="46038" cy="44450"/>
            </a:xfrm>
            <a:custGeom>
              <a:avLst/>
              <a:gdLst/>
              <a:ahLst/>
              <a:cxnLst/>
              <a:rect l="l" t="t" r="r" b="b"/>
              <a:pathLst>
                <a:path w="12" h="12" extrusionOk="0">
                  <a:moveTo>
                    <a:pt x="12" y="6"/>
                  </a:moveTo>
                  <a:cubicBezTo>
                    <a:pt x="12" y="9"/>
                    <a:pt x="9" y="12"/>
                    <a:pt x="6" y="12"/>
                  </a:cubicBezTo>
                  <a:cubicBezTo>
                    <a:pt x="6" y="12"/>
                    <a:pt x="6" y="12"/>
                    <a:pt x="6" y="12"/>
                  </a:cubicBezTo>
                  <a:cubicBezTo>
                    <a:pt x="3" y="12"/>
                    <a:pt x="0" y="9"/>
                    <a:pt x="0" y="6"/>
                  </a:cubicBezTo>
                  <a:cubicBezTo>
                    <a:pt x="0" y="6"/>
                    <a:pt x="0" y="6"/>
                    <a:pt x="0" y="6"/>
                  </a:cubicBezTo>
                  <a:cubicBezTo>
                    <a:pt x="0" y="3"/>
                    <a:pt x="3" y="0"/>
                    <a:pt x="6" y="0"/>
                  </a:cubicBezTo>
                  <a:cubicBezTo>
                    <a:pt x="6" y="0"/>
                    <a:pt x="6" y="0"/>
                    <a:pt x="6" y="0"/>
                  </a:cubicBezTo>
                  <a:cubicBezTo>
                    <a:pt x="9" y="0"/>
                    <a:pt x="12" y="3"/>
                    <a:pt x="12" y="6"/>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9" name="Google Shape;1209;p109"/>
            <p:cNvSpPr/>
            <p:nvPr/>
          </p:nvSpPr>
          <p:spPr>
            <a:xfrm>
              <a:off x="8583613" y="2925764"/>
              <a:ext cx="74613" cy="74613"/>
            </a:xfrm>
            <a:custGeom>
              <a:avLst/>
              <a:gdLst/>
              <a:ahLst/>
              <a:cxnLst/>
              <a:rect l="l" t="t" r="r" b="b"/>
              <a:pathLst>
                <a:path w="20" h="20" extrusionOk="0">
                  <a:moveTo>
                    <a:pt x="20" y="10"/>
                  </a:moveTo>
                  <a:cubicBezTo>
                    <a:pt x="20" y="16"/>
                    <a:pt x="16" y="20"/>
                    <a:pt x="10" y="20"/>
                  </a:cubicBezTo>
                  <a:cubicBezTo>
                    <a:pt x="10" y="20"/>
                    <a:pt x="10" y="20"/>
                    <a:pt x="10" y="20"/>
                  </a:cubicBezTo>
                  <a:cubicBezTo>
                    <a:pt x="4" y="20"/>
                    <a:pt x="0" y="16"/>
                    <a:pt x="0" y="10"/>
                  </a:cubicBezTo>
                  <a:cubicBezTo>
                    <a:pt x="0" y="10"/>
                    <a:pt x="0" y="10"/>
                    <a:pt x="0" y="10"/>
                  </a:cubicBezTo>
                  <a:cubicBezTo>
                    <a:pt x="0" y="4"/>
                    <a:pt x="4" y="0"/>
                    <a:pt x="10" y="0"/>
                  </a:cubicBezTo>
                  <a:cubicBezTo>
                    <a:pt x="10" y="0"/>
                    <a:pt x="10" y="0"/>
                    <a:pt x="10" y="0"/>
                  </a:cubicBezTo>
                  <a:cubicBezTo>
                    <a:pt x="16" y="0"/>
                    <a:pt x="20" y="4"/>
                    <a:pt x="20" y="10"/>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200" name="Google Shape;1210;p109"/>
          <p:cNvGrpSpPr/>
          <p:nvPr/>
        </p:nvGrpSpPr>
        <p:grpSpPr>
          <a:xfrm>
            <a:off x="5645077" y="2336465"/>
            <a:ext cx="233362" cy="259556"/>
            <a:chOff x="5578475" y="5060951"/>
            <a:chExt cx="311150" cy="346075"/>
          </a:xfrm>
        </p:grpSpPr>
        <p:sp>
          <p:nvSpPr>
            <p:cNvPr id="201" name="Google Shape;1211;p109"/>
            <p:cNvSpPr/>
            <p:nvPr/>
          </p:nvSpPr>
          <p:spPr>
            <a:xfrm>
              <a:off x="5578475" y="5060951"/>
              <a:ext cx="311150" cy="346075"/>
            </a:xfrm>
            <a:custGeom>
              <a:avLst/>
              <a:gdLst/>
              <a:ahLst/>
              <a:cxnLst/>
              <a:rect l="l" t="t" r="r" b="b"/>
              <a:pathLst>
                <a:path w="83" h="92" extrusionOk="0">
                  <a:moveTo>
                    <a:pt x="74" y="32"/>
                  </a:moveTo>
                  <a:cubicBezTo>
                    <a:pt x="74" y="11"/>
                    <a:pt x="55" y="0"/>
                    <a:pt x="38" y="0"/>
                  </a:cubicBezTo>
                  <a:cubicBezTo>
                    <a:pt x="17" y="0"/>
                    <a:pt x="0" y="17"/>
                    <a:pt x="0" y="38"/>
                  </a:cubicBezTo>
                  <a:cubicBezTo>
                    <a:pt x="0" y="50"/>
                    <a:pt x="4" y="62"/>
                    <a:pt x="16" y="69"/>
                  </a:cubicBezTo>
                  <a:cubicBezTo>
                    <a:pt x="16" y="92"/>
                    <a:pt x="16" y="92"/>
                    <a:pt x="16" y="92"/>
                  </a:cubicBezTo>
                  <a:cubicBezTo>
                    <a:pt x="56" y="92"/>
                    <a:pt x="56" y="92"/>
                    <a:pt x="56" y="92"/>
                  </a:cubicBezTo>
                  <a:cubicBezTo>
                    <a:pt x="56" y="78"/>
                    <a:pt x="56" y="78"/>
                    <a:pt x="56" y="78"/>
                  </a:cubicBezTo>
                  <a:cubicBezTo>
                    <a:pt x="64" y="78"/>
                    <a:pt x="68" y="78"/>
                    <a:pt x="71" y="75"/>
                  </a:cubicBezTo>
                  <a:cubicBezTo>
                    <a:pt x="74" y="71"/>
                    <a:pt x="74" y="56"/>
                    <a:pt x="74" y="56"/>
                  </a:cubicBezTo>
                  <a:cubicBezTo>
                    <a:pt x="74" y="56"/>
                    <a:pt x="78" y="56"/>
                    <a:pt x="80" y="56"/>
                  </a:cubicBezTo>
                  <a:cubicBezTo>
                    <a:pt x="81" y="56"/>
                    <a:pt x="82" y="56"/>
                    <a:pt x="82" y="55"/>
                  </a:cubicBezTo>
                  <a:cubicBezTo>
                    <a:pt x="83" y="54"/>
                    <a:pt x="83" y="53"/>
                    <a:pt x="83" y="52"/>
                  </a:cubicBezTo>
                  <a:cubicBezTo>
                    <a:pt x="83" y="46"/>
                    <a:pt x="74" y="35"/>
                    <a:pt x="74" y="32"/>
                  </a:cubicBez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2" name="Google Shape;1212;p109"/>
            <p:cNvSpPr/>
            <p:nvPr/>
          </p:nvSpPr>
          <p:spPr>
            <a:xfrm>
              <a:off x="5672138" y="5106988"/>
              <a:ext cx="107950" cy="192088"/>
            </a:xfrm>
            <a:custGeom>
              <a:avLst/>
              <a:gdLst/>
              <a:ahLst/>
              <a:cxnLst/>
              <a:rect l="l" t="t" r="r" b="b"/>
              <a:pathLst>
                <a:path w="68" h="121" extrusionOk="0">
                  <a:moveTo>
                    <a:pt x="26" y="0"/>
                  </a:moveTo>
                  <a:lnTo>
                    <a:pt x="61" y="0"/>
                  </a:lnTo>
                  <a:lnTo>
                    <a:pt x="45" y="38"/>
                  </a:lnTo>
                  <a:lnTo>
                    <a:pt x="68" y="38"/>
                  </a:lnTo>
                  <a:lnTo>
                    <a:pt x="14" y="121"/>
                  </a:lnTo>
                  <a:lnTo>
                    <a:pt x="26" y="66"/>
                  </a:lnTo>
                  <a:lnTo>
                    <a:pt x="0" y="66"/>
                  </a:lnTo>
                  <a:lnTo>
                    <a:pt x="26" y="0"/>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203" name="Google Shape;1213;p109"/>
          <p:cNvGrpSpPr/>
          <p:nvPr/>
        </p:nvGrpSpPr>
        <p:grpSpPr>
          <a:xfrm>
            <a:off x="5317574" y="3110722"/>
            <a:ext cx="259556" cy="259519"/>
            <a:chOff x="3398838" y="2894014"/>
            <a:chExt cx="346075" cy="346025"/>
          </a:xfrm>
        </p:grpSpPr>
        <p:sp>
          <p:nvSpPr>
            <p:cNvPr id="204" name="Google Shape;1214;p109"/>
            <p:cNvSpPr/>
            <p:nvPr/>
          </p:nvSpPr>
          <p:spPr>
            <a:xfrm>
              <a:off x="3609976" y="3195639"/>
              <a:ext cx="88800" cy="44400"/>
            </a:xfrm>
            <a:prstGeom prst="rect">
              <a:avLst/>
            </a:pr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5" name="Google Shape;1215;p109"/>
            <p:cNvSpPr/>
            <p:nvPr/>
          </p:nvSpPr>
          <p:spPr>
            <a:xfrm>
              <a:off x="3624263" y="2976564"/>
              <a:ext cx="120650" cy="219075"/>
            </a:xfrm>
            <a:custGeom>
              <a:avLst/>
              <a:gdLst/>
              <a:ahLst/>
              <a:cxnLst/>
              <a:rect l="l" t="t" r="r" b="b"/>
              <a:pathLst>
                <a:path w="32" h="58" extrusionOk="0">
                  <a:moveTo>
                    <a:pt x="16" y="58"/>
                  </a:moveTo>
                  <a:cubicBezTo>
                    <a:pt x="16" y="52"/>
                    <a:pt x="16" y="52"/>
                    <a:pt x="16" y="52"/>
                  </a:cubicBezTo>
                  <a:cubicBezTo>
                    <a:pt x="16" y="52"/>
                    <a:pt x="29" y="39"/>
                    <a:pt x="32" y="36"/>
                  </a:cubicBezTo>
                  <a:cubicBezTo>
                    <a:pt x="32" y="31"/>
                    <a:pt x="32" y="4"/>
                    <a:pt x="32" y="4"/>
                  </a:cubicBezTo>
                  <a:cubicBezTo>
                    <a:pt x="32" y="4"/>
                    <a:pt x="22" y="0"/>
                    <a:pt x="22" y="28"/>
                  </a:cubicBezTo>
                  <a:cubicBezTo>
                    <a:pt x="10" y="40"/>
                    <a:pt x="10" y="40"/>
                    <a:pt x="10" y="40"/>
                  </a:cubicBezTo>
                  <a:cubicBezTo>
                    <a:pt x="13" y="28"/>
                    <a:pt x="13" y="28"/>
                    <a:pt x="13" y="28"/>
                  </a:cubicBezTo>
                  <a:cubicBezTo>
                    <a:pt x="14" y="22"/>
                    <a:pt x="9" y="20"/>
                    <a:pt x="6" y="24"/>
                  </a:cubicBezTo>
                  <a:cubicBezTo>
                    <a:pt x="3" y="28"/>
                    <a:pt x="0" y="40"/>
                    <a:pt x="0" y="40"/>
                  </a:cubicBezTo>
                  <a:cubicBezTo>
                    <a:pt x="0" y="58"/>
                    <a:pt x="0" y="58"/>
                    <a:pt x="0" y="58"/>
                  </a:cubicBezTo>
                </a:path>
              </a:pathLst>
            </a:custGeom>
            <a:noFill/>
            <a:ln w="12700" cap="rnd"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6" name="Google Shape;1216;p109"/>
            <p:cNvSpPr/>
            <p:nvPr/>
          </p:nvSpPr>
          <p:spPr>
            <a:xfrm>
              <a:off x="3444876" y="3195639"/>
              <a:ext cx="88800" cy="44400"/>
            </a:xfrm>
            <a:prstGeom prst="rect">
              <a:avLst/>
            </a:pr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7" name="Google Shape;1217;p109"/>
            <p:cNvSpPr/>
            <p:nvPr/>
          </p:nvSpPr>
          <p:spPr>
            <a:xfrm>
              <a:off x="3398838" y="2976564"/>
              <a:ext cx="120650" cy="219075"/>
            </a:xfrm>
            <a:custGeom>
              <a:avLst/>
              <a:gdLst/>
              <a:ahLst/>
              <a:cxnLst/>
              <a:rect l="l" t="t" r="r" b="b"/>
              <a:pathLst>
                <a:path w="32" h="58" extrusionOk="0">
                  <a:moveTo>
                    <a:pt x="16" y="58"/>
                  </a:moveTo>
                  <a:cubicBezTo>
                    <a:pt x="16" y="52"/>
                    <a:pt x="16" y="52"/>
                    <a:pt x="16" y="52"/>
                  </a:cubicBezTo>
                  <a:cubicBezTo>
                    <a:pt x="16" y="52"/>
                    <a:pt x="4" y="39"/>
                    <a:pt x="0" y="36"/>
                  </a:cubicBezTo>
                  <a:cubicBezTo>
                    <a:pt x="0" y="31"/>
                    <a:pt x="0" y="4"/>
                    <a:pt x="0" y="4"/>
                  </a:cubicBezTo>
                  <a:cubicBezTo>
                    <a:pt x="0" y="4"/>
                    <a:pt x="10" y="0"/>
                    <a:pt x="10" y="28"/>
                  </a:cubicBezTo>
                  <a:cubicBezTo>
                    <a:pt x="22" y="40"/>
                    <a:pt x="22" y="40"/>
                    <a:pt x="22" y="40"/>
                  </a:cubicBezTo>
                  <a:cubicBezTo>
                    <a:pt x="19" y="28"/>
                    <a:pt x="19" y="28"/>
                    <a:pt x="19" y="28"/>
                  </a:cubicBezTo>
                  <a:cubicBezTo>
                    <a:pt x="18" y="22"/>
                    <a:pt x="23" y="20"/>
                    <a:pt x="26" y="24"/>
                  </a:cubicBezTo>
                  <a:cubicBezTo>
                    <a:pt x="29" y="28"/>
                    <a:pt x="32" y="40"/>
                    <a:pt x="32" y="40"/>
                  </a:cubicBezTo>
                  <a:cubicBezTo>
                    <a:pt x="32" y="58"/>
                    <a:pt x="32" y="58"/>
                    <a:pt x="32" y="58"/>
                  </a:cubicBezTo>
                </a:path>
              </a:pathLst>
            </a:custGeom>
            <a:noFill/>
            <a:ln w="12700" cap="rnd"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8" name="Google Shape;1218;p109"/>
            <p:cNvSpPr/>
            <p:nvPr/>
          </p:nvSpPr>
          <p:spPr>
            <a:xfrm>
              <a:off x="3489326" y="2940051"/>
              <a:ext cx="165100" cy="134938"/>
            </a:xfrm>
            <a:custGeom>
              <a:avLst/>
              <a:gdLst/>
              <a:ahLst/>
              <a:cxnLst/>
              <a:rect l="l" t="t" r="r" b="b"/>
              <a:pathLst>
                <a:path w="104" h="85" extrusionOk="0">
                  <a:moveTo>
                    <a:pt x="47" y="28"/>
                  </a:moveTo>
                  <a:lnTo>
                    <a:pt x="0" y="0"/>
                  </a:lnTo>
                  <a:lnTo>
                    <a:pt x="0" y="57"/>
                  </a:lnTo>
                  <a:lnTo>
                    <a:pt x="47" y="85"/>
                  </a:lnTo>
                  <a:lnTo>
                    <a:pt x="104" y="57"/>
                  </a:lnTo>
                  <a:lnTo>
                    <a:pt x="104" y="0"/>
                  </a:lnTo>
                  <a:lnTo>
                    <a:pt x="47" y="28"/>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9" name="Google Shape;1219;p109"/>
            <p:cNvSpPr/>
            <p:nvPr/>
          </p:nvSpPr>
          <p:spPr>
            <a:xfrm>
              <a:off x="3489326" y="2894014"/>
              <a:ext cx="165100" cy="90488"/>
            </a:xfrm>
            <a:custGeom>
              <a:avLst/>
              <a:gdLst/>
              <a:ahLst/>
              <a:cxnLst/>
              <a:rect l="l" t="t" r="r" b="b"/>
              <a:pathLst>
                <a:path w="104" h="57" extrusionOk="0">
                  <a:moveTo>
                    <a:pt x="52" y="0"/>
                  </a:moveTo>
                  <a:lnTo>
                    <a:pt x="0" y="29"/>
                  </a:lnTo>
                  <a:lnTo>
                    <a:pt x="47" y="57"/>
                  </a:lnTo>
                  <a:lnTo>
                    <a:pt x="104" y="29"/>
                  </a:lnTo>
                  <a:lnTo>
                    <a:pt x="52" y="0"/>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cxnSp>
          <p:nvCxnSpPr>
            <p:cNvPr id="210" name="Google Shape;1220;p109"/>
            <p:cNvCxnSpPr/>
            <p:nvPr/>
          </p:nvCxnSpPr>
          <p:spPr>
            <a:xfrm>
              <a:off x="3563938" y="2984501"/>
              <a:ext cx="0" cy="90600"/>
            </a:xfrm>
            <a:prstGeom prst="straightConnector1">
              <a:avLst/>
            </a:prstGeom>
            <a:noFill/>
            <a:ln w="12700" cap="flat" cmpd="sng">
              <a:solidFill>
                <a:srgbClr val="3F3F3F"/>
              </a:solidFill>
              <a:prstDash val="solid"/>
              <a:round/>
              <a:headEnd type="none" w="med" len="med"/>
              <a:tailEnd type="none" w="med" len="med"/>
            </a:ln>
          </p:spPr>
        </p:cxn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ENCORE : CANDIDATE NOMINATION &amp; SCRUTINY</a:t>
            </a:r>
            <a:endParaRPr lang="en-US" sz="1900" b="1" dirty="0"/>
          </a:p>
        </p:txBody>
      </p:sp>
      <p:sp>
        <p:nvSpPr>
          <p:cNvPr id="172" name="Google Shape;1191;p109"/>
          <p:cNvSpPr/>
          <p:nvPr/>
        </p:nvSpPr>
        <p:spPr>
          <a:xfrm rot="5400000" flipH="1">
            <a:off x="1691078" y="-414679"/>
            <a:ext cx="2379600" cy="5761760"/>
          </a:xfrm>
          <a:prstGeom prst="round2SameRect">
            <a:avLst>
              <a:gd name="adj1" fmla="val 50000"/>
              <a:gd name="adj2" fmla="val 0"/>
            </a:avLst>
          </a:prstGeom>
          <a:gradFill>
            <a:gsLst>
              <a:gs pos="0">
                <a:srgbClr val="7F7F7F">
                  <a:alpha val="72941"/>
                </a:srgbClr>
              </a:gs>
              <a:gs pos="100000">
                <a:srgbClr val="3F3F3F">
                  <a:alpha val="89803"/>
                </a:srgbClr>
              </a:gs>
            </a:gsLst>
            <a:lin ang="270000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2" name="Google Shape;1192;p109"/>
          <p:cNvSpPr/>
          <p:nvPr/>
        </p:nvSpPr>
        <p:spPr>
          <a:xfrm>
            <a:off x="3499923" y="1307523"/>
            <a:ext cx="2332841" cy="2303533"/>
          </a:xfrm>
          <a:prstGeom prst="ellipse">
            <a:avLst/>
          </a:prstGeom>
          <a:gradFill>
            <a:gsLst>
              <a:gs pos="0">
                <a:srgbClr val="FFC000"/>
              </a:gs>
              <a:gs pos="100000">
                <a:srgbClr val="FF58D4"/>
              </a:gs>
            </a:gsLst>
            <a:lin ang="2700006" scaled="0"/>
          </a:gradFill>
          <a:ln>
            <a:noFill/>
          </a:ln>
          <a:effectLst>
            <a:outerShdw blurRad="508000" dist="38100" dir="2700000" algn="tl" rotWithShape="0">
              <a:srgbClr val="000000">
                <a:alpha val="2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3" name="Google Shape;1193;p109"/>
          <p:cNvSpPr txBox="1">
            <a:spLocks/>
          </p:cNvSpPr>
          <p:nvPr/>
        </p:nvSpPr>
        <p:spPr>
          <a:xfrm>
            <a:off x="3657600" y="1962150"/>
            <a:ext cx="1733100" cy="872547"/>
          </a:xfrm>
          <a:prstGeom prst="rect">
            <a:avLst/>
          </a:prstGeom>
          <a:noFill/>
          <a:ln>
            <a:noFill/>
          </a:ln>
        </p:spPr>
        <p:txBody>
          <a:bodyPr spcFirstLastPara="1" vert="horz" wrap="square" lIns="0" tIns="0" rIns="0" bIns="0" rtlCol="0" anchor="ctr" anchorCtr="0">
            <a:spAutoFit/>
          </a:bodyPr>
          <a:lstStyle/>
          <a:p>
            <a:pPr marL="0" marR="0" lvl="0" indent="0" algn="ctr" defTabSz="914400" rtl="0" eaLnBrk="1" fontAlgn="auto" latinLnBrk="0" hangingPunct="1">
              <a:lnSpc>
                <a:spcPct val="90000"/>
              </a:lnSpc>
              <a:spcBef>
                <a:spcPts val="0"/>
              </a:spcBef>
              <a:spcAft>
                <a:spcPts val="0"/>
              </a:spcAft>
              <a:buClr>
                <a:schemeClr val="lt1"/>
              </a:buClr>
              <a:buSzPts val="2700"/>
              <a:buFont typeface="Georgia"/>
              <a:buNone/>
              <a:tabLst/>
              <a:defRPr/>
            </a:pPr>
            <a:r>
              <a:rPr kumimoji="0" lang="en-US" sz="2100" b="1" i="1" u="none" strike="noStrike" kern="1200" cap="none" spc="0" normalizeH="0" baseline="0" noProof="0" dirty="0">
                <a:ln>
                  <a:noFill/>
                </a:ln>
                <a:solidFill>
                  <a:schemeClr val="lt1"/>
                </a:solidFill>
                <a:effectLst/>
                <a:uLnTx/>
                <a:uFillTx/>
                <a:latin typeface="+mj-lt"/>
                <a:ea typeface="+mj-ea"/>
                <a:cs typeface="+mj-cs"/>
              </a:rPr>
              <a:t>Candidate Nomination &amp; Scrutiny</a:t>
            </a:r>
            <a:endParaRPr kumimoji="0" lang="en-US" sz="2100" b="1" i="0" u="none" strike="noStrike" kern="1200" cap="none" spc="0" normalizeH="0" baseline="0" noProof="0" dirty="0">
              <a:ln>
                <a:noFill/>
              </a:ln>
              <a:solidFill>
                <a:schemeClr val="tx1"/>
              </a:solidFill>
              <a:effectLst/>
              <a:uLnTx/>
              <a:uFillTx/>
              <a:latin typeface="+mj-lt"/>
              <a:ea typeface="+mj-ea"/>
              <a:cs typeface="+mj-cs"/>
            </a:endParaRPr>
          </a:p>
        </p:txBody>
      </p:sp>
      <p:sp>
        <p:nvSpPr>
          <p:cNvPr id="184" name="Google Shape;1194;p109"/>
          <p:cNvSpPr/>
          <p:nvPr/>
        </p:nvSpPr>
        <p:spPr>
          <a:xfrm>
            <a:off x="152400" y="1397577"/>
            <a:ext cx="3200400" cy="2133600"/>
          </a:xfrm>
          <a:prstGeom prst="rect">
            <a:avLst/>
          </a:prstGeom>
          <a:noFill/>
          <a:ln>
            <a:noFill/>
          </a:ln>
        </p:spPr>
        <p:txBody>
          <a:bodyPr spcFirstLastPara="1" wrap="square" lIns="0" tIns="0" rIns="0" bIns="0" anchor="ctr" anchorCtr="0">
            <a:noAutofit/>
          </a:bodyPr>
          <a:lstStyle/>
          <a:p>
            <a:pPr lvl="0" algn="ctr"/>
            <a:r>
              <a:rPr lang="en-US" i="1" dirty="0">
                <a:solidFill>
                  <a:schemeClr val="lt1"/>
                </a:solidFill>
                <a:latin typeface="Calibri"/>
                <a:ea typeface="Calibri"/>
                <a:cs typeface="Calibri"/>
                <a:sym typeface="Calibri"/>
              </a:rPr>
              <a:t>This facility to RO helps digitize the physically received nomination forms. RO can also perform other Nomination related processes  like uploading affidavits, multiple nomination, scrutiny, marking of validity, allotment of symbol and finalization of list.</a:t>
            </a:r>
          </a:p>
        </p:txBody>
      </p:sp>
      <p:sp>
        <p:nvSpPr>
          <p:cNvPr id="185" name="Google Shape;1195;p109"/>
          <p:cNvSpPr/>
          <p:nvPr/>
        </p:nvSpPr>
        <p:spPr>
          <a:xfrm>
            <a:off x="5132944" y="1421926"/>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6" name="Google Shape;1196;p109"/>
          <p:cNvSpPr/>
          <p:nvPr/>
        </p:nvSpPr>
        <p:spPr>
          <a:xfrm>
            <a:off x="5447351" y="2151835"/>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7" name="Google Shape;1197;p109"/>
          <p:cNvSpPr/>
          <p:nvPr/>
        </p:nvSpPr>
        <p:spPr>
          <a:xfrm>
            <a:off x="5132944" y="2926092"/>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8" name="Google Shape;1198;p109"/>
          <p:cNvSpPr txBox="1"/>
          <p:nvPr/>
        </p:nvSpPr>
        <p:spPr>
          <a:xfrm>
            <a:off x="6000750" y="1428750"/>
            <a:ext cx="2990850" cy="221599"/>
          </a:xfrm>
          <a:prstGeom prst="rect">
            <a:avLst/>
          </a:prstGeom>
          <a:noFill/>
          <a:ln>
            <a:noFill/>
          </a:ln>
        </p:spPr>
        <p:txBody>
          <a:bodyPr spcFirstLastPara="1" wrap="square" lIns="0" tIns="0" rIns="0" bIns="0" anchor="ctr" anchorCtr="0">
            <a:spAutoFit/>
          </a:bodyPr>
          <a:lstStyle/>
          <a:p>
            <a:pPr marL="0" marR="0" lvl="0" indent="0" algn="just" rtl="0">
              <a:lnSpc>
                <a:spcPct val="90000"/>
              </a:lnSpc>
              <a:spcBef>
                <a:spcPts val="0"/>
              </a:spcBef>
              <a:spcAft>
                <a:spcPts val="0"/>
              </a:spcAft>
              <a:buClr>
                <a:schemeClr val="dk1"/>
              </a:buClr>
              <a:buSzPts val="1100"/>
              <a:buFont typeface="Arial"/>
              <a:buNone/>
            </a:pPr>
            <a:r>
              <a:rPr lang="en" sz="1600" i="1" dirty="0">
                <a:solidFill>
                  <a:schemeClr val="dk1"/>
                </a:solidFill>
              </a:rPr>
              <a:t>Apply multiple Nominations</a:t>
            </a:r>
            <a:endParaRPr sz="1600" i="1">
              <a:solidFill>
                <a:schemeClr val="dk1"/>
              </a:solidFill>
            </a:endParaRPr>
          </a:p>
        </p:txBody>
      </p:sp>
      <p:sp>
        <p:nvSpPr>
          <p:cNvPr id="189" name="Google Shape;1199;p109"/>
          <p:cNvSpPr txBox="1"/>
          <p:nvPr/>
        </p:nvSpPr>
        <p:spPr>
          <a:xfrm>
            <a:off x="6248400" y="2107770"/>
            <a:ext cx="2895599" cy="609398"/>
          </a:xfrm>
          <a:prstGeom prst="rect">
            <a:avLst/>
          </a:prstGeom>
          <a:noFill/>
          <a:ln>
            <a:noFill/>
          </a:ln>
        </p:spPr>
        <p:txBody>
          <a:bodyPr spcFirstLastPara="1" wrap="square" lIns="0" tIns="0" rIns="0" bIns="0" anchor="ctr" anchorCtr="0">
            <a:spAutoFit/>
          </a:bodyPr>
          <a:lstStyle/>
          <a:p>
            <a:pPr>
              <a:lnSpc>
                <a:spcPct val="90000"/>
              </a:lnSpc>
              <a:buClr>
                <a:schemeClr val="dk1"/>
              </a:buClr>
              <a:buSzPts val="1100"/>
            </a:pPr>
            <a:r>
              <a:rPr lang="en-US" sz="1600" i="1" dirty="0">
                <a:solidFill>
                  <a:schemeClr val="dk1"/>
                </a:solidFill>
              </a:rPr>
              <a:t>Digitization of physically received forms.</a:t>
            </a:r>
          </a:p>
          <a:p>
            <a:pPr marL="0" marR="0" lvl="0" indent="0" algn="l" rtl="0">
              <a:lnSpc>
                <a:spcPct val="90000"/>
              </a:lnSpc>
              <a:spcBef>
                <a:spcPts val="0"/>
              </a:spcBef>
              <a:spcAft>
                <a:spcPts val="0"/>
              </a:spcAft>
              <a:buClr>
                <a:schemeClr val="dk1"/>
              </a:buClr>
              <a:buSzPts val="1100"/>
              <a:buFont typeface="Arial"/>
              <a:buNone/>
            </a:pPr>
            <a:r>
              <a:rPr lang="en" sz="1200" i="1" dirty="0">
                <a:solidFill>
                  <a:schemeClr val="dk1"/>
                </a:solidFill>
              </a:rPr>
              <a:t>.</a:t>
            </a:r>
            <a:endParaRPr sz="1200" i="1">
              <a:solidFill>
                <a:schemeClr val="dk1"/>
              </a:solidFill>
            </a:endParaRPr>
          </a:p>
        </p:txBody>
      </p:sp>
      <p:sp>
        <p:nvSpPr>
          <p:cNvPr id="190" name="Google Shape;1200;p109"/>
          <p:cNvSpPr txBox="1"/>
          <p:nvPr/>
        </p:nvSpPr>
        <p:spPr>
          <a:xfrm>
            <a:off x="6000750" y="2932915"/>
            <a:ext cx="2990850" cy="443198"/>
          </a:xfrm>
          <a:prstGeom prst="rect">
            <a:avLst/>
          </a:prstGeom>
          <a:noFill/>
          <a:ln>
            <a:noFill/>
          </a:ln>
        </p:spPr>
        <p:txBody>
          <a:bodyPr spcFirstLastPara="1" wrap="square" lIns="0" tIns="0" rIns="0" bIns="0" anchor="ctr" anchorCtr="0">
            <a:spAutoFit/>
          </a:bodyPr>
          <a:lstStyle/>
          <a:p>
            <a:pPr lvl="0" algn="just">
              <a:lnSpc>
                <a:spcPct val="90000"/>
              </a:lnSpc>
              <a:buClr>
                <a:schemeClr val="dk1"/>
              </a:buClr>
              <a:buSzPts val="1100"/>
            </a:pPr>
            <a:r>
              <a:rPr lang="en-US" sz="1600" i="1" dirty="0">
                <a:solidFill>
                  <a:schemeClr val="dk1"/>
                </a:solidFill>
              </a:rPr>
              <a:t>Upload Affidavit and counter affidavit.</a:t>
            </a:r>
          </a:p>
        </p:txBody>
      </p:sp>
      <p:cxnSp>
        <p:nvCxnSpPr>
          <p:cNvPr id="191" name="Google Shape;1201;p109"/>
          <p:cNvCxnSpPr/>
          <p:nvPr/>
        </p:nvCxnSpPr>
        <p:spPr>
          <a:xfrm>
            <a:off x="6284831" y="1951624"/>
            <a:ext cx="2859000" cy="0"/>
          </a:xfrm>
          <a:prstGeom prst="straightConnector1">
            <a:avLst/>
          </a:prstGeom>
          <a:noFill/>
          <a:ln w="9525" cap="flat" cmpd="sng">
            <a:solidFill>
              <a:srgbClr val="595959"/>
            </a:solidFill>
            <a:prstDash val="dash"/>
            <a:miter lim="800000"/>
            <a:headEnd type="none" w="sm" len="sm"/>
            <a:tailEnd type="none" w="sm" len="sm"/>
          </a:ln>
        </p:spPr>
      </p:cxnSp>
      <p:cxnSp>
        <p:nvCxnSpPr>
          <p:cNvPr id="192" name="Google Shape;1202;p109"/>
          <p:cNvCxnSpPr/>
          <p:nvPr/>
        </p:nvCxnSpPr>
        <p:spPr>
          <a:xfrm>
            <a:off x="6284831" y="2711986"/>
            <a:ext cx="2859000" cy="0"/>
          </a:xfrm>
          <a:prstGeom prst="straightConnector1">
            <a:avLst/>
          </a:prstGeom>
          <a:noFill/>
          <a:ln w="9525" cap="flat" cmpd="sng">
            <a:solidFill>
              <a:srgbClr val="595959"/>
            </a:solidFill>
            <a:prstDash val="dash"/>
            <a:miter lim="800000"/>
            <a:headEnd type="none" w="sm" len="sm"/>
            <a:tailEnd type="none" w="sm" len="sm"/>
          </a:ln>
        </p:spPr>
      </p:cxnSp>
      <p:grpSp>
        <p:nvGrpSpPr>
          <p:cNvPr id="2" name="Google Shape;1203;p109"/>
          <p:cNvGrpSpPr/>
          <p:nvPr/>
        </p:nvGrpSpPr>
        <p:grpSpPr>
          <a:xfrm>
            <a:off x="5317573" y="1623820"/>
            <a:ext cx="259557" cy="225028"/>
            <a:chOff x="8447088" y="2925764"/>
            <a:chExt cx="346076" cy="300038"/>
          </a:xfrm>
        </p:grpSpPr>
        <p:sp>
          <p:nvSpPr>
            <p:cNvPr id="194" name="Google Shape;1204;p109"/>
            <p:cNvSpPr/>
            <p:nvPr/>
          </p:nvSpPr>
          <p:spPr>
            <a:xfrm>
              <a:off x="8447088" y="3030539"/>
              <a:ext cx="76200" cy="134938"/>
            </a:xfrm>
            <a:custGeom>
              <a:avLst/>
              <a:gdLst/>
              <a:ahLst/>
              <a:cxnLst/>
              <a:rect l="l" t="t" r="r" b="b"/>
              <a:pathLst>
                <a:path w="20" h="36" extrusionOk="0">
                  <a:moveTo>
                    <a:pt x="0" y="0"/>
                  </a:moveTo>
                  <a:cubicBezTo>
                    <a:pt x="0" y="12"/>
                    <a:pt x="0" y="12"/>
                    <a:pt x="0" y="12"/>
                  </a:cubicBezTo>
                  <a:cubicBezTo>
                    <a:pt x="0" y="15"/>
                    <a:pt x="1" y="18"/>
                    <a:pt x="4" y="18"/>
                  </a:cubicBezTo>
                  <a:cubicBezTo>
                    <a:pt x="4" y="36"/>
                    <a:pt x="4" y="36"/>
                    <a:pt x="4" y="36"/>
                  </a:cubicBezTo>
                  <a:cubicBezTo>
                    <a:pt x="16" y="36"/>
                    <a:pt x="16" y="36"/>
                    <a:pt x="16" y="36"/>
                  </a:cubicBezTo>
                  <a:cubicBezTo>
                    <a:pt x="16" y="18"/>
                    <a:pt x="16" y="18"/>
                    <a:pt x="16" y="18"/>
                  </a:cubicBezTo>
                  <a:cubicBezTo>
                    <a:pt x="19" y="18"/>
                    <a:pt x="20" y="15"/>
                    <a:pt x="20" y="12"/>
                  </a:cubicBezTo>
                  <a:cubicBezTo>
                    <a:pt x="20" y="0"/>
                    <a:pt x="20" y="0"/>
                    <a:pt x="20" y="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5" name="Google Shape;1205;p109"/>
            <p:cNvSpPr/>
            <p:nvPr/>
          </p:nvSpPr>
          <p:spPr>
            <a:xfrm>
              <a:off x="8718551" y="3030539"/>
              <a:ext cx="74613" cy="134938"/>
            </a:xfrm>
            <a:custGeom>
              <a:avLst/>
              <a:gdLst/>
              <a:ahLst/>
              <a:cxnLst/>
              <a:rect l="l" t="t" r="r" b="b"/>
              <a:pathLst>
                <a:path w="20" h="36" extrusionOk="0">
                  <a:moveTo>
                    <a:pt x="0" y="0"/>
                  </a:moveTo>
                  <a:cubicBezTo>
                    <a:pt x="0" y="12"/>
                    <a:pt x="0" y="12"/>
                    <a:pt x="0" y="12"/>
                  </a:cubicBezTo>
                  <a:cubicBezTo>
                    <a:pt x="0" y="15"/>
                    <a:pt x="1" y="18"/>
                    <a:pt x="4" y="18"/>
                  </a:cubicBezTo>
                  <a:cubicBezTo>
                    <a:pt x="4" y="36"/>
                    <a:pt x="4" y="36"/>
                    <a:pt x="4" y="36"/>
                  </a:cubicBezTo>
                  <a:cubicBezTo>
                    <a:pt x="16" y="36"/>
                    <a:pt x="16" y="36"/>
                    <a:pt x="16" y="36"/>
                  </a:cubicBezTo>
                  <a:cubicBezTo>
                    <a:pt x="16" y="18"/>
                    <a:pt x="16" y="18"/>
                    <a:pt x="16" y="18"/>
                  </a:cubicBezTo>
                  <a:cubicBezTo>
                    <a:pt x="19" y="18"/>
                    <a:pt x="20" y="15"/>
                    <a:pt x="20" y="12"/>
                  </a:cubicBezTo>
                  <a:cubicBezTo>
                    <a:pt x="20" y="0"/>
                    <a:pt x="20" y="0"/>
                    <a:pt x="20" y="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6" name="Google Shape;1206;p109"/>
            <p:cNvSpPr/>
            <p:nvPr/>
          </p:nvSpPr>
          <p:spPr>
            <a:xfrm>
              <a:off x="8567738" y="3030539"/>
              <a:ext cx="104775" cy="195263"/>
            </a:xfrm>
            <a:custGeom>
              <a:avLst/>
              <a:gdLst/>
              <a:ahLst/>
              <a:cxnLst/>
              <a:rect l="l" t="t" r="r" b="b"/>
              <a:pathLst>
                <a:path w="28" h="52" extrusionOk="0">
                  <a:moveTo>
                    <a:pt x="0" y="0"/>
                  </a:moveTo>
                  <a:cubicBezTo>
                    <a:pt x="28" y="0"/>
                    <a:pt x="28" y="0"/>
                    <a:pt x="28" y="0"/>
                  </a:cubicBezTo>
                  <a:cubicBezTo>
                    <a:pt x="28" y="20"/>
                    <a:pt x="28" y="20"/>
                    <a:pt x="28" y="20"/>
                  </a:cubicBezTo>
                  <a:cubicBezTo>
                    <a:pt x="28" y="24"/>
                    <a:pt x="24" y="28"/>
                    <a:pt x="20" y="28"/>
                  </a:cubicBezTo>
                  <a:cubicBezTo>
                    <a:pt x="20" y="52"/>
                    <a:pt x="20" y="52"/>
                    <a:pt x="20" y="52"/>
                  </a:cubicBezTo>
                  <a:cubicBezTo>
                    <a:pt x="8" y="52"/>
                    <a:pt x="8" y="52"/>
                    <a:pt x="8" y="52"/>
                  </a:cubicBezTo>
                  <a:cubicBezTo>
                    <a:pt x="8" y="28"/>
                    <a:pt x="8" y="28"/>
                    <a:pt x="8" y="28"/>
                  </a:cubicBezTo>
                  <a:cubicBezTo>
                    <a:pt x="4" y="28"/>
                    <a:pt x="0" y="24"/>
                    <a:pt x="0" y="2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7" name="Google Shape;1207;p109"/>
            <p:cNvSpPr/>
            <p:nvPr/>
          </p:nvSpPr>
          <p:spPr>
            <a:xfrm>
              <a:off x="8462963" y="2955926"/>
              <a:ext cx="44450" cy="44450"/>
            </a:xfrm>
            <a:custGeom>
              <a:avLst/>
              <a:gdLst/>
              <a:ahLst/>
              <a:cxnLst/>
              <a:rect l="l" t="t" r="r" b="b"/>
              <a:pathLst>
                <a:path w="12" h="12" extrusionOk="0">
                  <a:moveTo>
                    <a:pt x="12" y="6"/>
                  </a:moveTo>
                  <a:cubicBezTo>
                    <a:pt x="12" y="9"/>
                    <a:pt x="9" y="12"/>
                    <a:pt x="6" y="12"/>
                  </a:cubicBezTo>
                  <a:cubicBezTo>
                    <a:pt x="6" y="12"/>
                    <a:pt x="6" y="12"/>
                    <a:pt x="6" y="12"/>
                  </a:cubicBezTo>
                  <a:cubicBezTo>
                    <a:pt x="3" y="12"/>
                    <a:pt x="0" y="9"/>
                    <a:pt x="0" y="6"/>
                  </a:cubicBezTo>
                  <a:cubicBezTo>
                    <a:pt x="0" y="6"/>
                    <a:pt x="0" y="6"/>
                    <a:pt x="0" y="6"/>
                  </a:cubicBezTo>
                  <a:cubicBezTo>
                    <a:pt x="0" y="3"/>
                    <a:pt x="3" y="0"/>
                    <a:pt x="6" y="0"/>
                  </a:cubicBezTo>
                  <a:cubicBezTo>
                    <a:pt x="6" y="0"/>
                    <a:pt x="6" y="0"/>
                    <a:pt x="6" y="0"/>
                  </a:cubicBezTo>
                  <a:cubicBezTo>
                    <a:pt x="9" y="0"/>
                    <a:pt x="12" y="3"/>
                    <a:pt x="12" y="6"/>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8" name="Google Shape;1208;p109"/>
            <p:cNvSpPr/>
            <p:nvPr/>
          </p:nvSpPr>
          <p:spPr>
            <a:xfrm>
              <a:off x="8732838" y="2955926"/>
              <a:ext cx="46038" cy="44450"/>
            </a:xfrm>
            <a:custGeom>
              <a:avLst/>
              <a:gdLst/>
              <a:ahLst/>
              <a:cxnLst/>
              <a:rect l="l" t="t" r="r" b="b"/>
              <a:pathLst>
                <a:path w="12" h="12" extrusionOk="0">
                  <a:moveTo>
                    <a:pt x="12" y="6"/>
                  </a:moveTo>
                  <a:cubicBezTo>
                    <a:pt x="12" y="9"/>
                    <a:pt x="9" y="12"/>
                    <a:pt x="6" y="12"/>
                  </a:cubicBezTo>
                  <a:cubicBezTo>
                    <a:pt x="6" y="12"/>
                    <a:pt x="6" y="12"/>
                    <a:pt x="6" y="12"/>
                  </a:cubicBezTo>
                  <a:cubicBezTo>
                    <a:pt x="3" y="12"/>
                    <a:pt x="0" y="9"/>
                    <a:pt x="0" y="6"/>
                  </a:cubicBezTo>
                  <a:cubicBezTo>
                    <a:pt x="0" y="6"/>
                    <a:pt x="0" y="6"/>
                    <a:pt x="0" y="6"/>
                  </a:cubicBezTo>
                  <a:cubicBezTo>
                    <a:pt x="0" y="3"/>
                    <a:pt x="3" y="0"/>
                    <a:pt x="6" y="0"/>
                  </a:cubicBezTo>
                  <a:cubicBezTo>
                    <a:pt x="6" y="0"/>
                    <a:pt x="6" y="0"/>
                    <a:pt x="6" y="0"/>
                  </a:cubicBezTo>
                  <a:cubicBezTo>
                    <a:pt x="9" y="0"/>
                    <a:pt x="12" y="3"/>
                    <a:pt x="12" y="6"/>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9" name="Google Shape;1209;p109"/>
            <p:cNvSpPr/>
            <p:nvPr/>
          </p:nvSpPr>
          <p:spPr>
            <a:xfrm>
              <a:off x="8583613" y="2925764"/>
              <a:ext cx="74613" cy="74613"/>
            </a:xfrm>
            <a:custGeom>
              <a:avLst/>
              <a:gdLst/>
              <a:ahLst/>
              <a:cxnLst/>
              <a:rect l="l" t="t" r="r" b="b"/>
              <a:pathLst>
                <a:path w="20" h="20" extrusionOk="0">
                  <a:moveTo>
                    <a:pt x="20" y="10"/>
                  </a:moveTo>
                  <a:cubicBezTo>
                    <a:pt x="20" y="16"/>
                    <a:pt x="16" y="20"/>
                    <a:pt x="10" y="20"/>
                  </a:cubicBezTo>
                  <a:cubicBezTo>
                    <a:pt x="10" y="20"/>
                    <a:pt x="10" y="20"/>
                    <a:pt x="10" y="20"/>
                  </a:cubicBezTo>
                  <a:cubicBezTo>
                    <a:pt x="4" y="20"/>
                    <a:pt x="0" y="16"/>
                    <a:pt x="0" y="10"/>
                  </a:cubicBezTo>
                  <a:cubicBezTo>
                    <a:pt x="0" y="10"/>
                    <a:pt x="0" y="10"/>
                    <a:pt x="0" y="10"/>
                  </a:cubicBezTo>
                  <a:cubicBezTo>
                    <a:pt x="0" y="4"/>
                    <a:pt x="4" y="0"/>
                    <a:pt x="10" y="0"/>
                  </a:cubicBezTo>
                  <a:cubicBezTo>
                    <a:pt x="10" y="0"/>
                    <a:pt x="10" y="0"/>
                    <a:pt x="10" y="0"/>
                  </a:cubicBezTo>
                  <a:cubicBezTo>
                    <a:pt x="16" y="0"/>
                    <a:pt x="20" y="4"/>
                    <a:pt x="20" y="10"/>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3" name="Google Shape;1210;p109"/>
          <p:cNvGrpSpPr/>
          <p:nvPr/>
        </p:nvGrpSpPr>
        <p:grpSpPr>
          <a:xfrm>
            <a:off x="5645077" y="2336465"/>
            <a:ext cx="233362" cy="259556"/>
            <a:chOff x="5578475" y="5060951"/>
            <a:chExt cx="311150" cy="346075"/>
          </a:xfrm>
        </p:grpSpPr>
        <p:sp>
          <p:nvSpPr>
            <p:cNvPr id="201" name="Google Shape;1211;p109"/>
            <p:cNvSpPr/>
            <p:nvPr/>
          </p:nvSpPr>
          <p:spPr>
            <a:xfrm>
              <a:off x="5578475" y="5060951"/>
              <a:ext cx="311150" cy="346075"/>
            </a:xfrm>
            <a:custGeom>
              <a:avLst/>
              <a:gdLst/>
              <a:ahLst/>
              <a:cxnLst/>
              <a:rect l="l" t="t" r="r" b="b"/>
              <a:pathLst>
                <a:path w="83" h="92" extrusionOk="0">
                  <a:moveTo>
                    <a:pt x="74" y="32"/>
                  </a:moveTo>
                  <a:cubicBezTo>
                    <a:pt x="74" y="11"/>
                    <a:pt x="55" y="0"/>
                    <a:pt x="38" y="0"/>
                  </a:cubicBezTo>
                  <a:cubicBezTo>
                    <a:pt x="17" y="0"/>
                    <a:pt x="0" y="17"/>
                    <a:pt x="0" y="38"/>
                  </a:cubicBezTo>
                  <a:cubicBezTo>
                    <a:pt x="0" y="50"/>
                    <a:pt x="4" y="62"/>
                    <a:pt x="16" y="69"/>
                  </a:cubicBezTo>
                  <a:cubicBezTo>
                    <a:pt x="16" y="92"/>
                    <a:pt x="16" y="92"/>
                    <a:pt x="16" y="92"/>
                  </a:cubicBezTo>
                  <a:cubicBezTo>
                    <a:pt x="56" y="92"/>
                    <a:pt x="56" y="92"/>
                    <a:pt x="56" y="92"/>
                  </a:cubicBezTo>
                  <a:cubicBezTo>
                    <a:pt x="56" y="78"/>
                    <a:pt x="56" y="78"/>
                    <a:pt x="56" y="78"/>
                  </a:cubicBezTo>
                  <a:cubicBezTo>
                    <a:pt x="64" y="78"/>
                    <a:pt x="68" y="78"/>
                    <a:pt x="71" y="75"/>
                  </a:cubicBezTo>
                  <a:cubicBezTo>
                    <a:pt x="74" y="71"/>
                    <a:pt x="74" y="56"/>
                    <a:pt x="74" y="56"/>
                  </a:cubicBezTo>
                  <a:cubicBezTo>
                    <a:pt x="74" y="56"/>
                    <a:pt x="78" y="56"/>
                    <a:pt x="80" y="56"/>
                  </a:cubicBezTo>
                  <a:cubicBezTo>
                    <a:pt x="81" y="56"/>
                    <a:pt x="82" y="56"/>
                    <a:pt x="82" y="55"/>
                  </a:cubicBezTo>
                  <a:cubicBezTo>
                    <a:pt x="83" y="54"/>
                    <a:pt x="83" y="53"/>
                    <a:pt x="83" y="52"/>
                  </a:cubicBezTo>
                  <a:cubicBezTo>
                    <a:pt x="83" y="46"/>
                    <a:pt x="74" y="35"/>
                    <a:pt x="74" y="32"/>
                  </a:cubicBez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2" name="Google Shape;1212;p109"/>
            <p:cNvSpPr/>
            <p:nvPr/>
          </p:nvSpPr>
          <p:spPr>
            <a:xfrm>
              <a:off x="5672138" y="5106988"/>
              <a:ext cx="107950" cy="192088"/>
            </a:xfrm>
            <a:custGeom>
              <a:avLst/>
              <a:gdLst/>
              <a:ahLst/>
              <a:cxnLst/>
              <a:rect l="l" t="t" r="r" b="b"/>
              <a:pathLst>
                <a:path w="68" h="121" extrusionOk="0">
                  <a:moveTo>
                    <a:pt x="26" y="0"/>
                  </a:moveTo>
                  <a:lnTo>
                    <a:pt x="61" y="0"/>
                  </a:lnTo>
                  <a:lnTo>
                    <a:pt x="45" y="38"/>
                  </a:lnTo>
                  <a:lnTo>
                    <a:pt x="68" y="38"/>
                  </a:lnTo>
                  <a:lnTo>
                    <a:pt x="14" y="121"/>
                  </a:lnTo>
                  <a:lnTo>
                    <a:pt x="26" y="66"/>
                  </a:lnTo>
                  <a:lnTo>
                    <a:pt x="0" y="66"/>
                  </a:lnTo>
                  <a:lnTo>
                    <a:pt x="26" y="0"/>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5" name="Google Shape;1213;p109"/>
          <p:cNvGrpSpPr/>
          <p:nvPr/>
        </p:nvGrpSpPr>
        <p:grpSpPr>
          <a:xfrm>
            <a:off x="5317574" y="3110722"/>
            <a:ext cx="259556" cy="259519"/>
            <a:chOff x="3398838" y="2894014"/>
            <a:chExt cx="346075" cy="346025"/>
          </a:xfrm>
        </p:grpSpPr>
        <p:sp>
          <p:nvSpPr>
            <p:cNvPr id="204" name="Google Shape;1214;p109"/>
            <p:cNvSpPr/>
            <p:nvPr/>
          </p:nvSpPr>
          <p:spPr>
            <a:xfrm>
              <a:off x="3609976" y="3195639"/>
              <a:ext cx="88800" cy="44400"/>
            </a:xfrm>
            <a:prstGeom prst="rect">
              <a:avLst/>
            </a:pr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5" name="Google Shape;1215;p109"/>
            <p:cNvSpPr/>
            <p:nvPr/>
          </p:nvSpPr>
          <p:spPr>
            <a:xfrm>
              <a:off x="3624263" y="2976564"/>
              <a:ext cx="120650" cy="219075"/>
            </a:xfrm>
            <a:custGeom>
              <a:avLst/>
              <a:gdLst/>
              <a:ahLst/>
              <a:cxnLst/>
              <a:rect l="l" t="t" r="r" b="b"/>
              <a:pathLst>
                <a:path w="32" h="58" extrusionOk="0">
                  <a:moveTo>
                    <a:pt x="16" y="58"/>
                  </a:moveTo>
                  <a:cubicBezTo>
                    <a:pt x="16" y="52"/>
                    <a:pt x="16" y="52"/>
                    <a:pt x="16" y="52"/>
                  </a:cubicBezTo>
                  <a:cubicBezTo>
                    <a:pt x="16" y="52"/>
                    <a:pt x="29" y="39"/>
                    <a:pt x="32" y="36"/>
                  </a:cubicBezTo>
                  <a:cubicBezTo>
                    <a:pt x="32" y="31"/>
                    <a:pt x="32" y="4"/>
                    <a:pt x="32" y="4"/>
                  </a:cubicBezTo>
                  <a:cubicBezTo>
                    <a:pt x="32" y="4"/>
                    <a:pt x="22" y="0"/>
                    <a:pt x="22" y="28"/>
                  </a:cubicBezTo>
                  <a:cubicBezTo>
                    <a:pt x="10" y="40"/>
                    <a:pt x="10" y="40"/>
                    <a:pt x="10" y="40"/>
                  </a:cubicBezTo>
                  <a:cubicBezTo>
                    <a:pt x="13" y="28"/>
                    <a:pt x="13" y="28"/>
                    <a:pt x="13" y="28"/>
                  </a:cubicBezTo>
                  <a:cubicBezTo>
                    <a:pt x="14" y="22"/>
                    <a:pt x="9" y="20"/>
                    <a:pt x="6" y="24"/>
                  </a:cubicBezTo>
                  <a:cubicBezTo>
                    <a:pt x="3" y="28"/>
                    <a:pt x="0" y="40"/>
                    <a:pt x="0" y="40"/>
                  </a:cubicBezTo>
                  <a:cubicBezTo>
                    <a:pt x="0" y="58"/>
                    <a:pt x="0" y="58"/>
                    <a:pt x="0" y="58"/>
                  </a:cubicBezTo>
                </a:path>
              </a:pathLst>
            </a:custGeom>
            <a:noFill/>
            <a:ln w="12700" cap="rnd"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6" name="Google Shape;1216;p109"/>
            <p:cNvSpPr/>
            <p:nvPr/>
          </p:nvSpPr>
          <p:spPr>
            <a:xfrm>
              <a:off x="3444876" y="3195639"/>
              <a:ext cx="88800" cy="44400"/>
            </a:xfrm>
            <a:prstGeom prst="rect">
              <a:avLst/>
            </a:pr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7" name="Google Shape;1217;p109"/>
            <p:cNvSpPr/>
            <p:nvPr/>
          </p:nvSpPr>
          <p:spPr>
            <a:xfrm>
              <a:off x="3398838" y="2976564"/>
              <a:ext cx="120650" cy="219075"/>
            </a:xfrm>
            <a:custGeom>
              <a:avLst/>
              <a:gdLst/>
              <a:ahLst/>
              <a:cxnLst/>
              <a:rect l="l" t="t" r="r" b="b"/>
              <a:pathLst>
                <a:path w="32" h="58" extrusionOk="0">
                  <a:moveTo>
                    <a:pt x="16" y="58"/>
                  </a:moveTo>
                  <a:cubicBezTo>
                    <a:pt x="16" y="52"/>
                    <a:pt x="16" y="52"/>
                    <a:pt x="16" y="52"/>
                  </a:cubicBezTo>
                  <a:cubicBezTo>
                    <a:pt x="16" y="52"/>
                    <a:pt x="4" y="39"/>
                    <a:pt x="0" y="36"/>
                  </a:cubicBezTo>
                  <a:cubicBezTo>
                    <a:pt x="0" y="31"/>
                    <a:pt x="0" y="4"/>
                    <a:pt x="0" y="4"/>
                  </a:cubicBezTo>
                  <a:cubicBezTo>
                    <a:pt x="0" y="4"/>
                    <a:pt x="10" y="0"/>
                    <a:pt x="10" y="28"/>
                  </a:cubicBezTo>
                  <a:cubicBezTo>
                    <a:pt x="22" y="40"/>
                    <a:pt x="22" y="40"/>
                    <a:pt x="22" y="40"/>
                  </a:cubicBezTo>
                  <a:cubicBezTo>
                    <a:pt x="19" y="28"/>
                    <a:pt x="19" y="28"/>
                    <a:pt x="19" y="28"/>
                  </a:cubicBezTo>
                  <a:cubicBezTo>
                    <a:pt x="18" y="22"/>
                    <a:pt x="23" y="20"/>
                    <a:pt x="26" y="24"/>
                  </a:cubicBezTo>
                  <a:cubicBezTo>
                    <a:pt x="29" y="28"/>
                    <a:pt x="32" y="40"/>
                    <a:pt x="32" y="40"/>
                  </a:cubicBezTo>
                  <a:cubicBezTo>
                    <a:pt x="32" y="58"/>
                    <a:pt x="32" y="58"/>
                    <a:pt x="32" y="58"/>
                  </a:cubicBezTo>
                </a:path>
              </a:pathLst>
            </a:custGeom>
            <a:noFill/>
            <a:ln w="12700" cap="rnd"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8" name="Google Shape;1218;p109"/>
            <p:cNvSpPr/>
            <p:nvPr/>
          </p:nvSpPr>
          <p:spPr>
            <a:xfrm>
              <a:off x="3489326" y="2940051"/>
              <a:ext cx="165100" cy="134938"/>
            </a:xfrm>
            <a:custGeom>
              <a:avLst/>
              <a:gdLst/>
              <a:ahLst/>
              <a:cxnLst/>
              <a:rect l="l" t="t" r="r" b="b"/>
              <a:pathLst>
                <a:path w="104" h="85" extrusionOk="0">
                  <a:moveTo>
                    <a:pt x="47" y="28"/>
                  </a:moveTo>
                  <a:lnTo>
                    <a:pt x="0" y="0"/>
                  </a:lnTo>
                  <a:lnTo>
                    <a:pt x="0" y="57"/>
                  </a:lnTo>
                  <a:lnTo>
                    <a:pt x="47" y="85"/>
                  </a:lnTo>
                  <a:lnTo>
                    <a:pt x="104" y="57"/>
                  </a:lnTo>
                  <a:lnTo>
                    <a:pt x="104" y="0"/>
                  </a:lnTo>
                  <a:lnTo>
                    <a:pt x="47" y="28"/>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9" name="Google Shape;1219;p109"/>
            <p:cNvSpPr/>
            <p:nvPr/>
          </p:nvSpPr>
          <p:spPr>
            <a:xfrm>
              <a:off x="3489326" y="2894014"/>
              <a:ext cx="165100" cy="90488"/>
            </a:xfrm>
            <a:custGeom>
              <a:avLst/>
              <a:gdLst/>
              <a:ahLst/>
              <a:cxnLst/>
              <a:rect l="l" t="t" r="r" b="b"/>
              <a:pathLst>
                <a:path w="104" h="57" extrusionOk="0">
                  <a:moveTo>
                    <a:pt x="52" y="0"/>
                  </a:moveTo>
                  <a:lnTo>
                    <a:pt x="0" y="29"/>
                  </a:lnTo>
                  <a:lnTo>
                    <a:pt x="47" y="57"/>
                  </a:lnTo>
                  <a:lnTo>
                    <a:pt x="104" y="29"/>
                  </a:lnTo>
                  <a:lnTo>
                    <a:pt x="52" y="0"/>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cxnSp>
          <p:nvCxnSpPr>
            <p:cNvPr id="210" name="Google Shape;1220;p109"/>
            <p:cNvCxnSpPr/>
            <p:nvPr/>
          </p:nvCxnSpPr>
          <p:spPr>
            <a:xfrm>
              <a:off x="3563938" y="2984501"/>
              <a:ext cx="0" cy="90600"/>
            </a:xfrm>
            <a:prstGeom prst="straightConnector1">
              <a:avLst/>
            </a:prstGeom>
            <a:noFill/>
            <a:ln w="12700" cap="flat" cmpd="sng">
              <a:solidFill>
                <a:srgbClr val="3F3F3F"/>
              </a:solidFill>
              <a:prstDash val="solid"/>
              <a:round/>
              <a:headEnd type="none" w="med" len="med"/>
              <a:tailEnd type="none" w="med" len="med"/>
            </a:ln>
          </p:spPr>
        </p:cxn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ENCORE : PERMISSION MANAGEMENT</a:t>
            </a:r>
            <a:endParaRPr lang="en-US" sz="1900" b="1" dirty="0"/>
          </a:p>
        </p:txBody>
      </p:sp>
      <p:sp>
        <p:nvSpPr>
          <p:cNvPr id="172" name="Google Shape;1191;p109"/>
          <p:cNvSpPr/>
          <p:nvPr/>
        </p:nvSpPr>
        <p:spPr>
          <a:xfrm rot="5400000" flipH="1">
            <a:off x="1691078" y="-414679"/>
            <a:ext cx="2379600" cy="5761760"/>
          </a:xfrm>
          <a:prstGeom prst="round2SameRect">
            <a:avLst>
              <a:gd name="adj1" fmla="val 50000"/>
              <a:gd name="adj2" fmla="val 0"/>
            </a:avLst>
          </a:prstGeom>
          <a:gradFill>
            <a:gsLst>
              <a:gs pos="0">
                <a:srgbClr val="7F7F7F">
                  <a:alpha val="72941"/>
                </a:srgbClr>
              </a:gs>
              <a:gs pos="100000">
                <a:srgbClr val="3F3F3F">
                  <a:alpha val="89803"/>
                </a:srgbClr>
              </a:gs>
            </a:gsLst>
            <a:lin ang="270000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2" name="Google Shape;1192;p109"/>
          <p:cNvSpPr/>
          <p:nvPr/>
        </p:nvSpPr>
        <p:spPr>
          <a:xfrm>
            <a:off x="3499923" y="1307523"/>
            <a:ext cx="2332841" cy="2303533"/>
          </a:xfrm>
          <a:prstGeom prst="ellipse">
            <a:avLst/>
          </a:prstGeom>
          <a:gradFill>
            <a:gsLst>
              <a:gs pos="0">
                <a:srgbClr val="FFC000"/>
              </a:gs>
              <a:gs pos="100000">
                <a:srgbClr val="FF58D4"/>
              </a:gs>
            </a:gsLst>
            <a:lin ang="2700006" scaled="0"/>
          </a:gradFill>
          <a:ln>
            <a:noFill/>
          </a:ln>
          <a:effectLst>
            <a:outerShdw blurRad="508000" dist="38100" dir="2700000" algn="tl" rotWithShape="0">
              <a:srgbClr val="000000">
                <a:alpha val="2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3" name="Google Shape;1193;p109"/>
          <p:cNvSpPr txBox="1">
            <a:spLocks/>
          </p:cNvSpPr>
          <p:nvPr/>
        </p:nvSpPr>
        <p:spPr>
          <a:xfrm>
            <a:off x="3584375" y="2168500"/>
            <a:ext cx="1733100" cy="581698"/>
          </a:xfrm>
          <a:prstGeom prst="rect">
            <a:avLst/>
          </a:prstGeom>
          <a:noFill/>
          <a:ln>
            <a:noFill/>
          </a:ln>
        </p:spPr>
        <p:txBody>
          <a:bodyPr spcFirstLastPara="1" vert="horz" wrap="square" lIns="0" tIns="0" rIns="0" bIns="0" rtlCol="0" anchor="ctr" anchorCtr="0">
            <a:spAutoFit/>
          </a:bodyPr>
          <a:lstStyle/>
          <a:p>
            <a:pPr marL="0" marR="0" lvl="0" indent="0" algn="ctr" defTabSz="914400" rtl="0" eaLnBrk="1" fontAlgn="auto" latinLnBrk="0" hangingPunct="1">
              <a:lnSpc>
                <a:spcPct val="90000"/>
              </a:lnSpc>
              <a:spcBef>
                <a:spcPts val="0"/>
              </a:spcBef>
              <a:spcAft>
                <a:spcPts val="0"/>
              </a:spcAft>
              <a:buClr>
                <a:schemeClr val="lt1"/>
              </a:buClr>
              <a:buSzPts val="2700"/>
              <a:buFont typeface="Georgia"/>
              <a:buNone/>
              <a:tabLst/>
              <a:defRPr/>
            </a:pPr>
            <a:r>
              <a:rPr kumimoji="0" lang="en-US" sz="2100" b="1" i="1" u="none" strike="noStrike" kern="1200" cap="none" spc="0" normalizeH="0" baseline="0" noProof="0" dirty="0">
                <a:ln>
                  <a:noFill/>
                </a:ln>
                <a:solidFill>
                  <a:schemeClr val="lt1"/>
                </a:solidFill>
                <a:effectLst/>
                <a:uLnTx/>
                <a:uFillTx/>
                <a:latin typeface="+mj-lt"/>
                <a:ea typeface="+mj-ea"/>
                <a:cs typeface="+mj-cs"/>
              </a:rPr>
              <a:t>Permission</a:t>
            </a:r>
            <a:r>
              <a:rPr kumimoji="0" lang="en-US" sz="2100" b="1" i="1" u="none" strike="noStrike" kern="1200" cap="none" spc="0" normalizeH="0" noProof="0" dirty="0">
                <a:ln>
                  <a:noFill/>
                </a:ln>
                <a:solidFill>
                  <a:schemeClr val="lt1"/>
                </a:solidFill>
                <a:effectLst/>
                <a:uLnTx/>
                <a:uFillTx/>
                <a:latin typeface="+mj-lt"/>
                <a:ea typeface="+mj-ea"/>
                <a:cs typeface="+mj-cs"/>
              </a:rPr>
              <a:t> Management</a:t>
            </a:r>
            <a:endParaRPr kumimoji="0" lang="en-US" sz="2100" b="1" i="0" u="none" strike="noStrike" kern="1200" cap="none" spc="0" normalizeH="0" baseline="0" noProof="0" dirty="0">
              <a:ln>
                <a:noFill/>
              </a:ln>
              <a:solidFill>
                <a:schemeClr val="tx1"/>
              </a:solidFill>
              <a:effectLst/>
              <a:uLnTx/>
              <a:uFillTx/>
              <a:latin typeface="+mj-lt"/>
              <a:ea typeface="+mj-ea"/>
              <a:cs typeface="+mj-cs"/>
            </a:endParaRPr>
          </a:p>
        </p:txBody>
      </p:sp>
      <p:sp>
        <p:nvSpPr>
          <p:cNvPr id="184" name="Google Shape;1194;p109"/>
          <p:cNvSpPr/>
          <p:nvPr/>
        </p:nvSpPr>
        <p:spPr>
          <a:xfrm>
            <a:off x="152400" y="1397577"/>
            <a:ext cx="3200400" cy="2133600"/>
          </a:xfrm>
          <a:prstGeom prst="rect">
            <a:avLst/>
          </a:prstGeom>
          <a:noFill/>
          <a:ln>
            <a:noFill/>
          </a:ln>
        </p:spPr>
        <p:txBody>
          <a:bodyPr spcFirstLastPara="1" wrap="square" lIns="0" tIns="0" rIns="0" bIns="0" anchor="ctr" anchorCtr="0">
            <a:noAutofit/>
          </a:bodyPr>
          <a:lstStyle/>
          <a:p>
            <a:pPr lvl="0" algn="ctr"/>
            <a:r>
              <a:rPr lang="en-US" i="1" dirty="0">
                <a:solidFill>
                  <a:schemeClr val="lt1"/>
                </a:solidFill>
                <a:latin typeface="Calibri"/>
                <a:ea typeface="Calibri"/>
                <a:cs typeface="Calibri"/>
                <a:sym typeface="Calibri"/>
              </a:rPr>
              <a:t>Permission module allows the candidates, political parties or any representatives of the candidate to apply online for the permission for meetings, rallies, temporary offices, and others through SUVIDHA Portal.</a:t>
            </a:r>
          </a:p>
        </p:txBody>
      </p:sp>
      <p:sp>
        <p:nvSpPr>
          <p:cNvPr id="185" name="Google Shape;1195;p109"/>
          <p:cNvSpPr/>
          <p:nvPr/>
        </p:nvSpPr>
        <p:spPr>
          <a:xfrm>
            <a:off x="5132944" y="1421926"/>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6" name="Google Shape;1196;p109"/>
          <p:cNvSpPr/>
          <p:nvPr/>
        </p:nvSpPr>
        <p:spPr>
          <a:xfrm>
            <a:off x="5447351" y="2151835"/>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7" name="Google Shape;1197;p109"/>
          <p:cNvSpPr/>
          <p:nvPr/>
        </p:nvSpPr>
        <p:spPr>
          <a:xfrm>
            <a:off x="5132944" y="2926092"/>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8" name="Google Shape;1198;p109"/>
          <p:cNvSpPr txBox="1"/>
          <p:nvPr/>
        </p:nvSpPr>
        <p:spPr>
          <a:xfrm>
            <a:off x="6000750" y="1428750"/>
            <a:ext cx="2990850" cy="443198"/>
          </a:xfrm>
          <a:prstGeom prst="rect">
            <a:avLst/>
          </a:prstGeom>
          <a:noFill/>
          <a:ln>
            <a:noFill/>
          </a:ln>
        </p:spPr>
        <p:txBody>
          <a:bodyPr spcFirstLastPara="1" wrap="square" lIns="0" tIns="0" rIns="0" bIns="0" anchor="ctr" anchorCtr="0">
            <a:spAutoFit/>
          </a:bodyPr>
          <a:lstStyle/>
          <a:p>
            <a:pPr lvl="0">
              <a:lnSpc>
                <a:spcPct val="90000"/>
              </a:lnSpc>
              <a:buClr>
                <a:schemeClr val="dk1"/>
              </a:buClr>
              <a:buSzPts val="1100"/>
            </a:pPr>
            <a:r>
              <a:rPr lang="en-US" sz="1600" i="1" dirty="0">
                <a:solidFill>
                  <a:schemeClr val="dk1"/>
                </a:solidFill>
              </a:rPr>
              <a:t>Assignment of Nodal in Master Data for similar type of permission.</a:t>
            </a:r>
          </a:p>
        </p:txBody>
      </p:sp>
      <p:sp>
        <p:nvSpPr>
          <p:cNvPr id="189" name="Google Shape;1199;p109"/>
          <p:cNvSpPr txBox="1"/>
          <p:nvPr/>
        </p:nvSpPr>
        <p:spPr>
          <a:xfrm>
            <a:off x="6248400" y="2107770"/>
            <a:ext cx="2895599" cy="443198"/>
          </a:xfrm>
          <a:prstGeom prst="rect">
            <a:avLst/>
          </a:prstGeom>
          <a:noFill/>
          <a:ln>
            <a:noFill/>
          </a:ln>
        </p:spPr>
        <p:txBody>
          <a:bodyPr spcFirstLastPara="1" wrap="square" lIns="0" tIns="0" rIns="0" bIns="0" anchor="ctr" anchorCtr="0">
            <a:spAutoFit/>
          </a:bodyPr>
          <a:lstStyle/>
          <a:p>
            <a:pPr lvl="0">
              <a:lnSpc>
                <a:spcPct val="90000"/>
              </a:lnSpc>
              <a:buClr>
                <a:schemeClr val="dk1"/>
              </a:buClr>
              <a:buSzPts val="1100"/>
            </a:pPr>
            <a:r>
              <a:rPr lang="en-US" sz="1600" i="1" dirty="0">
                <a:solidFill>
                  <a:schemeClr val="dk1"/>
                </a:solidFill>
              </a:rPr>
              <a:t>Quick response in case of multiple approving authority.</a:t>
            </a:r>
            <a:r>
              <a:rPr lang="en" sz="1200" i="1" dirty="0">
                <a:solidFill>
                  <a:schemeClr val="dk1"/>
                </a:solidFill>
              </a:rPr>
              <a:t>.</a:t>
            </a:r>
            <a:endParaRPr sz="1200" i="1">
              <a:solidFill>
                <a:schemeClr val="dk1"/>
              </a:solidFill>
            </a:endParaRPr>
          </a:p>
        </p:txBody>
      </p:sp>
      <p:sp>
        <p:nvSpPr>
          <p:cNvPr id="190" name="Google Shape;1200;p109"/>
          <p:cNvSpPr txBox="1"/>
          <p:nvPr/>
        </p:nvSpPr>
        <p:spPr>
          <a:xfrm>
            <a:off x="6000750" y="2932915"/>
            <a:ext cx="2990850" cy="221599"/>
          </a:xfrm>
          <a:prstGeom prst="rect">
            <a:avLst/>
          </a:prstGeom>
          <a:noFill/>
          <a:ln>
            <a:noFill/>
          </a:ln>
        </p:spPr>
        <p:txBody>
          <a:bodyPr spcFirstLastPara="1" wrap="square" lIns="0" tIns="0" rIns="0" bIns="0" anchor="ctr" anchorCtr="0">
            <a:spAutoFit/>
          </a:bodyPr>
          <a:lstStyle/>
          <a:p>
            <a:pPr lvl="0">
              <a:lnSpc>
                <a:spcPct val="90000"/>
              </a:lnSpc>
              <a:buClr>
                <a:schemeClr val="dk1"/>
              </a:buClr>
              <a:buSzPts val="1100"/>
            </a:pPr>
            <a:r>
              <a:rPr lang="en-US" sz="1600" i="1" dirty="0">
                <a:solidFill>
                  <a:schemeClr val="dk1"/>
                </a:solidFill>
              </a:rPr>
              <a:t>Easy digitization of physical forms </a:t>
            </a:r>
          </a:p>
        </p:txBody>
      </p:sp>
      <p:cxnSp>
        <p:nvCxnSpPr>
          <p:cNvPr id="191" name="Google Shape;1201;p109"/>
          <p:cNvCxnSpPr/>
          <p:nvPr/>
        </p:nvCxnSpPr>
        <p:spPr>
          <a:xfrm>
            <a:off x="6284831" y="1951624"/>
            <a:ext cx="2859000" cy="0"/>
          </a:xfrm>
          <a:prstGeom prst="straightConnector1">
            <a:avLst/>
          </a:prstGeom>
          <a:noFill/>
          <a:ln w="9525" cap="flat" cmpd="sng">
            <a:solidFill>
              <a:srgbClr val="595959"/>
            </a:solidFill>
            <a:prstDash val="dash"/>
            <a:miter lim="800000"/>
            <a:headEnd type="none" w="sm" len="sm"/>
            <a:tailEnd type="none" w="sm" len="sm"/>
          </a:ln>
        </p:spPr>
      </p:cxnSp>
      <p:cxnSp>
        <p:nvCxnSpPr>
          <p:cNvPr id="192" name="Google Shape;1202;p109"/>
          <p:cNvCxnSpPr/>
          <p:nvPr/>
        </p:nvCxnSpPr>
        <p:spPr>
          <a:xfrm>
            <a:off x="6284831" y="2711986"/>
            <a:ext cx="2859000" cy="0"/>
          </a:xfrm>
          <a:prstGeom prst="straightConnector1">
            <a:avLst/>
          </a:prstGeom>
          <a:noFill/>
          <a:ln w="9525" cap="flat" cmpd="sng">
            <a:solidFill>
              <a:srgbClr val="595959"/>
            </a:solidFill>
            <a:prstDash val="dash"/>
            <a:miter lim="800000"/>
            <a:headEnd type="none" w="sm" len="sm"/>
            <a:tailEnd type="none" w="sm" len="sm"/>
          </a:ln>
        </p:spPr>
      </p:cxnSp>
      <p:grpSp>
        <p:nvGrpSpPr>
          <p:cNvPr id="2" name="Google Shape;1203;p109"/>
          <p:cNvGrpSpPr/>
          <p:nvPr/>
        </p:nvGrpSpPr>
        <p:grpSpPr>
          <a:xfrm>
            <a:off x="5317573" y="1623820"/>
            <a:ext cx="259557" cy="225028"/>
            <a:chOff x="8447088" y="2925764"/>
            <a:chExt cx="346076" cy="300038"/>
          </a:xfrm>
        </p:grpSpPr>
        <p:sp>
          <p:nvSpPr>
            <p:cNvPr id="194" name="Google Shape;1204;p109"/>
            <p:cNvSpPr/>
            <p:nvPr/>
          </p:nvSpPr>
          <p:spPr>
            <a:xfrm>
              <a:off x="8447088" y="3030539"/>
              <a:ext cx="76200" cy="134938"/>
            </a:xfrm>
            <a:custGeom>
              <a:avLst/>
              <a:gdLst/>
              <a:ahLst/>
              <a:cxnLst/>
              <a:rect l="l" t="t" r="r" b="b"/>
              <a:pathLst>
                <a:path w="20" h="36" extrusionOk="0">
                  <a:moveTo>
                    <a:pt x="0" y="0"/>
                  </a:moveTo>
                  <a:cubicBezTo>
                    <a:pt x="0" y="12"/>
                    <a:pt x="0" y="12"/>
                    <a:pt x="0" y="12"/>
                  </a:cubicBezTo>
                  <a:cubicBezTo>
                    <a:pt x="0" y="15"/>
                    <a:pt x="1" y="18"/>
                    <a:pt x="4" y="18"/>
                  </a:cubicBezTo>
                  <a:cubicBezTo>
                    <a:pt x="4" y="36"/>
                    <a:pt x="4" y="36"/>
                    <a:pt x="4" y="36"/>
                  </a:cubicBezTo>
                  <a:cubicBezTo>
                    <a:pt x="16" y="36"/>
                    <a:pt x="16" y="36"/>
                    <a:pt x="16" y="36"/>
                  </a:cubicBezTo>
                  <a:cubicBezTo>
                    <a:pt x="16" y="18"/>
                    <a:pt x="16" y="18"/>
                    <a:pt x="16" y="18"/>
                  </a:cubicBezTo>
                  <a:cubicBezTo>
                    <a:pt x="19" y="18"/>
                    <a:pt x="20" y="15"/>
                    <a:pt x="20" y="12"/>
                  </a:cubicBezTo>
                  <a:cubicBezTo>
                    <a:pt x="20" y="0"/>
                    <a:pt x="20" y="0"/>
                    <a:pt x="20" y="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5" name="Google Shape;1205;p109"/>
            <p:cNvSpPr/>
            <p:nvPr/>
          </p:nvSpPr>
          <p:spPr>
            <a:xfrm>
              <a:off x="8718551" y="3030539"/>
              <a:ext cx="74613" cy="134938"/>
            </a:xfrm>
            <a:custGeom>
              <a:avLst/>
              <a:gdLst/>
              <a:ahLst/>
              <a:cxnLst/>
              <a:rect l="l" t="t" r="r" b="b"/>
              <a:pathLst>
                <a:path w="20" h="36" extrusionOk="0">
                  <a:moveTo>
                    <a:pt x="0" y="0"/>
                  </a:moveTo>
                  <a:cubicBezTo>
                    <a:pt x="0" y="12"/>
                    <a:pt x="0" y="12"/>
                    <a:pt x="0" y="12"/>
                  </a:cubicBezTo>
                  <a:cubicBezTo>
                    <a:pt x="0" y="15"/>
                    <a:pt x="1" y="18"/>
                    <a:pt x="4" y="18"/>
                  </a:cubicBezTo>
                  <a:cubicBezTo>
                    <a:pt x="4" y="36"/>
                    <a:pt x="4" y="36"/>
                    <a:pt x="4" y="36"/>
                  </a:cubicBezTo>
                  <a:cubicBezTo>
                    <a:pt x="16" y="36"/>
                    <a:pt x="16" y="36"/>
                    <a:pt x="16" y="36"/>
                  </a:cubicBezTo>
                  <a:cubicBezTo>
                    <a:pt x="16" y="18"/>
                    <a:pt x="16" y="18"/>
                    <a:pt x="16" y="18"/>
                  </a:cubicBezTo>
                  <a:cubicBezTo>
                    <a:pt x="19" y="18"/>
                    <a:pt x="20" y="15"/>
                    <a:pt x="20" y="12"/>
                  </a:cubicBezTo>
                  <a:cubicBezTo>
                    <a:pt x="20" y="0"/>
                    <a:pt x="20" y="0"/>
                    <a:pt x="20" y="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6" name="Google Shape;1206;p109"/>
            <p:cNvSpPr/>
            <p:nvPr/>
          </p:nvSpPr>
          <p:spPr>
            <a:xfrm>
              <a:off x="8567738" y="3030539"/>
              <a:ext cx="104775" cy="195263"/>
            </a:xfrm>
            <a:custGeom>
              <a:avLst/>
              <a:gdLst/>
              <a:ahLst/>
              <a:cxnLst/>
              <a:rect l="l" t="t" r="r" b="b"/>
              <a:pathLst>
                <a:path w="28" h="52" extrusionOk="0">
                  <a:moveTo>
                    <a:pt x="0" y="0"/>
                  </a:moveTo>
                  <a:cubicBezTo>
                    <a:pt x="28" y="0"/>
                    <a:pt x="28" y="0"/>
                    <a:pt x="28" y="0"/>
                  </a:cubicBezTo>
                  <a:cubicBezTo>
                    <a:pt x="28" y="20"/>
                    <a:pt x="28" y="20"/>
                    <a:pt x="28" y="20"/>
                  </a:cubicBezTo>
                  <a:cubicBezTo>
                    <a:pt x="28" y="24"/>
                    <a:pt x="24" y="28"/>
                    <a:pt x="20" y="28"/>
                  </a:cubicBezTo>
                  <a:cubicBezTo>
                    <a:pt x="20" y="52"/>
                    <a:pt x="20" y="52"/>
                    <a:pt x="20" y="52"/>
                  </a:cubicBezTo>
                  <a:cubicBezTo>
                    <a:pt x="8" y="52"/>
                    <a:pt x="8" y="52"/>
                    <a:pt x="8" y="52"/>
                  </a:cubicBezTo>
                  <a:cubicBezTo>
                    <a:pt x="8" y="28"/>
                    <a:pt x="8" y="28"/>
                    <a:pt x="8" y="28"/>
                  </a:cubicBezTo>
                  <a:cubicBezTo>
                    <a:pt x="4" y="28"/>
                    <a:pt x="0" y="24"/>
                    <a:pt x="0" y="2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7" name="Google Shape;1207;p109"/>
            <p:cNvSpPr/>
            <p:nvPr/>
          </p:nvSpPr>
          <p:spPr>
            <a:xfrm>
              <a:off x="8462963" y="2955926"/>
              <a:ext cx="44450" cy="44450"/>
            </a:xfrm>
            <a:custGeom>
              <a:avLst/>
              <a:gdLst/>
              <a:ahLst/>
              <a:cxnLst/>
              <a:rect l="l" t="t" r="r" b="b"/>
              <a:pathLst>
                <a:path w="12" h="12" extrusionOk="0">
                  <a:moveTo>
                    <a:pt x="12" y="6"/>
                  </a:moveTo>
                  <a:cubicBezTo>
                    <a:pt x="12" y="9"/>
                    <a:pt x="9" y="12"/>
                    <a:pt x="6" y="12"/>
                  </a:cubicBezTo>
                  <a:cubicBezTo>
                    <a:pt x="6" y="12"/>
                    <a:pt x="6" y="12"/>
                    <a:pt x="6" y="12"/>
                  </a:cubicBezTo>
                  <a:cubicBezTo>
                    <a:pt x="3" y="12"/>
                    <a:pt x="0" y="9"/>
                    <a:pt x="0" y="6"/>
                  </a:cubicBezTo>
                  <a:cubicBezTo>
                    <a:pt x="0" y="6"/>
                    <a:pt x="0" y="6"/>
                    <a:pt x="0" y="6"/>
                  </a:cubicBezTo>
                  <a:cubicBezTo>
                    <a:pt x="0" y="3"/>
                    <a:pt x="3" y="0"/>
                    <a:pt x="6" y="0"/>
                  </a:cubicBezTo>
                  <a:cubicBezTo>
                    <a:pt x="6" y="0"/>
                    <a:pt x="6" y="0"/>
                    <a:pt x="6" y="0"/>
                  </a:cubicBezTo>
                  <a:cubicBezTo>
                    <a:pt x="9" y="0"/>
                    <a:pt x="12" y="3"/>
                    <a:pt x="12" y="6"/>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8" name="Google Shape;1208;p109"/>
            <p:cNvSpPr/>
            <p:nvPr/>
          </p:nvSpPr>
          <p:spPr>
            <a:xfrm>
              <a:off x="8732838" y="2955926"/>
              <a:ext cx="46038" cy="44450"/>
            </a:xfrm>
            <a:custGeom>
              <a:avLst/>
              <a:gdLst/>
              <a:ahLst/>
              <a:cxnLst/>
              <a:rect l="l" t="t" r="r" b="b"/>
              <a:pathLst>
                <a:path w="12" h="12" extrusionOk="0">
                  <a:moveTo>
                    <a:pt x="12" y="6"/>
                  </a:moveTo>
                  <a:cubicBezTo>
                    <a:pt x="12" y="9"/>
                    <a:pt x="9" y="12"/>
                    <a:pt x="6" y="12"/>
                  </a:cubicBezTo>
                  <a:cubicBezTo>
                    <a:pt x="6" y="12"/>
                    <a:pt x="6" y="12"/>
                    <a:pt x="6" y="12"/>
                  </a:cubicBezTo>
                  <a:cubicBezTo>
                    <a:pt x="3" y="12"/>
                    <a:pt x="0" y="9"/>
                    <a:pt x="0" y="6"/>
                  </a:cubicBezTo>
                  <a:cubicBezTo>
                    <a:pt x="0" y="6"/>
                    <a:pt x="0" y="6"/>
                    <a:pt x="0" y="6"/>
                  </a:cubicBezTo>
                  <a:cubicBezTo>
                    <a:pt x="0" y="3"/>
                    <a:pt x="3" y="0"/>
                    <a:pt x="6" y="0"/>
                  </a:cubicBezTo>
                  <a:cubicBezTo>
                    <a:pt x="6" y="0"/>
                    <a:pt x="6" y="0"/>
                    <a:pt x="6" y="0"/>
                  </a:cubicBezTo>
                  <a:cubicBezTo>
                    <a:pt x="9" y="0"/>
                    <a:pt x="12" y="3"/>
                    <a:pt x="12" y="6"/>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9" name="Google Shape;1209;p109"/>
            <p:cNvSpPr/>
            <p:nvPr/>
          </p:nvSpPr>
          <p:spPr>
            <a:xfrm>
              <a:off x="8583613" y="2925764"/>
              <a:ext cx="74613" cy="74613"/>
            </a:xfrm>
            <a:custGeom>
              <a:avLst/>
              <a:gdLst/>
              <a:ahLst/>
              <a:cxnLst/>
              <a:rect l="l" t="t" r="r" b="b"/>
              <a:pathLst>
                <a:path w="20" h="20" extrusionOk="0">
                  <a:moveTo>
                    <a:pt x="20" y="10"/>
                  </a:moveTo>
                  <a:cubicBezTo>
                    <a:pt x="20" y="16"/>
                    <a:pt x="16" y="20"/>
                    <a:pt x="10" y="20"/>
                  </a:cubicBezTo>
                  <a:cubicBezTo>
                    <a:pt x="10" y="20"/>
                    <a:pt x="10" y="20"/>
                    <a:pt x="10" y="20"/>
                  </a:cubicBezTo>
                  <a:cubicBezTo>
                    <a:pt x="4" y="20"/>
                    <a:pt x="0" y="16"/>
                    <a:pt x="0" y="10"/>
                  </a:cubicBezTo>
                  <a:cubicBezTo>
                    <a:pt x="0" y="10"/>
                    <a:pt x="0" y="10"/>
                    <a:pt x="0" y="10"/>
                  </a:cubicBezTo>
                  <a:cubicBezTo>
                    <a:pt x="0" y="4"/>
                    <a:pt x="4" y="0"/>
                    <a:pt x="10" y="0"/>
                  </a:cubicBezTo>
                  <a:cubicBezTo>
                    <a:pt x="10" y="0"/>
                    <a:pt x="10" y="0"/>
                    <a:pt x="10" y="0"/>
                  </a:cubicBezTo>
                  <a:cubicBezTo>
                    <a:pt x="16" y="0"/>
                    <a:pt x="20" y="4"/>
                    <a:pt x="20" y="10"/>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3" name="Google Shape;1210;p109"/>
          <p:cNvGrpSpPr/>
          <p:nvPr/>
        </p:nvGrpSpPr>
        <p:grpSpPr>
          <a:xfrm>
            <a:off x="5645077" y="2336465"/>
            <a:ext cx="233362" cy="259556"/>
            <a:chOff x="5578475" y="5060951"/>
            <a:chExt cx="311150" cy="346075"/>
          </a:xfrm>
        </p:grpSpPr>
        <p:sp>
          <p:nvSpPr>
            <p:cNvPr id="201" name="Google Shape;1211;p109"/>
            <p:cNvSpPr/>
            <p:nvPr/>
          </p:nvSpPr>
          <p:spPr>
            <a:xfrm>
              <a:off x="5578475" y="5060951"/>
              <a:ext cx="311150" cy="346075"/>
            </a:xfrm>
            <a:custGeom>
              <a:avLst/>
              <a:gdLst/>
              <a:ahLst/>
              <a:cxnLst/>
              <a:rect l="l" t="t" r="r" b="b"/>
              <a:pathLst>
                <a:path w="83" h="92" extrusionOk="0">
                  <a:moveTo>
                    <a:pt x="74" y="32"/>
                  </a:moveTo>
                  <a:cubicBezTo>
                    <a:pt x="74" y="11"/>
                    <a:pt x="55" y="0"/>
                    <a:pt x="38" y="0"/>
                  </a:cubicBezTo>
                  <a:cubicBezTo>
                    <a:pt x="17" y="0"/>
                    <a:pt x="0" y="17"/>
                    <a:pt x="0" y="38"/>
                  </a:cubicBezTo>
                  <a:cubicBezTo>
                    <a:pt x="0" y="50"/>
                    <a:pt x="4" y="62"/>
                    <a:pt x="16" y="69"/>
                  </a:cubicBezTo>
                  <a:cubicBezTo>
                    <a:pt x="16" y="92"/>
                    <a:pt x="16" y="92"/>
                    <a:pt x="16" y="92"/>
                  </a:cubicBezTo>
                  <a:cubicBezTo>
                    <a:pt x="56" y="92"/>
                    <a:pt x="56" y="92"/>
                    <a:pt x="56" y="92"/>
                  </a:cubicBezTo>
                  <a:cubicBezTo>
                    <a:pt x="56" y="78"/>
                    <a:pt x="56" y="78"/>
                    <a:pt x="56" y="78"/>
                  </a:cubicBezTo>
                  <a:cubicBezTo>
                    <a:pt x="64" y="78"/>
                    <a:pt x="68" y="78"/>
                    <a:pt x="71" y="75"/>
                  </a:cubicBezTo>
                  <a:cubicBezTo>
                    <a:pt x="74" y="71"/>
                    <a:pt x="74" y="56"/>
                    <a:pt x="74" y="56"/>
                  </a:cubicBezTo>
                  <a:cubicBezTo>
                    <a:pt x="74" y="56"/>
                    <a:pt x="78" y="56"/>
                    <a:pt x="80" y="56"/>
                  </a:cubicBezTo>
                  <a:cubicBezTo>
                    <a:pt x="81" y="56"/>
                    <a:pt x="82" y="56"/>
                    <a:pt x="82" y="55"/>
                  </a:cubicBezTo>
                  <a:cubicBezTo>
                    <a:pt x="83" y="54"/>
                    <a:pt x="83" y="53"/>
                    <a:pt x="83" y="52"/>
                  </a:cubicBezTo>
                  <a:cubicBezTo>
                    <a:pt x="83" y="46"/>
                    <a:pt x="74" y="35"/>
                    <a:pt x="74" y="32"/>
                  </a:cubicBez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2" name="Google Shape;1212;p109"/>
            <p:cNvSpPr/>
            <p:nvPr/>
          </p:nvSpPr>
          <p:spPr>
            <a:xfrm>
              <a:off x="5672138" y="5106988"/>
              <a:ext cx="107950" cy="192088"/>
            </a:xfrm>
            <a:custGeom>
              <a:avLst/>
              <a:gdLst/>
              <a:ahLst/>
              <a:cxnLst/>
              <a:rect l="l" t="t" r="r" b="b"/>
              <a:pathLst>
                <a:path w="68" h="121" extrusionOk="0">
                  <a:moveTo>
                    <a:pt x="26" y="0"/>
                  </a:moveTo>
                  <a:lnTo>
                    <a:pt x="61" y="0"/>
                  </a:lnTo>
                  <a:lnTo>
                    <a:pt x="45" y="38"/>
                  </a:lnTo>
                  <a:lnTo>
                    <a:pt x="68" y="38"/>
                  </a:lnTo>
                  <a:lnTo>
                    <a:pt x="14" y="121"/>
                  </a:lnTo>
                  <a:lnTo>
                    <a:pt x="26" y="66"/>
                  </a:lnTo>
                  <a:lnTo>
                    <a:pt x="0" y="66"/>
                  </a:lnTo>
                  <a:lnTo>
                    <a:pt x="26" y="0"/>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5" name="Google Shape;1213;p109"/>
          <p:cNvGrpSpPr/>
          <p:nvPr/>
        </p:nvGrpSpPr>
        <p:grpSpPr>
          <a:xfrm>
            <a:off x="5317574" y="3110722"/>
            <a:ext cx="259556" cy="259519"/>
            <a:chOff x="3398838" y="2894014"/>
            <a:chExt cx="346075" cy="346025"/>
          </a:xfrm>
        </p:grpSpPr>
        <p:sp>
          <p:nvSpPr>
            <p:cNvPr id="204" name="Google Shape;1214;p109"/>
            <p:cNvSpPr/>
            <p:nvPr/>
          </p:nvSpPr>
          <p:spPr>
            <a:xfrm>
              <a:off x="3609976" y="3195639"/>
              <a:ext cx="88800" cy="44400"/>
            </a:xfrm>
            <a:prstGeom prst="rect">
              <a:avLst/>
            </a:pr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5" name="Google Shape;1215;p109"/>
            <p:cNvSpPr/>
            <p:nvPr/>
          </p:nvSpPr>
          <p:spPr>
            <a:xfrm>
              <a:off x="3624263" y="2976564"/>
              <a:ext cx="120650" cy="219075"/>
            </a:xfrm>
            <a:custGeom>
              <a:avLst/>
              <a:gdLst/>
              <a:ahLst/>
              <a:cxnLst/>
              <a:rect l="l" t="t" r="r" b="b"/>
              <a:pathLst>
                <a:path w="32" h="58" extrusionOk="0">
                  <a:moveTo>
                    <a:pt x="16" y="58"/>
                  </a:moveTo>
                  <a:cubicBezTo>
                    <a:pt x="16" y="52"/>
                    <a:pt x="16" y="52"/>
                    <a:pt x="16" y="52"/>
                  </a:cubicBezTo>
                  <a:cubicBezTo>
                    <a:pt x="16" y="52"/>
                    <a:pt x="29" y="39"/>
                    <a:pt x="32" y="36"/>
                  </a:cubicBezTo>
                  <a:cubicBezTo>
                    <a:pt x="32" y="31"/>
                    <a:pt x="32" y="4"/>
                    <a:pt x="32" y="4"/>
                  </a:cubicBezTo>
                  <a:cubicBezTo>
                    <a:pt x="32" y="4"/>
                    <a:pt x="22" y="0"/>
                    <a:pt x="22" y="28"/>
                  </a:cubicBezTo>
                  <a:cubicBezTo>
                    <a:pt x="10" y="40"/>
                    <a:pt x="10" y="40"/>
                    <a:pt x="10" y="40"/>
                  </a:cubicBezTo>
                  <a:cubicBezTo>
                    <a:pt x="13" y="28"/>
                    <a:pt x="13" y="28"/>
                    <a:pt x="13" y="28"/>
                  </a:cubicBezTo>
                  <a:cubicBezTo>
                    <a:pt x="14" y="22"/>
                    <a:pt x="9" y="20"/>
                    <a:pt x="6" y="24"/>
                  </a:cubicBezTo>
                  <a:cubicBezTo>
                    <a:pt x="3" y="28"/>
                    <a:pt x="0" y="40"/>
                    <a:pt x="0" y="40"/>
                  </a:cubicBezTo>
                  <a:cubicBezTo>
                    <a:pt x="0" y="58"/>
                    <a:pt x="0" y="58"/>
                    <a:pt x="0" y="58"/>
                  </a:cubicBezTo>
                </a:path>
              </a:pathLst>
            </a:custGeom>
            <a:noFill/>
            <a:ln w="12700" cap="rnd"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6" name="Google Shape;1216;p109"/>
            <p:cNvSpPr/>
            <p:nvPr/>
          </p:nvSpPr>
          <p:spPr>
            <a:xfrm>
              <a:off x="3444876" y="3195639"/>
              <a:ext cx="88800" cy="44400"/>
            </a:xfrm>
            <a:prstGeom prst="rect">
              <a:avLst/>
            </a:pr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7" name="Google Shape;1217;p109"/>
            <p:cNvSpPr/>
            <p:nvPr/>
          </p:nvSpPr>
          <p:spPr>
            <a:xfrm>
              <a:off x="3398838" y="2976564"/>
              <a:ext cx="120650" cy="219075"/>
            </a:xfrm>
            <a:custGeom>
              <a:avLst/>
              <a:gdLst/>
              <a:ahLst/>
              <a:cxnLst/>
              <a:rect l="l" t="t" r="r" b="b"/>
              <a:pathLst>
                <a:path w="32" h="58" extrusionOk="0">
                  <a:moveTo>
                    <a:pt x="16" y="58"/>
                  </a:moveTo>
                  <a:cubicBezTo>
                    <a:pt x="16" y="52"/>
                    <a:pt x="16" y="52"/>
                    <a:pt x="16" y="52"/>
                  </a:cubicBezTo>
                  <a:cubicBezTo>
                    <a:pt x="16" y="52"/>
                    <a:pt x="4" y="39"/>
                    <a:pt x="0" y="36"/>
                  </a:cubicBezTo>
                  <a:cubicBezTo>
                    <a:pt x="0" y="31"/>
                    <a:pt x="0" y="4"/>
                    <a:pt x="0" y="4"/>
                  </a:cubicBezTo>
                  <a:cubicBezTo>
                    <a:pt x="0" y="4"/>
                    <a:pt x="10" y="0"/>
                    <a:pt x="10" y="28"/>
                  </a:cubicBezTo>
                  <a:cubicBezTo>
                    <a:pt x="22" y="40"/>
                    <a:pt x="22" y="40"/>
                    <a:pt x="22" y="40"/>
                  </a:cubicBezTo>
                  <a:cubicBezTo>
                    <a:pt x="19" y="28"/>
                    <a:pt x="19" y="28"/>
                    <a:pt x="19" y="28"/>
                  </a:cubicBezTo>
                  <a:cubicBezTo>
                    <a:pt x="18" y="22"/>
                    <a:pt x="23" y="20"/>
                    <a:pt x="26" y="24"/>
                  </a:cubicBezTo>
                  <a:cubicBezTo>
                    <a:pt x="29" y="28"/>
                    <a:pt x="32" y="40"/>
                    <a:pt x="32" y="40"/>
                  </a:cubicBezTo>
                  <a:cubicBezTo>
                    <a:pt x="32" y="58"/>
                    <a:pt x="32" y="58"/>
                    <a:pt x="32" y="58"/>
                  </a:cubicBezTo>
                </a:path>
              </a:pathLst>
            </a:custGeom>
            <a:noFill/>
            <a:ln w="12700" cap="rnd"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8" name="Google Shape;1218;p109"/>
            <p:cNvSpPr/>
            <p:nvPr/>
          </p:nvSpPr>
          <p:spPr>
            <a:xfrm>
              <a:off x="3489326" y="2940051"/>
              <a:ext cx="165100" cy="134938"/>
            </a:xfrm>
            <a:custGeom>
              <a:avLst/>
              <a:gdLst/>
              <a:ahLst/>
              <a:cxnLst/>
              <a:rect l="l" t="t" r="r" b="b"/>
              <a:pathLst>
                <a:path w="104" h="85" extrusionOk="0">
                  <a:moveTo>
                    <a:pt x="47" y="28"/>
                  </a:moveTo>
                  <a:lnTo>
                    <a:pt x="0" y="0"/>
                  </a:lnTo>
                  <a:lnTo>
                    <a:pt x="0" y="57"/>
                  </a:lnTo>
                  <a:lnTo>
                    <a:pt x="47" y="85"/>
                  </a:lnTo>
                  <a:lnTo>
                    <a:pt x="104" y="57"/>
                  </a:lnTo>
                  <a:lnTo>
                    <a:pt x="104" y="0"/>
                  </a:lnTo>
                  <a:lnTo>
                    <a:pt x="47" y="28"/>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9" name="Google Shape;1219;p109"/>
            <p:cNvSpPr/>
            <p:nvPr/>
          </p:nvSpPr>
          <p:spPr>
            <a:xfrm>
              <a:off x="3489326" y="2894014"/>
              <a:ext cx="165100" cy="90488"/>
            </a:xfrm>
            <a:custGeom>
              <a:avLst/>
              <a:gdLst/>
              <a:ahLst/>
              <a:cxnLst/>
              <a:rect l="l" t="t" r="r" b="b"/>
              <a:pathLst>
                <a:path w="104" h="57" extrusionOk="0">
                  <a:moveTo>
                    <a:pt x="52" y="0"/>
                  </a:moveTo>
                  <a:lnTo>
                    <a:pt x="0" y="29"/>
                  </a:lnTo>
                  <a:lnTo>
                    <a:pt x="47" y="57"/>
                  </a:lnTo>
                  <a:lnTo>
                    <a:pt x="104" y="29"/>
                  </a:lnTo>
                  <a:lnTo>
                    <a:pt x="52" y="0"/>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cxnSp>
          <p:nvCxnSpPr>
            <p:cNvPr id="210" name="Google Shape;1220;p109"/>
            <p:cNvCxnSpPr/>
            <p:nvPr/>
          </p:nvCxnSpPr>
          <p:spPr>
            <a:xfrm>
              <a:off x="3563938" y="2984501"/>
              <a:ext cx="0" cy="90600"/>
            </a:xfrm>
            <a:prstGeom prst="straightConnector1">
              <a:avLst/>
            </a:prstGeom>
            <a:noFill/>
            <a:ln w="12700" cap="flat" cmpd="sng">
              <a:solidFill>
                <a:srgbClr val="3F3F3F"/>
              </a:solidFill>
              <a:prstDash val="solid"/>
              <a:round/>
              <a:headEnd type="none" w="med" len="med"/>
              <a:tailEnd type="none" w="med" len="med"/>
            </a:ln>
          </p:spPr>
        </p:cxn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ENCORE : NODAL APP FOR NODAL OFFICERS</a:t>
            </a:r>
            <a:endParaRPr lang="en-US" sz="1900" b="1" dirty="0"/>
          </a:p>
        </p:txBody>
      </p:sp>
      <p:sp>
        <p:nvSpPr>
          <p:cNvPr id="172" name="Google Shape;1191;p109"/>
          <p:cNvSpPr/>
          <p:nvPr/>
        </p:nvSpPr>
        <p:spPr>
          <a:xfrm rot="5400000" flipH="1">
            <a:off x="1691078" y="-414679"/>
            <a:ext cx="2379600" cy="5761760"/>
          </a:xfrm>
          <a:prstGeom prst="round2SameRect">
            <a:avLst>
              <a:gd name="adj1" fmla="val 50000"/>
              <a:gd name="adj2" fmla="val 0"/>
            </a:avLst>
          </a:prstGeom>
          <a:gradFill>
            <a:gsLst>
              <a:gs pos="0">
                <a:srgbClr val="7F7F7F">
                  <a:alpha val="72941"/>
                </a:srgbClr>
              </a:gs>
              <a:gs pos="100000">
                <a:srgbClr val="3F3F3F">
                  <a:alpha val="89803"/>
                </a:srgbClr>
              </a:gs>
            </a:gsLst>
            <a:lin ang="270000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2" name="Google Shape;1192;p109"/>
          <p:cNvSpPr/>
          <p:nvPr/>
        </p:nvSpPr>
        <p:spPr>
          <a:xfrm>
            <a:off x="3499923" y="1307523"/>
            <a:ext cx="2332841" cy="2303533"/>
          </a:xfrm>
          <a:prstGeom prst="ellipse">
            <a:avLst/>
          </a:prstGeom>
          <a:gradFill>
            <a:gsLst>
              <a:gs pos="0">
                <a:srgbClr val="FFC000"/>
              </a:gs>
              <a:gs pos="100000">
                <a:srgbClr val="FF58D4"/>
              </a:gs>
            </a:gsLst>
            <a:lin ang="2700006" scaled="0"/>
          </a:gradFill>
          <a:ln>
            <a:noFill/>
          </a:ln>
          <a:effectLst>
            <a:outerShdw blurRad="508000" dist="38100" dir="2700000" algn="tl" rotWithShape="0">
              <a:srgbClr val="000000">
                <a:alpha val="2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4" name="Google Shape;1194;p109"/>
          <p:cNvSpPr/>
          <p:nvPr/>
        </p:nvSpPr>
        <p:spPr>
          <a:xfrm>
            <a:off x="152400" y="1407968"/>
            <a:ext cx="3200400" cy="2133600"/>
          </a:xfrm>
          <a:prstGeom prst="rect">
            <a:avLst/>
          </a:prstGeom>
          <a:noFill/>
          <a:ln>
            <a:noFill/>
          </a:ln>
        </p:spPr>
        <p:txBody>
          <a:bodyPr spcFirstLastPara="1" wrap="square" lIns="0" tIns="0" rIns="0" bIns="0" anchor="ctr" anchorCtr="0">
            <a:noAutofit/>
          </a:bodyPr>
          <a:lstStyle/>
          <a:p>
            <a:pPr algn="ctr"/>
            <a:r>
              <a:rPr lang="en-US" i="1" dirty="0">
                <a:solidFill>
                  <a:schemeClr val="lt1"/>
                </a:solidFill>
                <a:latin typeface="Calibri"/>
                <a:ea typeface="Calibri"/>
                <a:cs typeface="Calibri"/>
                <a:sym typeface="Calibri"/>
              </a:rPr>
              <a:t>Through this app, the Nodal Officers can approve various permissions assigned to them during the MCC. This app help the nodal officer by making data accessible and efficient to take decision</a:t>
            </a:r>
          </a:p>
        </p:txBody>
      </p:sp>
      <p:sp>
        <p:nvSpPr>
          <p:cNvPr id="185" name="Google Shape;1195;p109"/>
          <p:cNvSpPr/>
          <p:nvPr/>
        </p:nvSpPr>
        <p:spPr>
          <a:xfrm>
            <a:off x="5132944" y="1421926"/>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6" name="Google Shape;1196;p109"/>
          <p:cNvSpPr/>
          <p:nvPr/>
        </p:nvSpPr>
        <p:spPr>
          <a:xfrm>
            <a:off x="5447351" y="2151835"/>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7" name="Google Shape;1197;p109"/>
          <p:cNvSpPr/>
          <p:nvPr/>
        </p:nvSpPr>
        <p:spPr>
          <a:xfrm>
            <a:off x="5132944" y="2926092"/>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8" name="Google Shape;1198;p109"/>
          <p:cNvSpPr txBox="1"/>
          <p:nvPr/>
        </p:nvSpPr>
        <p:spPr>
          <a:xfrm>
            <a:off x="6000750" y="1428750"/>
            <a:ext cx="2990850" cy="443198"/>
          </a:xfrm>
          <a:prstGeom prst="rect">
            <a:avLst/>
          </a:prstGeom>
          <a:noFill/>
          <a:ln>
            <a:noFill/>
          </a:ln>
        </p:spPr>
        <p:txBody>
          <a:bodyPr spcFirstLastPara="1" wrap="square" lIns="0" tIns="0" rIns="0" bIns="0" anchor="ctr" anchorCtr="0">
            <a:spAutoFit/>
          </a:bodyPr>
          <a:lstStyle/>
          <a:p>
            <a:pPr lvl="0">
              <a:lnSpc>
                <a:spcPct val="90000"/>
              </a:lnSpc>
              <a:buClr>
                <a:schemeClr val="dk1"/>
              </a:buClr>
              <a:buSzPts val="1100"/>
            </a:pPr>
            <a:r>
              <a:rPr lang="en-US" sz="1600" i="1" dirty="0">
                <a:solidFill>
                  <a:schemeClr val="dk1"/>
                </a:solidFill>
              </a:rPr>
              <a:t>Easy for quick response of the assigned nodal officer.</a:t>
            </a:r>
          </a:p>
        </p:txBody>
      </p:sp>
      <p:sp>
        <p:nvSpPr>
          <p:cNvPr id="189" name="Google Shape;1199;p109"/>
          <p:cNvSpPr txBox="1"/>
          <p:nvPr/>
        </p:nvSpPr>
        <p:spPr>
          <a:xfrm>
            <a:off x="6248401" y="2107770"/>
            <a:ext cx="2514600" cy="664797"/>
          </a:xfrm>
          <a:prstGeom prst="rect">
            <a:avLst/>
          </a:prstGeom>
          <a:noFill/>
          <a:ln>
            <a:noFill/>
          </a:ln>
        </p:spPr>
        <p:txBody>
          <a:bodyPr spcFirstLastPara="1" wrap="square" lIns="0" tIns="0" rIns="0" bIns="0" anchor="ctr" anchorCtr="0">
            <a:spAutoFit/>
          </a:bodyPr>
          <a:lstStyle/>
          <a:p>
            <a:pPr lvl="0">
              <a:lnSpc>
                <a:spcPct val="90000"/>
              </a:lnSpc>
              <a:buClr>
                <a:schemeClr val="dk1"/>
              </a:buClr>
              <a:buSzPts val="1100"/>
            </a:pPr>
            <a:r>
              <a:rPr lang="en-US" sz="1600" i="1" dirty="0">
                <a:solidFill>
                  <a:schemeClr val="dk1"/>
                </a:solidFill>
              </a:rPr>
              <a:t>NO can accept / reject with comment and add the NOC if required.</a:t>
            </a:r>
          </a:p>
        </p:txBody>
      </p:sp>
      <p:sp>
        <p:nvSpPr>
          <p:cNvPr id="190" name="Google Shape;1200;p109"/>
          <p:cNvSpPr txBox="1"/>
          <p:nvPr/>
        </p:nvSpPr>
        <p:spPr>
          <a:xfrm>
            <a:off x="6000750" y="2932915"/>
            <a:ext cx="2990850" cy="443198"/>
          </a:xfrm>
          <a:prstGeom prst="rect">
            <a:avLst/>
          </a:prstGeom>
          <a:noFill/>
          <a:ln>
            <a:noFill/>
          </a:ln>
        </p:spPr>
        <p:txBody>
          <a:bodyPr spcFirstLastPara="1" wrap="square" lIns="0" tIns="0" rIns="0" bIns="0" anchor="ctr" anchorCtr="0">
            <a:spAutoFit/>
          </a:bodyPr>
          <a:lstStyle/>
          <a:p>
            <a:pPr lvl="0">
              <a:lnSpc>
                <a:spcPct val="90000"/>
              </a:lnSpc>
              <a:buClr>
                <a:schemeClr val="dk1"/>
              </a:buClr>
              <a:buSzPts val="1100"/>
            </a:pPr>
            <a:r>
              <a:rPr lang="en-US" sz="1600" i="1" dirty="0">
                <a:solidFill>
                  <a:schemeClr val="dk1"/>
                </a:solidFill>
              </a:rPr>
              <a:t>NO can view decision of RO and attached document.</a:t>
            </a:r>
          </a:p>
        </p:txBody>
      </p:sp>
      <p:cxnSp>
        <p:nvCxnSpPr>
          <p:cNvPr id="191" name="Google Shape;1201;p109"/>
          <p:cNvCxnSpPr/>
          <p:nvPr/>
        </p:nvCxnSpPr>
        <p:spPr>
          <a:xfrm>
            <a:off x="6284831" y="1951624"/>
            <a:ext cx="2859000" cy="0"/>
          </a:xfrm>
          <a:prstGeom prst="straightConnector1">
            <a:avLst/>
          </a:prstGeom>
          <a:noFill/>
          <a:ln w="9525" cap="flat" cmpd="sng">
            <a:solidFill>
              <a:srgbClr val="595959"/>
            </a:solidFill>
            <a:prstDash val="dash"/>
            <a:miter lim="800000"/>
            <a:headEnd type="none" w="sm" len="sm"/>
            <a:tailEnd type="none" w="sm" len="sm"/>
          </a:ln>
        </p:spPr>
      </p:cxnSp>
      <p:cxnSp>
        <p:nvCxnSpPr>
          <p:cNvPr id="192" name="Google Shape;1202;p109"/>
          <p:cNvCxnSpPr/>
          <p:nvPr/>
        </p:nvCxnSpPr>
        <p:spPr>
          <a:xfrm>
            <a:off x="6284831" y="2711986"/>
            <a:ext cx="2859000" cy="0"/>
          </a:xfrm>
          <a:prstGeom prst="straightConnector1">
            <a:avLst/>
          </a:prstGeom>
          <a:noFill/>
          <a:ln w="9525" cap="flat" cmpd="sng">
            <a:solidFill>
              <a:srgbClr val="595959"/>
            </a:solidFill>
            <a:prstDash val="dash"/>
            <a:miter lim="800000"/>
            <a:headEnd type="none" w="sm" len="sm"/>
            <a:tailEnd type="none" w="sm" len="sm"/>
          </a:ln>
        </p:spPr>
      </p:cxnSp>
      <p:grpSp>
        <p:nvGrpSpPr>
          <p:cNvPr id="2" name="Google Shape;1203;p109"/>
          <p:cNvGrpSpPr/>
          <p:nvPr/>
        </p:nvGrpSpPr>
        <p:grpSpPr>
          <a:xfrm>
            <a:off x="5317573" y="1623820"/>
            <a:ext cx="259557" cy="225028"/>
            <a:chOff x="8447088" y="2925764"/>
            <a:chExt cx="346076" cy="300038"/>
          </a:xfrm>
        </p:grpSpPr>
        <p:sp>
          <p:nvSpPr>
            <p:cNvPr id="194" name="Google Shape;1204;p109"/>
            <p:cNvSpPr/>
            <p:nvPr/>
          </p:nvSpPr>
          <p:spPr>
            <a:xfrm>
              <a:off x="8447088" y="3030539"/>
              <a:ext cx="76200" cy="134938"/>
            </a:xfrm>
            <a:custGeom>
              <a:avLst/>
              <a:gdLst/>
              <a:ahLst/>
              <a:cxnLst/>
              <a:rect l="l" t="t" r="r" b="b"/>
              <a:pathLst>
                <a:path w="20" h="36" extrusionOk="0">
                  <a:moveTo>
                    <a:pt x="0" y="0"/>
                  </a:moveTo>
                  <a:cubicBezTo>
                    <a:pt x="0" y="12"/>
                    <a:pt x="0" y="12"/>
                    <a:pt x="0" y="12"/>
                  </a:cubicBezTo>
                  <a:cubicBezTo>
                    <a:pt x="0" y="15"/>
                    <a:pt x="1" y="18"/>
                    <a:pt x="4" y="18"/>
                  </a:cubicBezTo>
                  <a:cubicBezTo>
                    <a:pt x="4" y="36"/>
                    <a:pt x="4" y="36"/>
                    <a:pt x="4" y="36"/>
                  </a:cubicBezTo>
                  <a:cubicBezTo>
                    <a:pt x="16" y="36"/>
                    <a:pt x="16" y="36"/>
                    <a:pt x="16" y="36"/>
                  </a:cubicBezTo>
                  <a:cubicBezTo>
                    <a:pt x="16" y="18"/>
                    <a:pt x="16" y="18"/>
                    <a:pt x="16" y="18"/>
                  </a:cubicBezTo>
                  <a:cubicBezTo>
                    <a:pt x="19" y="18"/>
                    <a:pt x="20" y="15"/>
                    <a:pt x="20" y="12"/>
                  </a:cubicBezTo>
                  <a:cubicBezTo>
                    <a:pt x="20" y="0"/>
                    <a:pt x="20" y="0"/>
                    <a:pt x="20" y="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5" name="Google Shape;1205;p109"/>
            <p:cNvSpPr/>
            <p:nvPr/>
          </p:nvSpPr>
          <p:spPr>
            <a:xfrm>
              <a:off x="8718551" y="3030539"/>
              <a:ext cx="74613" cy="134938"/>
            </a:xfrm>
            <a:custGeom>
              <a:avLst/>
              <a:gdLst/>
              <a:ahLst/>
              <a:cxnLst/>
              <a:rect l="l" t="t" r="r" b="b"/>
              <a:pathLst>
                <a:path w="20" h="36" extrusionOk="0">
                  <a:moveTo>
                    <a:pt x="0" y="0"/>
                  </a:moveTo>
                  <a:cubicBezTo>
                    <a:pt x="0" y="12"/>
                    <a:pt x="0" y="12"/>
                    <a:pt x="0" y="12"/>
                  </a:cubicBezTo>
                  <a:cubicBezTo>
                    <a:pt x="0" y="15"/>
                    <a:pt x="1" y="18"/>
                    <a:pt x="4" y="18"/>
                  </a:cubicBezTo>
                  <a:cubicBezTo>
                    <a:pt x="4" y="36"/>
                    <a:pt x="4" y="36"/>
                    <a:pt x="4" y="36"/>
                  </a:cubicBezTo>
                  <a:cubicBezTo>
                    <a:pt x="16" y="36"/>
                    <a:pt x="16" y="36"/>
                    <a:pt x="16" y="36"/>
                  </a:cubicBezTo>
                  <a:cubicBezTo>
                    <a:pt x="16" y="18"/>
                    <a:pt x="16" y="18"/>
                    <a:pt x="16" y="18"/>
                  </a:cubicBezTo>
                  <a:cubicBezTo>
                    <a:pt x="19" y="18"/>
                    <a:pt x="20" y="15"/>
                    <a:pt x="20" y="12"/>
                  </a:cubicBezTo>
                  <a:cubicBezTo>
                    <a:pt x="20" y="0"/>
                    <a:pt x="20" y="0"/>
                    <a:pt x="20" y="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6" name="Google Shape;1206;p109"/>
            <p:cNvSpPr/>
            <p:nvPr/>
          </p:nvSpPr>
          <p:spPr>
            <a:xfrm>
              <a:off x="8567738" y="3030539"/>
              <a:ext cx="104775" cy="195263"/>
            </a:xfrm>
            <a:custGeom>
              <a:avLst/>
              <a:gdLst/>
              <a:ahLst/>
              <a:cxnLst/>
              <a:rect l="l" t="t" r="r" b="b"/>
              <a:pathLst>
                <a:path w="28" h="52" extrusionOk="0">
                  <a:moveTo>
                    <a:pt x="0" y="0"/>
                  </a:moveTo>
                  <a:cubicBezTo>
                    <a:pt x="28" y="0"/>
                    <a:pt x="28" y="0"/>
                    <a:pt x="28" y="0"/>
                  </a:cubicBezTo>
                  <a:cubicBezTo>
                    <a:pt x="28" y="20"/>
                    <a:pt x="28" y="20"/>
                    <a:pt x="28" y="20"/>
                  </a:cubicBezTo>
                  <a:cubicBezTo>
                    <a:pt x="28" y="24"/>
                    <a:pt x="24" y="28"/>
                    <a:pt x="20" y="28"/>
                  </a:cubicBezTo>
                  <a:cubicBezTo>
                    <a:pt x="20" y="52"/>
                    <a:pt x="20" y="52"/>
                    <a:pt x="20" y="52"/>
                  </a:cubicBezTo>
                  <a:cubicBezTo>
                    <a:pt x="8" y="52"/>
                    <a:pt x="8" y="52"/>
                    <a:pt x="8" y="52"/>
                  </a:cubicBezTo>
                  <a:cubicBezTo>
                    <a:pt x="8" y="28"/>
                    <a:pt x="8" y="28"/>
                    <a:pt x="8" y="28"/>
                  </a:cubicBezTo>
                  <a:cubicBezTo>
                    <a:pt x="4" y="28"/>
                    <a:pt x="0" y="24"/>
                    <a:pt x="0" y="2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7" name="Google Shape;1207;p109"/>
            <p:cNvSpPr/>
            <p:nvPr/>
          </p:nvSpPr>
          <p:spPr>
            <a:xfrm>
              <a:off x="8462963" y="2955926"/>
              <a:ext cx="44450" cy="44450"/>
            </a:xfrm>
            <a:custGeom>
              <a:avLst/>
              <a:gdLst/>
              <a:ahLst/>
              <a:cxnLst/>
              <a:rect l="l" t="t" r="r" b="b"/>
              <a:pathLst>
                <a:path w="12" h="12" extrusionOk="0">
                  <a:moveTo>
                    <a:pt x="12" y="6"/>
                  </a:moveTo>
                  <a:cubicBezTo>
                    <a:pt x="12" y="9"/>
                    <a:pt x="9" y="12"/>
                    <a:pt x="6" y="12"/>
                  </a:cubicBezTo>
                  <a:cubicBezTo>
                    <a:pt x="6" y="12"/>
                    <a:pt x="6" y="12"/>
                    <a:pt x="6" y="12"/>
                  </a:cubicBezTo>
                  <a:cubicBezTo>
                    <a:pt x="3" y="12"/>
                    <a:pt x="0" y="9"/>
                    <a:pt x="0" y="6"/>
                  </a:cubicBezTo>
                  <a:cubicBezTo>
                    <a:pt x="0" y="6"/>
                    <a:pt x="0" y="6"/>
                    <a:pt x="0" y="6"/>
                  </a:cubicBezTo>
                  <a:cubicBezTo>
                    <a:pt x="0" y="3"/>
                    <a:pt x="3" y="0"/>
                    <a:pt x="6" y="0"/>
                  </a:cubicBezTo>
                  <a:cubicBezTo>
                    <a:pt x="6" y="0"/>
                    <a:pt x="6" y="0"/>
                    <a:pt x="6" y="0"/>
                  </a:cubicBezTo>
                  <a:cubicBezTo>
                    <a:pt x="9" y="0"/>
                    <a:pt x="12" y="3"/>
                    <a:pt x="12" y="6"/>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8" name="Google Shape;1208;p109"/>
            <p:cNvSpPr/>
            <p:nvPr/>
          </p:nvSpPr>
          <p:spPr>
            <a:xfrm>
              <a:off x="8732838" y="2955926"/>
              <a:ext cx="46038" cy="44450"/>
            </a:xfrm>
            <a:custGeom>
              <a:avLst/>
              <a:gdLst/>
              <a:ahLst/>
              <a:cxnLst/>
              <a:rect l="l" t="t" r="r" b="b"/>
              <a:pathLst>
                <a:path w="12" h="12" extrusionOk="0">
                  <a:moveTo>
                    <a:pt x="12" y="6"/>
                  </a:moveTo>
                  <a:cubicBezTo>
                    <a:pt x="12" y="9"/>
                    <a:pt x="9" y="12"/>
                    <a:pt x="6" y="12"/>
                  </a:cubicBezTo>
                  <a:cubicBezTo>
                    <a:pt x="6" y="12"/>
                    <a:pt x="6" y="12"/>
                    <a:pt x="6" y="12"/>
                  </a:cubicBezTo>
                  <a:cubicBezTo>
                    <a:pt x="3" y="12"/>
                    <a:pt x="0" y="9"/>
                    <a:pt x="0" y="6"/>
                  </a:cubicBezTo>
                  <a:cubicBezTo>
                    <a:pt x="0" y="6"/>
                    <a:pt x="0" y="6"/>
                    <a:pt x="0" y="6"/>
                  </a:cubicBezTo>
                  <a:cubicBezTo>
                    <a:pt x="0" y="3"/>
                    <a:pt x="3" y="0"/>
                    <a:pt x="6" y="0"/>
                  </a:cubicBezTo>
                  <a:cubicBezTo>
                    <a:pt x="6" y="0"/>
                    <a:pt x="6" y="0"/>
                    <a:pt x="6" y="0"/>
                  </a:cubicBezTo>
                  <a:cubicBezTo>
                    <a:pt x="9" y="0"/>
                    <a:pt x="12" y="3"/>
                    <a:pt x="12" y="6"/>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9" name="Google Shape;1209;p109"/>
            <p:cNvSpPr/>
            <p:nvPr/>
          </p:nvSpPr>
          <p:spPr>
            <a:xfrm>
              <a:off x="8583613" y="2925764"/>
              <a:ext cx="74613" cy="74613"/>
            </a:xfrm>
            <a:custGeom>
              <a:avLst/>
              <a:gdLst/>
              <a:ahLst/>
              <a:cxnLst/>
              <a:rect l="l" t="t" r="r" b="b"/>
              <a:pathLst>
                <a:path w="20" h="20" extrusionOk="0">
                  <a:moveTo>
                    <a:pt x="20" y="10"/>
                  </a:moveTo>
                  <a:cubicBezTo>
                    <a:pt x="20" y="16"/>
                    <a:pt x="16" y="20"/>
                    <a:pt x="10" y="20"/>
                  </a:cubicBezTo>
                  <a:cubicBezTo>
                    <a:pt x="10" y="20"/>
                    <a:pt x="10" y="20"/>
                    <a:pt x="10" y="20"/>
                  </a:cubicBezTo>
                  <a:cubicBezTo>
                    <a:pt x="4" y="20"/>
                    <a:pt x="0" y="16"/>
                    <a:pt x="0" y="10"/>
                  </a:cubicBezTo>
                  <a:cubicBezTo>
                    <a:pt x="0" y="10"/>
                    <a:pt x="0" y="10"/>
                    <a:pt x="0" y="10"/>
                  </a:cubicBezTo>
                  <a:cubicBezTo>
                    <a:pt x="0" y="4"/>
                    <a:pt x="4" y="0"/>
                    <a:pt x="10" y="0"/>
                  </a:cubicBezTo>
                  <a:cubicBezTo>
                    <a:pt x="10" y="0"/>
                    <a:pt x="10" y="0"/>
                    <a:pt x="10" y="0"/>
                  </a:cubicBezTo>
                  <a:cubicBezTo>
                    <a:pt x="16" y="0"/>
                    <a:pt x="20" y="4"/>
                    <a:pt x="20" y="10"/>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3" name="Google Shape;1210;p109"/>
          <p:cNvGrpSpPr/>
          <p:nvPr/>
        </p:nvGrpSpPr>
        <p:grpSpPr>
          <a:xfrm>
            <a:off x="5645077" y="2336465"/>
            <a:ext cx="233362" cy="259556"/>
            <a:chOff x="5578475" y="5060951"/>
            <a:chExt cx="311150" cy="346075"/>
          </a:xfrm>
        </p:grpSpPr>
        <p:sp>
          <p:nvSpPr>
            <p:cNvPr id="201" name="Google Shape;1211;p109"/>
            <p:cNvSpPr/>
            <p:nvPr/>
          </p:nvSpPr>
          <p:spPr>
            <a:xfrm>
              <a:off x="5578475" y="5060951"/>
              <a:ext cx="311150" cy="346075"/>
            </a:xfrm>
            <a:custGeom>
              <a:avLst/>
              <a:gdLst/>
              <a:ahLst/>
              <a:cxnLst/>
              <a:rect l="l" t="t" r="r" b="b"/>
              <a:pathLst>
                <a:path w="83" h="92" extrusionOk="0">
                  <a:moveTo>
                    <a:pt x="74" y="32"/>
                  </a:moveTo>
                  <a:cubicBezTo>
                    <a:pt x="74" y="11"/>
                    <a:pt x="55" y="0"/>
                    <a:pt x="38" y="0"/>
                  </a:cubicBezTo>
                  <a:cubicBezTo>
                    <a:pt x="17" y="0"/>
                    <a:pt x="0" y="17"/>
                    <a:pt x="0" y="38"/>
                  </a:cubicBezTo>
                  <a:cubicBezTo>
                    <a:pt x="0" y="50"/>
                    <a:pt x="4" y="62"/>
                    <a:pt x="16" y="69"/>
                  </a:cubicBezTo>
                  <a:cubicBezTo>
                    <a:pt x="16" y="92"/>
                    <a:pt x="16" y="92"/>
                    <a:pt x="16" y="92"/>
                  </a:cubicBezTo>
                  <a:cubicBezTo>
                    <a:pt x="56" y="92"/>
                    <a:pt x="56" y="92"/>
                    <a:pt x="56" y="92"/>
                  </a:cubicBezTo>
                  <a:cubicBezTo>
                    <a:pt x="56" y="78"/>
                    <a:pt x="56" y="78"/>
                    <a:pt x="56" y="78"/>
                  </a:cubicBezTo>
                  <a:cubicBezTo>
                    <a:pt x="64" y="78"/>
                    <a:pt x="68" y="78"/>
                    <a:pt x="71" y="75"/>
                  </a:cubicBezTo>
                  <a:cubicBezTo>
                    <a:pt x="74" y="71"/>
                    <a:pt x="74" y="56"/>
                    <a:pt x="74" y="56"/>
                  </a:cubicBezTo>
                  <a:cubicBezTo>
                    <a:pt x="74" y="56"/>
                    <a:pt x="78" y="56"/>
                    <a:pt x="80" y="56"/>
                  </a:cubicBezTo>
                  <a:cubicBezTo>
                    <a:pt x="81" y="56"/>
                    <a:pt x="82" y="56"/>
                    <a:pt x="82" y="55"/>
                  </a:cubicBezTo>
                  <a:cubicBezTo>
                    <a:pt x="83" y="54"/>
                    <a:pt x="83" y="53"/>
                    <a:pt x="83" y="52"/>
                  </a:cubicBezTo>
                  <a:cubicBezTo>
                    <a:pt x="83" y="46"/>
                    <a:pt x="74" y="35"/>
                    <a:pt x="74" y="32"/>
                  </a:cubicBez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2" name="Google Shape;1212;p109"/>
            <p:cNvSpPr/>
            <p:nvPr/>
          </p:nvSpPr>
          <p:spPr>
            <a:xfrm>
              <a:off x="5672138" y="5106988"/>
              <a:ext cx="107950" cy="192088"/>
            </a:xfrm>
            <a:custGeom>
              <a:avLst/>
              <a:gdLst/>
              <a:ahLst/>
              <a:cxnLst/>
              <a:rect l="l" t="t" r="r" b="b"/>
              <a:pathLst>
                <a:path w="68" h="121" extrusionOk="0">
                  <a:moveTo>
                    <a:pt x="26" y="0"/>
                  </a:moveTo>
                  <a:lnTo>
                    <a:pt x="61" y="0"/>
                  </a:lnTo>
                  <a:lnTo>
                    <a:pt x="45" y="38"/>
                  </a:lnTo>
                  <a:lnTo>
                    <a:pt x="68" y="38"/>
                  </a:lnTo>
                  <a:lnTo>
                    <a:pt x="14" y="121"/>
                  </a:lnTo>
                  <a:lnTo>
                    <a:pt x="26" y="66"/>
                  </a:lnTo>
                  <a:lnTo>
                    <a:pt x="0" y="66"/>
                  </a:lnTo>
                  <a:lnTo>
                    <a:pt x="26" y="0"/>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5" name="Google Shape;1213;p109"/>
          <p:cNvGrpSpPr/>
          <p:nvPr/>
        </p:nvGrpSpPr>
        <p:grpSpPr>
          <a:xfrm>
            <a:off x="5317574" y="3110722"/>
            <a:ext cx="259556" cy="259519"/>
            <a:chOff x="3398838" y="2894014"/>
            <a:chExt cx="346075" cy="346025"/>
          </a:xfrm>
        </p:grpSpPr>
        <p:sp>
          <p:nvSpPr>
            <p:cNvPr id="204" name="Google Shape;1214;p109"/>
            <p:cNvSpPr/>
            <p:nvPr/>
          </p:nvSpPr>
          <p:spPr>
            <a:xfrm>
              <a:off x="3609976" y="3195639"/>
              <a:ext cx="88800" cy="44400"/>
            </a:xfrm>
            <a:prstGeom prst="rect">
              <a:avLst/>
            </a:pr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5" name="Google Shape;1215;p109"/>
            <p:cNvSpPr/>
            <p:nvPr/>
          </p:nvSpPr>
          <p:spPr>
            <a:xfrm>
              <a:off x="3624263" y="2976564"/>
              <a:ext cx="120650" cy="219075"/>
            </a:xfrm>
            <a:custGeom>
              <a:avLst/>
              <a:gdLst/>
              <a:ahLst/>
              <a:cxnLst/>
              <a:rect l="l" t="t" r="r" b="b"/>
              <a:pathLst>
                <a:path w="32" h="58" extrusionOk="0">
                  <a:moveTo>
                    <a:pt x="16" y="58"/>
                  </a:moveTo>
                  <a:cubicBezTo>
                    <a:pt x="16" y="52"/>
                    <a:pt x="16" y="52"/>
                    <a:pt x="16" y="52"/>
                  </a:cubicBezTo>
                  <a:cubicBezTo>
                    <a:pt x="16" y="52"/>
                    <a:pt x="29" y="39"/>
                    <a:pt x="32" y="36"/>
                  </a:cubicBezTo>
                  <a:cubicBezTo>
                    <a:pt x="32" y="31"/>
                    <a:pt x="32" y="4"/>
                    <a:pt x="32" y="4"/>
                  </a:cubicBezTo>
                  <a:cubicBezTo>
                    <a:pt x="32" y="4"/>
                    <a:pt x="22" y="0"/>
                    <a:pt x="22" y="28"/>
                  </a:cubicBezTo>
                  <a:cubicBezTo>
                    <a:pt x="10" y="40"/>
                    <a:pt x="10" y="40"/>
                    <a:pt x="10" y="40"/>
                  </a:cubicBezTo>
                  <a:cubicBezTo>
                    <a:pt x="13" y="28"/>
                    <a:pt x="13" y="28"/>
                    <a:pt x="13" y="28"/>
                  </a:cubicBezTo>
                  <a:cubicBezTo>
                    <a:pt x="14" y="22"/>
                    <a:pt x="9" y="20"/>
                    <a:pt x="6" y="24"/>
                  </a:cubicBezTo>
                  <a:cubicBezTo>
                    <a:pt x="3" y="28"/>
                    <a:pt x="0" y="40"/>
                    <a:pt x="0" y="40"/>
                  </a:cubicBezTo>
                  <a:cubicBezTo>
                    <a:pt x="0" y="58"/>
                    <a:pt x="0" y="58"/>
                    <a:pt x="0" y="58"/>
                  </a:cubicBezTo>
                </a:path>
              </a:pathLst>
            </a:custGeom>
            <a:noFill/>
            <a:ln w="12700" cap="rnd"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6" name="Google Shape;1216;p109"/>
            <p:cNvSpPr/>
            <p:nvPr/>
          </p:nvSpPr>
          <p:spPr>
            <a:xfrm>
              <a:off x="3444876" y="3195639"/>
              <a:ext cx="88800" cy="44400"/>
            </a:xfrm>
            <a:prstGeom prst="rect">
              <a:avLst/>
            </a:pr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7" name="Google Shape;1217;p109"/>
            <p:cNvSpPr/>
            <p:nvPr/>
          </p:nvSpPr>
          <p:spPr>
            <a:xfrm>
              <a:off x="3398838" y="2976564"/>
              <a:ext cx="120650" cy="219075"/>
            </a:xfrm>
            <a:custGeom>
              <a:avLst/>
              <a:gdLst/>
              <a:ahLst/>
              <a:cxnLst/>
              <a:rect l="l" t="t" r="r" b="b"/>
              <a:pathLst>
                <a:path w="32" h="58" extrusionOk="0">
                  <a:moveTo>
                    <a:pt x="16" y="58"/>
                  </a:moveTo>
                  <a:cubicBezTo>
                    <a:pt x="16" y="52"/>
                    <a:pt x="16" y="52"/>
                    <a:pt x="16" y="52"/>
                  </a:cubicBezTo>
                  <a:cubicBezTo>
                    <a:pt x="16" y="52"/>
                    <a:pt x="4" y="39"/>
                    <a:pt x="0" y="36"/>
                  </a:cubicBezTo>
                  <a:cubicBezTo>
                    <a:pt x="0" y="31"/>
                    <a:pt x="0" y="4"/>
                    <a:pt x="0" y="4"/>
                  </a:cubicBezTo>
                  <a:cubicBezTo>
                    <a:pt x="0" y="4"/>
                    <a:pt x="10" y="0"/>
                    <a:pt x="10" y="28"/>
                  </a:cubicBezTo>
                  <a:cubicBezTo>
                    <a:pt x="22" y="40"/>
                    <a:pt x="22" y="40"/>
                    <a:pt x="22" y="40"/>
                  </a:cubicBezTo>
                  <a:cubicBezTo>
                    <a:pt x="19" y="28"/>
                    <a:pt x="19" y="28"/>
                    <a:pt x="19" y="28"/>
                  </a:cubicBezTo>
                  <a:cubicBezTo>
                    <a:pt x="18" y="22"/>
                    <a:pt x="23" y="20"/>
                    <a:pt x="26" y="24"/>
                  </a:cubicBezTo>
                  <a:cubicBezTo>
                    <a:pt x="29" y="28"/>
                    <a:pt x="32" y="40"/>
                    <a:pt x="32" y="40"/>
                  </a:cubicBezTo>
                  <a:cubicBezTo>
                    <a:pt x="32" y="58"/>
                    <a:pt x="32" y="58"/>
                    <a:pt x="32" y="58"/>
                  </a:cubicBezTo>
                </a:path>
              </a:pathLst>
            </a:custGeom>
            <a:noFill/>
            <a:ln w="12700" cap="rnd"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8" name="Google Shape;1218;p109"/>
            <p:cNvSpPr/>
            <p:nvPr/>
          </p:nvSpPr>
          <p:spPr>
            <a:xfrm>
              <a:off x="3489326" y="2940051"/>
              <a:ext cx="165100" cy="134938"/>
            </a:xfrm>
            <a:custGeom>
              <a:avLst/>
              <a:gdLst/>
              <a:ahLst/>
              <a:cxnLst/>
              <a:rect l="l" t="t" r="r" b="b"/>
              <a:pathLst>
                <a:path w="104" h="85" extrusionOk="0">
                  <a:moveTo>
                    <a:pt x="47" y="28"/>
                  </a:moveTo>
                  <a:lnTo>
                    <a:pt x="0" y="0"/>
                  </a:lnTo>
                  <a:lnTo>
                    <a:pt x="0" y="57"/>
                  </a:lnTo>
                  <a:lnTo>
                    <a:pt x="47" y="85"/>
                  </a:lnTo>
                  <a:lnTo>
                    <a:pt x="104" y="57"/>
                  </a:lnTo>
                  <a:lnTo>
                    <a:pt x="104" y="0"/>
                  </a:lnTo>
                  <a:lnTo>
                    <a:pt x="47" y="28"/>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9" name="Google Shape;1219;p109"/>
            <p:cNvSpPr/>
            <p:nvPr/>
          </p:nvSpPr>
          <p:spPr>
            <a:xfrm>
              <a:off x="3489326" y="2894014"/>
              <a:ext cx="165100" cy="90488"/>
            </a:xfrm>
            <a:custGeom>
              <a:avLst/>
              <a:gdLst/>
              <a:ahLst/>
              <a:cxnLst/>
              <a:rect l="l" t="t" r="r" b="b"/>
              <a:pathLst>
                <a:path w="104" h="57" extrusionOk="0">
                  <a:moveTo>
                    <a:pt x="52" y="0"/>
                  </a:moveTo>
                  <a:lnTo>
                    <a:pt x="0" y="29"/>
                  </a:lnTo>
                  <a:lnTo>
                    <a:pt x="47" y="57"/>
                  </a:lnTo>
                  <a:lnTo>
                    <a:pt x="104" y="29"/>
                  </a:lnTo>
                  <a:lnTo>
                    <a:pt x="52" y="0"/>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cxnSp>
          <p:nvCxnSpPr>
            <p:cNvPr id="210" name="Google Shape;1220;p109"/>
            <p:cNvCxnSpPr/>
            <p:nvPr/>
          </p:nvCxnSpPr>
          <p:spPr>
            <a:xfrm>
              <a:off x="3563938" y="2984501"/>
              <a:ext cx="0" cy="90600"/>
            </a:xfrm>
            <a:prstGeom prst="straightConnector1">
              <a:avLst/>
            </a:prstGeom>
            <a:noFill/>
            <a:ln w="12700" cap="flat" cmpd="sng">
              <a:solidFill>
                <a:srgbClr val="3F3F3F"/>
              </a:solidFill>
              <a:prstDash val="solid"/>
              <a:round/>
              <a:headEnd type="none" w="med" len="med"/>
              <a:tailEnd type="none" w="med" len="med"/>
            </a:ln>
          </p:spPr>
        </p:cxnSp>
      </p:grpSp>
      <p:sp>
        <p:nvSpPr>
          <p:cNvPr id="33" name="Google Shape;1310;p112"/>
          <p:cNvSpPr txBox="1">
            <a:spLocks/>
          </p:cNvSpPr>
          <p:nvPr/>
        </p:nvSpPr>
        <p:spPr>
          <a:xfrm>
            <a:off x="3471875" y="2024133"/>
            <a:ext cx="1931400" cy="872700"/>
          </a:xfrm>
          <a:prstGeom prst="rect">
            <a:avLst/>
          </a:prstGeom>
          <a:noFill/>
          <a:ln>
            <a:noFill/>
          </a:ln>
        </p:spPr>
        <p:txBody>
          <a:bodyPr spcFirstLastPara="1" vert="horz" wrap="square" lIns="0" tIns="0" rIns="0" bIns="0" rtlCol="0" anchor="ctr" anchorCtr="0">
            <a:spAutoFit/>
          </a:bodyPr>
          <a:lstStyle/>
          <a:p>
            <a:pPr marL="0" marR="0" lvl="0" indent="0" algn="ctr" defTabSz="914400" rtl="0" eaLnBrk="1" fontAlgn="auto" latinLnBrk="0" hangingPunct="1">
              <a:lnSpc>
                <a:spcPct val="90000"/>
              </a:lnSpc>
              <a:spcBef>
                <a:spcPts val="0"/>
              </a:spcBef>
              <a:spcAft>
                <a:spcPts val="0"/>
              </a:spcAft>
              <a:buClr>
                <a:schemeClr val="dk1"/>
              </a:buClr>
              <a:buSzPts val="1100"/>
              <a:buFont typeface="Arial"/>
              <a:buNone/>
              <a:tabLst/>
              <a:defRPr/>
            </a:pPr>
            <a:r>
              <a:rPr kumimoji="0" lang="en-US" sz="2100" b="1" i="1" u="none" strike="noStrike" kern="1200" cap="none" spc="0" normalizeH="0" baseline="0" noProof="0" dirty="0">
                <a:ln>
                  <a:noFill/>
                </a:ln>
                <a:solidFill>
                  <a:schemeClr val="lt1"/>
                </a:solidFill>
                <a:effectLst/>
                <a:uLnTx/>
                <a:uFillTx/>
                <a:latin typeface="+mj-lt"/>
                <a:ea typeface="+mj-ea"/>
                <a:cs typeface="+mj-cs"/>
              </a:rPr>
              <a:t>Nodal App</a:t>
            </a:r>
          </a:p>
          <a:p>
            <a:pPr marL="0" marR="0" lvl="0" indent="0" algn="ctr" defTabSz="914400" rtl="0" eaLnBrk="1" fontAlgn="auto" latinLnBrk="0" hangingPunct="1">
              <a:lnSpc>
                <a:spcPct val="90000"/>
              </a:lnSpc>
              <a:spcBef>
                <a:spcPts val="0"/>
              </a:spcBef>
              <a:spcAft>
                <a:spcPts val="0"/>
              </a:spcAft>
              <a:buClr>
                <a:schemeClr val="dk1"/>
              </a:buClr>
              <a:buSzPts val="1100"/>
              <a:buFont typeface="Arial"/>
              <a:buNone/>
              <a:tabLst/>
              <a:defRPr/>
            </a:pPr>
            <a:r>
              <a:rPr kumimoji="0" lang="en-US" sz="2100" b="1" i="1" u="none" strike="noStrike" kern="1200" cap="none" spc="0" normalizeH="0" baseline="0" noProof="0" dirty="0">
                <a:ln>
                  <a:noFill/>
                </a:ln>
                <a:solidFill>
                  <a:schemeClr val="lt1"/>
                </a:solidFill>
                <a:effectLst/>
                <a:uLnTx/>
                <a:uFillTx/>
                <a:latin typeface="+mj-lt"/>
                <a:ea typeface="+mj-ea"/>
                <a:cs typeface="+mj-cs"/>
              </a:rPr>
              <a:t>for</a:t>
            </a:r>
          </a:p>
          <a:p>
            <a:pPr marL="0" marR="0" lvl="0" indent="0" algn="ctr" defTabSz="914400" rtl="0" eaLnBrk="1" fontAlgn="auto" latinLnBrk="0" hangingPunct="1">
              <a:lnSpc>
                <a:spcPct val="90000"/>
              </a:lnSpc>
              <a:spcBef>
                <a:spcPts val="0"/>
              </a:spcBef>
              <a:spcAft>
                <a:spcPts val="0"/>
              </a:spcAft>
              <a:buClr>
                <a:schemeClr val="dk1"/>
              </a:buClr>
              <a:buSzPts val="1100"/>
              <a:buFont typeface="Arial"/>
              <a:buNone/>
              <a:tabLst/>
              <a:defRPr/>
            </a:pPr>
            <a:r>
              <a:rPr kumimoji="0" lang="en-US" sz="2100" b="1" i="1" u="none" strike="noStrike" kern="1200" cap="none" spc="0" normalizeH="0" baseline="0" noProof="0" dirty="0">
                <a:ln>
                  <a:noFill/>
                </a:ln>
                <a:solidFill>
                  <a:schemeClr val="lt1"/>
                </a:solidFill>
                <a:effectLst/>
                <a:uLnTx/>
                <a:uFillTx/>
                <a:latin typeface="+mj-lt"/>
                <a:ea typeface="+mj-ea"/>
                <a:cs typeface="+mj-cs"/>
              </a:rPr>
              <a:t>Nodal Officer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ENCORE : CANDIDATE APP FOR CANDIDATES</a:t>
            </a:r>
            <a:endParaRPr lang="en-US" sz="1900" b="1" dirty="0"/>
          </a:p>
        </p:txBody>
      </p:sp>
      <p:sp>
        <p:nvSpPr>
          <p:cNvPr id="172" name="Google Shape;1191;p109"/>
          <p:cNvSpPr/>
          <p:nvPr/>
        </p:nvSpPr>
        <p:spPr>
          <a:xfrm rot="5400000" flipH="1">
            <a:off x="1691078" y="-414679"/>
            <a:ext cx="2379600" cy="5761760"/>
          </a:xfrm>
          <a:prstGeom prst="round2SameRect">
            <a:avLst>
              <a:gd name="adj1" fmla="val 50000"/>
              <a:gd name="adj2" fmla="val 0"/>
            </a:avLst>
          </a:prstGeom>
          <a:gradFill>
            <a:gsLst>
              <a:gs pos="0">
                <a:srgbClr val="7F7F7F">
                  <a:alpha val="72941"/>
                </a:srgbClr>
              </a:gs>
              <a:gs pos="100000">
                <a:srgbClr val="3F3F3F">
                  <a:alpha val="89803"/>
                </a:srgbClr>
              </a:gs>
            </a:gsLst>
            <a:lin ang="270000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2" name="Google Shape;1192;p109"/>
          <p:cNvSpPr/>
          <p:nvPr/>
        </p:nvSpPr>
        <p:spPr>
          <a:xfrm>
            <a:off x="3499923" y="1307523"/>
            <a:ext cx="2332841" cy="2303533"/>
          </a:xfrm>
          <a:prstGeom prst="ellipse">
            <a:avLst/>
          </a:prstGeom>
          <a:gradFill>
            <a:gsLst>
              <a:gs pos="0">
                <a:srgbClr val="FFC000"/>
              </a:gs>
              <a:gs pos="100000">
                <a:srgbClr val="FF58D4"/>
              </a:gs>
            </a:gsLst>
            <a:lin ang="2700006" scaled="0"/>
          </a:gradFill>
          <a:ln>
            <a:noFill/>
          </a:ln>
          <a:effectLst>
            <a:outerShdw blurRad="508000" dist="38100" dir="2700000" algn="tl" rotWithShape="0">
              <a:srgbClr val="000000">
                <a:alpha val="2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4" name="Google Shape;1194;p109"/>
          <p:cNvSpPr/>
          <p:nvPr/>
        </p:nvSpPr>
        <p:spPr>
          <a:xfrm>
            <a:off x="152400" y="1407968"/>
            <a:ext cx="3200400" cy="2133600"/>
          </a:xfrm>
          <a:prstGeom prst="rect">
            <a:avLst/>
          </a:prstGeom>
          <a:noFill/>
          <a:ln>
            <a:noFill/>
          </a:ln>
        </p:spPr>
        <p:txBody>
          <a:bodyPr spcFirstLastPara="1" wrap="square" lIns="0" tIns="0" rIns="0" bIns="0" anchor="ctr" anchorCtr="0">
            <a:noAutofit/>
          </a:bodyPr>
          <a:lstStyle/>
          <a:p>
            <a:pPr lvl="0" algn="ctr"/>
            <a:r>
              <a:rPr lang="en-US" i="1" dirty="0">
                <a:solidFill>
                  <a:schemeClr val="lt1"/>
                </a:solidFill>
                <a:latin typeface="Calibri"/>
                <a:ea typeface="Calibri"/>
                <a:cs typeface="Calibri"/>
                <a:sym typeface="Calibri"/>
              </a:rPr>
              <a:t>This app is designed to provide status of all the applied nomination and permission requests.</a:t>
            </a:r>
          </a:p>
        </p:txBody>
      </p:sp>
      <p:sp>
        <p:nvSpPr>
          <p:cNvPr id="185" name="Google Shape;1195;p109"/>
          <p:cNvSpPr/>
          <p:nvPr/>
        </p:nvSpPr>
        <p:spPr>
          <a:xfrm>
            <a:off x="5132944" y="1421926"/>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6" name="Google Shape;1196;p109"/>
          <p:cNvSpPr/>
          <p:nvPr/>
        </p:nvSpPr>
        <p:spPr>
          <a:xfrm>
            <a:off x="5447351" y="2151835"/>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7" name="Google Shape;1197;p109"/>
          <p:cNvSpPr/>
          <p:nvPr/>
        </p:nvSpPr>
        <p:spPr>
          <a:xfrm>
            <a:off x="5132944" y="2926092"/>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8" name="Google Shape;1198;p109"/>
          <p:cNvSpPr txBox="1"/>
          <p:nvPr/>
        </p:nvSpPr>
        <p:spPr>
          <a:xfrm>
            <a:off x="6000750" y="1428750"/>
            <a:ext cx="2990850" cy="443198"/>
          </a:xfrm>
          <a:prstGeom prst="rect">
            <a:avLst/>
          </a:prstGeom>
          <a:noFill/>
          <a:ln>
            <a:noFill/>
          </a:ln>
        </p:spPr>
        <p:txBody>
          <a:bodyPr spcFirstLastPara="1" wrap="square" lIns="0" tIns="0" rIns="0" bIns="0" anchor="ctr" anchorCtr="0">
            <a:spAutoFit/>
          </a:bodyPr>
          <a:lstStyle/>
          <a:p>
            <a:pPr lvl="0">
              <a:lnSpc>
                <a:spcPct val="90000"/>
              </a:lnSpc>
              <a:buClr>
                <a:schemeClr val="dk1"/>
              </a:buClr>
              <a:buSzPts val="1100"/>
            </a:pPr>
            <a:r>
              <a:rPr lang="en-US" sz="1600" i="1" dirty="0">
                <a:solidFill>
                  <a:schemeClr val="dk1"/>
                </a:solidFill>
              </a:rPr>
              <a:t>Easy for quick response of the assigned nodal officer.</a:t>
            </a:r>
          </a:p>
        </p:txBody>
      </p:sp>
      <p:sp>
        <p:nvSpPr>
          <p:cNvPr id="189" name="Google Shape;1199;p109"/>
          <p:cNvSpPr txBox="1"/>
          <p:nvPr/>
        </p:nvSpPr>
        <p:spPr>
          <a:xfrm>
            <a:off x="6248400" y="2038350"/>
            <a:ext cx="2666999" cy="664797"/>
          </a:xfrm>
          <a:prstGeom prst="rect">
            <a:avLst/>
          </a:prstGeom>
          <a:noFill/>
          <a:ln>
            <a:noFill/>
          </a:ln>
        </p:spPr>
        <p:txBody>
          <a:bodyPr spcFirstLastPara="1" wrap="square" lIns="0" tIns="0" rIns="0" bIns="0" anchor="ctr" anchorCtr="0">
            <a:spAutoFit/>
          </a:bodyPr>
          <a:lstStyle/>
          <a:p>
            <a:pPr lvl="0">
              <a:lnSpc>
                <a:spcPct val="90000"/>
              </a:lnSpc>
              <a:buClr>
                <a:schemeClr val="dk1"/>
              </a:buClr>
              <a:buSzPts val="1100"/>
            </a:pPr>
            <a:r>
              <a:rPr lang="en-US" sz="1600" i="1" dirty="0">
                <a:solidFill>
                  <a:schemeClr val="dk1"/>
                </a:solidFill>
              </a:rPr>
              <a:t>Candidate can view the status of all the applied nomination and permissions.</a:t>
            </a:r>
          </a:p>
        </p:txBody>
      </p:sp>
      <p:sp>
        <p:nvSpPr>
          <p:cNvPr id="190" name="Google Shape;1200;p109"/>
          <p:cNvSpPr txBox="1"/>
          <p:nvPr/>
        </p:nvSpPr>
        <p:spPr>
          <a:xfrm>
            <a:off x="6000750" y="2932915"/>
            <a:ext cx="2990850" cy="443198"/>
          </a:xfrm>
          <a:prstGeom prst="rect">
            <a:avLst/>
          </a:prstGeom>
          <a:noFill/>
          <a:ln>
            <a:noFill/>
          </a:ln>
        </p:spPr>
        <p:txBody>
          <a:bodyPr spcFirstLastPara="1" wrap="square" lIns="0" tIns="0" rIns="0" bIns="0" anchor="ctr" anchorCtr="0">
            <a:spAutoFit/>
          </a:bodyPr>
          <a:lstStyle/>
          <a:p>
            <a:pPr lvl="0">
              <a:lnSpc>
                <a:spcPct val="90000"/>
              </a:lnSpc>
              <a:buClr>
                <a:schemeClr val="dk1"/>
              </a:buClr>
              <a:buSzPts val="1100"/>
            </a:pPr>
            <a:r>
              <a:rPr lang="en-US" sz="1600" i="1" dirty="0">
                <a:solidFill>
                  <a:schemeClr val="dk1"/>
                </a:solidFill>
              </a:rPr>
              <a:t>Can view and download the attached document of permission.</a:t>
            </a:r>
          </a:p>
        </p:txBody>
      </p:sp>
      <p:cxnSp>
        <p:nvCxnSpPr>
          <p:cNvPr id="191" name="Google Shape;1201;p109"/>
          <p:cNvCxnSpPr/>
          <p:nvPr/>
        </p:nvCxnSpPr>
        <p:spPr>
          <a:xfrm>
            <a:off x="6284831" y="1951624"/>
            <a:ext cx="2859000" cy="0"/>
          </a:xfrm>
          <a:prstGeom prst="straightConnector1">
            <a:avLst/>
          </a:prstGeom>
          <a:noFill/>
          <a:ln w="9525" cap="flat" cmpd="sng">
            <a:solidFill>
              <a:srgbClr val="595959"/>
            </a:solidFill>
            <a:prstDash val="dash"/>
            <a:miter lim="800000"/>
            <a:headEnd type="none" w="sm" len="sm"/>
            <a:tailEnd type="none" w="sm" len="sm"/>
          </a:ln>
        </p:spPr>
      </p:cxnSp>
      <p:cxnSp>
        <p:nvCxnSpPr>
          <p:cNvPr id="192" name="Google Shape;1202;p109"/>
          <p:cNvCxnSpPr/>
          <p:nvPr/>
        </p:nvCxnSpPr>
        <p:spPr>
          <a:xfrm>
            <a:off x="6284831" y="2711986"/>
            <a:ext cx="2859000" cy="0"/>
          </a:xfrm>
          <a:prstGeom prst="straightConnector1">
            <a:avLst/>
          </a:prstGeom>
          <a:noFill/>
          <a:ln w="9525" cap="flat" cmpd="sng">
            <a:solidFill>
              <a:srgbClr val="595959"/>
            </a:solidFill>
            <a:prstDash val="dash"/>
            <a:miter lim="800000"/>
            <a:headEnd type="none" w="sm" len="sm"/>
            <a:tailEnd type="none" w="sm" len="sm"/>
          </a:ln>
        </p:spPr>
      </p:cxnSp>
      <p:grpSp>
        <p:nvGrpSpPr>
          <p:cNvPr id="2" name="Google Shape;1203;p109"/>
          <p:cNvGrpSpPr/>
          <p:nvPr/>
        </p:nvGrpSpPr>
        <p:grpSpPr>
          <a:xfrm>
            <a:off x="5317573" y="1623820"/>
            <a:ext cx="259557" cy="225028"/>
            <a:chOff x="8447088" y="2925764"/>
            <a:chExt cx="346076" cy="300038"/>
          </a:xfrm>
        </p:grpSpPr>
        <p:sp>
          <p:nvSpPr>
            <p:cNvPr id="194" name="Google Shape;1204;p109"/>
            <p:cNvSpPr/>
            <p:nvPr/>
          </p:nvSpPr>
          <p:spPr>
            <a:xfrm>
              <a:off x="8447088" y="3030539"/>
              <a:ext cx="76200" cy="134938"/>
            </a:xfrm>
            <a:custGeom>
              <a:avLst/>
              <a:gdLst/>
              <a:ahLst/>
              <a:cxnLst/>
              <a:rect l="l" t="t" r="r" b="b"/>
              <a:pathLst>
                <a:path w="20" h="36" extrusionOk="0">
                  <a:moveTo>
                    <a:pt x="0" y="0"/>
                  </a:moveTo>
                  <a:cubicBezTo>
                    <a:pt x="0" y="12"/>
                    <a:pt x="0" y="12"/>
                    <a:pt x="0" y="12"/>
                  </a:cubicBezTo>
                  <a:cubicBezTo>
                    <a:pt x="0" y="15"/>
                    <a:pt x="1" y="18"/>
                    <a:pt x="4" y="18"/>
                  </a:cubicBezTo>
                  <a:cubicBezTo>
                    <a:pt x="4" y="36"/>
                    <a:pt x="4" y="36"/>
                    <a:pt x="4" y="36"/>
                  </a:cubicBezTo>
                  <a:cubicBezTo>
                    <a:pt x="16" y="36"/>
                    <a:pt x="16" y="36"/>
                    <a:pt x="16" y="36"/>
                  </a:cubicBezTo>
                  <a:cubicBezTo>
                    <a:pt x="16" y="18"/>
                    <a:pt x="16" y="18"/>
                    <a:pt x="16" y="18"/>
                  </a:cubicBezTo>
                  <a:cubicBezTo>
                    <a:pt x="19" y="18"/>
                    <a:pt x="20" y="15"/>
                    <a:pt x="20" y="12"/>
                  </a:cubicBezTo>
                  <a:cubicBezTo>
                    <a:pt x="20" y="0"/>
                    <a:pt x="20" y="0"/>
                    <a:pt x="20" y="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5" name="Google Shape;1205;p109"/>
            <p:cNvSpPr/>
            <p:nvPr/>
          </p:nvSpPr>
          <p:spPr>
            <a:xfrm>
              <a:off x="8718551" y="3030539"/>
              <a:ext cx="74613" cy="134938"/>
            </a:xfrm>
            <a:custGeom>
              <a:avLst/>
              <a:gdLst/>
              <a:ahLst/>
              <a:cxnLst/>
              <a:rect l="l" t="t" r="r" b="b"/>
              <a:pathLst>
                <a:path w="20" h="36" extrusionOk="0">
                  <a:moveTo>
                    <a:pt x="0" y="0"/>
                  </a:moveTo>
                  <a:cubicBezTo>
                    <a:pt x="0" y="12"/>
                    <a:pt x="0" y="12"/>
                    <a:pt x="0" y="12"/>
                  </a:cubicBezTo>
                  <a:cubicBezTo>
                    <a:pt x="0" y="15"/>
                    <a:pt x="1" y="18"/>
                    <a:pt x="4" y="18"/>
                  </a:cubicBezTo>
                  <a:cubicBezTo>
                    <a:pt x="4" y="36"/>
                    <a:pt x="4" y="36"/>
                    <a:pt x="4" y="36"/>
                  </a:cubicBezTo>
                  <a:cubicBezTo>
                    <a:pt x="16" y="36"/>
                    <a:pt x="16" y="36"/>
                    <a:pt x="16" y="36"/>
                  </a:cubicBezTo>
                  <a:cubicBezTo>
                    <a:pt x="16" y="18"/>
                    <a:pt x="16" y="18"/>
                    <a:pt x="16" y="18"/>
                  </a:cubicBezTo>
                  <a:cubicBezTo>
                    <a:pt x="19" y="18"/>
                    <a:pt x="20" y="15"/>
                    <a:pt x="20" y="12"/>
                  </a:cubicBezTo>
                  <a:cubicBezTo>
                    <a:pt x="20" y="0"/>
                    <a:pt x="20" y="0"/>
                    <a:pt x="20" y="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6" name="Google Shape;1206;p109"/>
            <p:cNvSpPr/>
            <p:nvPr/>
          </p:nvSpPr>
          <p:spPr>
            <a:xfrm>
              <a:off x="8567738" y="3030539"/>
              <a:ext cx="104775" cy="195263"/>
            </a:xfrm>
            <a:custGeom>
              <a:avLst/>
              <a:gdLst/>
              <a:ahLst/>
              <a:cxnLst/>
              <a:rect l="l" t="t" r="r" b="b"/>
              <a:pathLst>
                <a:path w="28" h="52" extrusionOk="0">
                  <a:moveTo>
                    <a:pt x="0" y="0"/>
                  </a:moveTo>
                  <a:cubicBezTo>
                    <a:pt x="28" y="0"/>
                    <a:pt x="28" y="0"/>
                    <a:pt x="28" y="0"/>
                  </a:cubicBezTo>
                  <a:cubicBezTo>
                    <a:pt x="28" y="20"/>
                    <a:pt x="28" y="20"/>
                    <a:pt x="28" y="20"/>
                  </a:cubicBezTo>
                  <a:cubicBezTo>
                    <a:pt x="28" y="24"/>
                    <a:pt x="24" y="28"/>
                    <a:pt x="20" y="28"/>
                  </a:cubicBezTo>
                  <a:cubicBezTo>
                    <a:pt x="20" y="52"/>
                    <a:pt x="20" y="52"/>
                    <a:pt x="20" y="52"/>
                  </a:cubicBezTo>
                  <a:cubicBezTo>
                    <a:pt x="8" y="52"/>
                    <a:pt x="8" y="52"/>
                    <a:pt x="8" y="52"/>
                  </a:cubicBezTo>
                  <a:cubicBezTo>
                    <a:pt x="8" y="28"/>
                    <a:pt x="8" y="28"/>
                    <a:pt x="8" y="28"/>
                  </a:cubicBezTo>
                  <a:cubicBezTo>
                    <a:pt x="4" y="28"/>
                    <a:pt x="0" y="24"/>
                    <a:pt x="0" y="2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7" name="Google Shape;1207;p109"/>
            <p:cNvSpPr/>
            <p:nvPr/>
          </p:nvSpPr>
          <p:spPr>
            <a:xfrm>
              <a:off x="8462963" y="2955926"/>
              <a:ext cx="44450" cy="44450"/>
            </a:xfrm>
            <a:custGeom>
              <a:avLst/>
              <a:gdLst/>
              <a:ahLst/>
              <a:cxnLst/>
              <a:rect l="l" t="t" r="r" b="b"/>
              <a:pathLst>
                <a:path w="12" h="12" extrusionOk="0">
                  <a:moveTo>
                    <a:pt x="12" y="6"/>
                  </a:moveTo>
                  <a:cubicBezTo>
                    <a:pt x="12" y="9"/>
                    <a:pt x="9" y="12"/>
                    <a:pt x="6" y="12"/>
                  </a:cubicBezTo>
                  <a:cubicBezTo>
                    <a:pt x="6" y="12"/>
                    <a:pt x="6" y="12"/>
                    <a:pt x="6" y="12"/>
                  </a:cubicBezTo>
                  <a:cubicBezTo>
                    <a:pt x="3" y="12"/>
                    <a:pt x="0" y="9"/>
                    <a:pt x="0" y="6"/>
                  </a:cubicBezTo>
                  <a:cubicBezTo>
                    <a:pt x="0" y="6"/>
                    <a:pt x="0" y="6"/>
                    <a:pt x="0" y="6"/>
                  </a:cubicBezTo>
                  <a:cubicBezTo>
                    <a:pt x="0" y="3"/>
                    <a:pt x="3" y="0"/>
                    <a:pt x="6" y="0"/>
                  </a:cubicBezTo>
                  <a:cubicBezTo>
                    <a:pt x="6" y="0"/>
                    <a:pt x="6" y="0"/>
                    <a:pt x="6" y="0"/>
                  </a:cubicBezTo>
                  <a:cubicBezTo>
                    <a:pt x="9" y="0"/>
                    <a:pt x="12" y="3"/>
                    <a:pt x="12" y="6"/>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8" name="Google Shape;1208;p109"/>
            <p:cNvSpPr/>
            <p:nvPr/>
          </p:nvSpPr>
          <p:spPr>
            <a:xfrm>
              <a:off x="8732838" y="2955926"/>
              <a:ext cx="46038" cy="44450"/>
            </a:xfrm>
            <a:custGeom>
              <a:avLst/>
              <a:gdLst/>
              <a:ahLst/>
              <a:cxnLst/>
              <a:rect l="l" t="t" r="r" b="b"/>
              <a:pathLst>
                <a:path w="12" h="12" extrusionOk="0">
                  <a:moveTo>
                    <a:pt x="12" y="6"/>
                  </a:moveTo>
                  <a:cubicBezTo>
                    <a:pt x="12" y="9"/>
                    <a:pt x="9" y="12"/>
                    <a:pt x="6" y="12"/>
                  </a:cubicBezTo>
                  <a:cubicBezTo>
                    <a:pt x="6" y="12"/>
                    <a:pt x="6" y="12"/>
                    <a:pt x="6" y="12"/>
                  </a:cubicBezTo>
                  <a:cubicBezTo>
                    <a:pt x="3" y="12"/>
                    <a:pt x="0" y="9"/>
                    <a:pt x="0" y="6"/>
                  </a:cubicBezTo>
                  <a:cubicBezTo>
                    <a:pt x="0" y="6"/>
                    <a:pt x="0" y="6"/>
                    <a:pt x="0" y="6"/>
                  </a:cubicBezTo>
                  <a:cubicBezTo>
                    <a:pt x="0" y="3"/>
                    <a:pt x="3" y="0"/>
                    <a:pt x="6" y="0"/>
                  </a:cubicBezTo>
                  <a:cubicBezTo>
                    <a:pt x="6" y="0"/>
                    <a:pt x="6" y="0"/>
                    <a:pt x="6" y="0"/>
                  </a:cubicBezTo>
                  <a:cubicBezTo>
                    <a:pt x="9" y="0"/>
                    <a:pt x="12" y="3"/>
                    <a:pt x="12" y="6"/>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9" name="Google Shape;1209;p109"/>
            <p:cNvSpPr/>
            <p:nvPr/>
          </p:nvSpPr>
          <p:spPr>
            <a:xfrm>
              <a:off x="8583613" y="2925764"/>
              <a:ext cx="74613" cy="74613"/>
            </a:xfrm>
            <a:custGeom>
              <a:avLst/>
              <a:gdLst/>
              <a:ahLst/>
              <a:cxnLst/>
              <a:rect l="l" t="t" r="r" b="b"/>
              <a:pathLst>
                <a:path w="20" h="20" extrusionOk="0">
                  <a:moveTo>
                    <a:pt x="20" y="10"/>
                  </a:moveTo>
                  <a:cubicBezTo>
                    <a:pt x="20" y="16"/>
                    <a:pt x="16" y="20"/>
                    <a:pt x="10" y="20"/>
                  </a:cubicBezTo>
                  <a:cubicBezTo>
                    <a:pt x="10" y="20"/>
                    <a:pt x="10" y="20"/>
                    <a:pt x="10" y="20"/>
                  </a:cubicBezTo>
                  <a:cubicBezTo>
                    <a:pt x="4" y="20"/>
                    <a:pt x="0" y="16"/>
                    <a:pt x="0" y="10"/>
                  </a:cubicBezTo>
                  <a:cubicBezTo>
                    <a:pt x="0" y="10"/>
                    <a:pt x="0" y="10"/>
                    <a:pt x="0" y="10"/>
                  </a:cubicBezTo>
                  <a:cubicBezTo>
                    <a:pt x="0" y="4"/>
                    <a:pt x="4" y="0"/>
                    <a:pt x="10" y="0"/>
                  </a:cubicBezTo>
                  <a:cubicBezTo>
                    <a:pt x="10" y="0"/>
                    <a:pt x="10" y="0"/>
                    <a:pt x="10" y="0"/>
                  </a:cubicBezTo>
                  <a:cubicBezTo>
                    <a:pt x="16" y="0"/>
                    <a:pt x="20" y="4"/>
                    <a:pt x="20" y="10"/>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3" name="Google Shape;1210;p109"/>
          <p:cNvGrpSpPr/>
          <p:nvPr/>
        </p:nvGrpSpPr>
        <p:grpSpPr>
          <a:xfrm>
            <a:off x="5645077" y="2336465"/>
            <a:ext cx="233362" cy="259556"/>
            <a:chOff x="5578475" y="5060951"/>
            <a:chExt cx="311150" cy="346075"/>
          </a:xfrm>
        </p:grpSpPr>
        <p:sp>
          <p:nvSpPr>
            <p:cNvPr id="201" name="Google Shape;1211;p109"/>
            <p:cNvSpPr/>
            <p:nvPr/>
          </p:nvSpPr>
          <p:spPr>
            <a:xfrm>
              <a:off x="5578475" y="5060951"/>
              <a:ext cx="311150" cy="346075"/>
            </a:xfrm>
            <a:custGeom>
              <a:avLst/>
              <a:gdLst/>
              <a:ahLst/>
              <a:cxnLst/>
              <a:rect l="l" t="t" r="r" b="b"/>
              <a:pathLst>
                <a:path w="83" h="92" extrusionOk="0">
                  <a:moveTo>
                    <a:pt x="74" y="32"/>
                  </a:moveTo>
                  <a:cubicBezTo>
                    <a:pt x="74" y="11"/>
                    <a:pt x="55" y="0"/>
                    <a:pt x="38" y="0"/>
                  </a:cubicBezTo>
                  <a:cubicBezTo>
                    <a:pt x="17" y="0"/>
                    <a:pt x="0" y="17"/>
                    <a:pt x="0" y="38"/>
                  </a:cubicBezTo>
                  <a:cubicBezTo>
                    <a:pt x="0" y="50"/>
                    <a:pt x="4" y="62"/>
                    <a:pt x="16" y="69"/>
                  </a:cubicBezTo>
                  <a:cubicBezTo>
                    <a:pt x="16" y="92"/>
                    <a:pt x="16" y="92"/>
                    <a:pt x="16" y="92"/>
                  </a:cubicBezTo>
                  <a:cubicBezTo>
                    <a:pt x="56" y="92"/>
                    <a:pt x="56" y="92"/>
                    <a:pt x="56" y="92"/>
                  </a:cubicBezTo>
                  <a:cubicBezTo>
                    <a:pt x="56" y="78"/>
                    <a:pt x="56" y="78"/>
                    <a:pt x="56" y="78"/>
                  </a:cubicBezTo>
                  <a:cubicBezTo>
                    <a:pt x="64" y="78"/>
                    <a:pt x="68" y="78"/>
                    <a:pt x="71" y="75"/>
                  </a:cubicBezTo>
                  <a:cubicBezTo>
                    <a:pt x="74" y="71"/>
                    <a:pt x="74" y="56"/>
                    <a:pt x="74" y="56"/>
                  </a:cubicBezTo>
                  <a:cubicBezTo>
                    <a:pt x="74" y="56"/>
                    <a:pt x="78" y="56"/>
                    <a:pt x="80" y="56"/>
                  </a:cubicBezTo>
                  <a:cubicBezTo>
                    <a:pt x="81" y="56"/>
                    <a:pt x="82" y="56"/>
                    <a:pt x="82" y="55"/>
                  </a:cubicBezTo>
                  <a:cubicBezTo>
                    <a:pt x="83" y="54"/>
                    <a:pt x="83" y="53"/>
                    <a:pt x="83" y="52"/>
                  </a:cubicBezTo>
                  <a:cubicBezTo>
                    <a:pt x="83" y="46"/>
                    <a:pt x="74" y="35"/>
                    <a:pt x="74" y="32"/>
                  </a:cubicBez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2" name="Google Shape;1212;p109"/>
            <p:cNvSpPr/>
            <p:nvPr/>
          </p:nvSpPr>
          <p:spPr>
            <a:xfrm>
              <a:off x="5672138" y="5106988"/>
              <a:ext cx="107950" cy="192088"/>
            </a:xfrm>
            <a:custGeom>
              <a:avLst/>
              <a:gdLst/>
              <a:ahLst/>
              <a:cxnLst/>
              <a:rect l="l" t="t" r="r" b="b"/>
              <a:pathLst>
                <a:path w="68" h="121" extrusionOk="0">
                  <a:moveTo>
                    <a:pt x="26" y="0"/>
                  </a:moveTo>
                  <a:lnTo>
                    <a:pt x="61" y="0"/>
                  </a:lnTo>
                  <a:lnTo>
                    <a:pt x="45" y="38"/>
                  </a:lnTo>
                  <a:lnTo>
                    <a:pt x="68" y="38"/>
                  </a:lnTo>
                  <a:lnTo>
                    <a:pt x="14" y="121"/>
                  </a:lnTo>
                  <a:lnTo>
                    <a:pt x="26" y="66"/>
                  </a:lnTo>
                  <a:lnTo>
                    <a:pt x="0" y="66"/>
                  </a:lnTo>
                  <a:lnTo>
                    <a:pt x="26" y="0"/>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5" name="Google Shape;1213;p109"/>
          <p:cNvGrpSpPr/>
          <p:nvPr/>
        </p:nvGrpSpPr>
        <p:grpSpPr>
          <a:xfrm>
            <a:off x="5317574" y="3110722"/>
            <a:ext cx="259556" cy="259519"/>
            <a:chOff x="3398838" y="2894014"/>
            <a:chExt cx="346075" cy="346025"/>
          </a:xfrm>
        </p:grpSpPr>
        <p:sp>
          <p:nvSpPr>
            <p:cNvPr id="204" name="Google Shape;1214;p109"/>
            <p:cNvSpPr/>
            <p:nvPr/>
          </p:nvSpPr>
          <p:spPr>
            <a:xfrm>
              <a:off x="3609976" y="3195639"/>
              <a:ext cx="88800" cy="44400"/>
            </a:xfrm>
            <a:prstGeom prst="rect">
              <a:avLst/>
            </a:pr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5" name="Google Shape;1215;p109"/>
            <p:cNvSpPr/>
            <p:nvPr/>
          </p:nvSpPr>
          <p:spPr>
            <a:xfrm>
              <a:off x="3624263" y="2976564"/>
              <a:ext cx="120650" cy="219075"/>
            </a:xfrm>
            <a:custGeom>
              <a:avLst/>
              <a:gdLst/>
              <a:ahLst/>
              <a:cxnLst/>
              <a:rect l="l" t="t" r="r" b="b"/>
              <a:pathLst>
                <a:path w="32" h="58" extrusionOk="0">
                  <a:moveTo>
                    <a:pt x="16" y="58"/>
                  </a:moveTo>
                  <a:cubicBezTo>
                    <a:pt x="16" y="52"/>
                    <a:pt x="16" y="52"/>
                    <a:pt x="16" y="52"/>
                  </a:cubicBezTo>
                  <a:cubicBezTo>
                    <a:pt x="16" y="52"/>
                    <a:pt x="29" y="39"/>
                    <a:pt x="32" y="36"/>
                  </a:cubicBezTo>
                  <a:cubicBezTo>
                    <a:pt x="32" y="31"/>
                    <a:pt x="32" y="4"/>
                    <a:pt x="32" y="4"/>
                  </a:cubicBezTo>
                  <a:cubicBezTo>
                    <a:pt x="32" y="4"/>
                    <a:pt x="22" y="0"/>
                    <a:pt x="22" y="28"/>
                  </a:cubicBezTo>
                  <a:cubicBezTo>
                    <a:pt x="10" y="40"/>
                    <a:pt x="10" y="40"/>
                    <a:pt x="10" y="40"/>
                  </a:cubicBezTo>
                  <a:cubicBezTo>
                    <a:pt x="13" y="28"/>
                    <a:pt x="13" y="28"/>
                    <a:pt x="13" y="28"/>
                  </a:cubicBezTo>
                  <a:cubicBezTo>
                    <a:pt x="14" y="22"/>
                    <a:pt x="9" y="20"/>
                    <a:pt x="6" y="24"/>
                  </a:cubicBezTo>
                  <a:cubicBezTo>
                    <a:pt x="3" y="28"/>
                    <a:pt x="0" y="40"/>
                    <a:pt x="0" y="40"/>
                  </a:cubicBezTo>
                  <a:cubicBezTo>
                    <a:pt x="0" y="58"/>
                    <a:pt x="0" y="58"/>
                    <a:pt x="0" y="58"/>
                  </a:cubicBezTo>
                </a:path>
              </a:pathLst>
            </a:custGeom>
            <a:noFill/>
            <a:ln w="12700" cap="rnd"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6" name="Google Shape;1216;p109"/>
            <p:cNvSpPr/>
            <p:nvPr/>
          </p:nvSpPr>
          <p:spPr>
            <a:xfrm>
              <a:off x="3444876" y="3195639"/>
              <a:ext cx="88800" cy="44400"/>
            </a:xfrm>
            <a:prstGeom prst="rect">
              <a:avLst/>
            </a:pr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7" name="Google Shape;1217;p109"/>
            <p:cNvSpPr/>
            <p:nvPr/>
          </p:nvSpPr>
          <p:spPr>
            <a:xfrm>
              <a:off x="3398838" y="2976564"/>
              <a:ext cx="120650" cy="219075"/>
            </a:xfrm>
            <a:custGeom>
              <a:avLst/>
              <a:gdLst/>
              <a:ahLst/>
              <a:cxnLst/>
              <a:rect l="l" t="t" r="r" b="b"/>
              <a:pathLst>
                <a:path w="32" h="58" extrusionOk="0">
                  <a:moveTo>
                    <a:pt x="16" y="58"/>
                  </a:moveTo>
                  <a:cubicBezTo>
                    <a:pt x="16" y="52"/>
                    <a:pt x="16" y="52"/>
                    <a:pt x="16" y="52"/>
                  </a:cubicBezTo>
                  <a:cubicBezTo>
                    <a:pt x="16" y="52"/>
                    <a:pt x="4" y="39"/>
                    <a:pt x="0" y="36"/>
                  </a:cubicBezTo>
                  <a:cubicBezTo>
                    <a:pt x="0" y="31"/>
                    <a:pt x="0" y="4"/>
                    <a:pt x="0" y="4"/>
                  </a:cubicBezTo>
                  <a:cubicBezTo>
                    <a:pt x="0" y="4"/>
                    <a:pt x="10" y="0"/>
                    <a:pt x="10" y="28"/>
                  </a:cubicBezTo>
                  <a:cubicBezTo>
                    <a:pt x="22" y="40"/>
                    <a:pt x="22" y="40"/>
                    <a:pt x="22" y="40"/>
                  </a:cubicBezTo>
                  <a:cubicBezTo>
                    <a:pt x="19" y="28"/>
                    <a:pt x="19" y="28"/>
                    <a:pt x="19" y="28"/>
                  </a:cubicBezTo>
                  <a:cubicBezTo>
                    <a:pt x="18" y="22"/>
                    <a:pt x="23" y="20"/>
                    <a:pt x="26" y="24"/>
                  </a:cubicBezTo>
                  <a:cubicBezTo>
                    <a:pt x="29" y="28"/>
                    <a:pt x="32" y="40"/>
                    <a:pt x="32" y="40"/>
                  </a:cubicBezTo>
                  <a:cubicBezTo>
                    <a:pt x="32" y="58"/>
                    <a:pt x="32" y="58"/>
                    <a:pt x="32" y="58"/>
                  </a:cubicBezTo>
                </a:path>
              </a:pathLst>
            </a:custGeom>
            <a:noFill/>
            <a:ln w="12700" cap="rnd"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8" name="Google Shape;1218;p109"/>
            <p:cNvSpPr/>
            <p:nvPr/>
          </p:nvSpPr>
          <p:spPr>
            <a:xfrm>
              <a:off x="3489326" y="2940051"/>
              <a:ext cx="165100" cy="134938"/>
            </a:xfrm>
            <a:custGeom>
              <a:avLst/>
              <a:gdLst/>
              <a:ahLst/>
              <a:cxnLst/>
              <a:rect l="l" t="t" r="r" b="b"/>
              <a:pathLst>
                <a:path w="104" h="85" extrusionOk="0">
                  <a:moveTo>
                    <a:pt x="47" y="28"/>
                  </a:moveTo>
                  <a:lnTo>
                    <a:pt x="0" y="0"/>
                  </a:lnTo>
                  <a:lnTo>
                    <a:pt x="0" y="57"/>
                  </a:lnTo>
                  <a:lnTo>
                    <a:pt x="47" y="85"/>
                  </a:lnTo>
                  <a:lnTo>
                    <a:pt x="104" y="57"/>
                  </a:lnTo>
                  <a:lnTo>
                    <a:pt x="104" y="0"/>
                  </a:lnTo>
                  <a:lnTo>
                    <a:pt x="47" y="28"/>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9" name="Google Shape;1219;p109"/>
            <p:cNvSpPr/>
            <p:nvPr/>
          </p:nvSpPr>
          <p:spPr>
            <a:xfrm>
              <a:off x="3489326" y="2894014"/>
              <a:ext cx="165100" cy="90488"/>
            </a:xfrm>
            <a:custGeom>
              <a:avLst/>
              <a:gdLst/>
              <a:ahLst/>
              <a:cxnLst/>
              <a:rect l="l" t="t" r="r" b="b"/>
              <a:pathLst>
                <a:path w="104" h="57" extrusionOk="0">
                  <a:moveTo>
                    <a:pt x="52" y="0"/>
                  </a:moveTo>
                  <a:lnTo>
                    <a:pt x="0" y="29"/>
                  </a:lnTo>
                  <a:lnTo>
                    <a:pt x="47" y="57"/>
                  </a:lnTo>
                  <a:lnTo>
                    <a:pt x="104" y="29"/>
                  </a:lnTo>
                  <a:lnTo>
                    <a:pt x="52" y="0"/>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cxnSp>
          <p:nvCxnSpPr>
            <p:cNvPr id="210" name="Google Shape;1220;p109"/>
            <p:cNvCxnSpPr/>
            <p:nvPr/>
          </p:nvCxnSpPr>
          <p:spPr>
            <a:xfrm>
              <a:off x="3563938" y="2984501"/>
              <a:ext cx="0" cy="90600"/>
            </a:xfrm>
            <a:prstGeom prst="straightConnector1">
              <a:avLst/>
            </a:prstGeom>
            <a:noFill/>
            <a:ln w="12700" cap="flat" cmpd="sng">
              <a:solidFill>
                <a:srgbClr val="3F3F3F"/>
              </a:solidFill>
              <a:prstDash val="solid"/>
              <a:round/>
              <a:headEnd type="none" w="med" len="med"/>
              <a:tailEnd type="none" w="med" len="med"/>
            </a:ln>
          </p:spPr>
        </p:cxnSp>
      </p:grpSp>
      <p:sp>
        <p:nvSpPr>
          <p:cNvPr id="34" name="Google Shape;1349;p113"/>
          <p:cNvSpPr txBox="1">
            <a:spLocks/>
          </p:cNvSpPr>
          <p:nvPr/>
        </p:nvSpPr>
        <p:spPr>
          <a:xfrm>
            <a:off x="3318748" y="2092288"/>
            <a:ext cx="2253000" cy="748200"/>
          </a:xfrm>
          <a:prstGeom prst="rect">
            <a:avLst/>
          </a:prstGeom>
          <a:noFill/>
          <a:ln>
            <a:noFill/>
          </a:ln>
        </p:spPr>
        <p:txBody>
          <a:bodyPr spcFirstLastPara="1" vert="horz" wrap="square" lIns="0" tIns="0" rIns="0" bIns="0" rtlCol="0" anchor="ctr" anchorCtr="0">
            <a:spAutoFit/>
          </a:bodyPr>
          <a:lstStyle/>
          <a:p>
            <a:pPr marL="0" marR="0" lvl="0" indent="0" algn="ctr" defTabSz="914400" rtl="0" eaLnBrk="1" fontAlgn="auto" latinLnBrk="0" hangingPunct="1">
              <a:lnSpc>
                <a:spcPct val="90000"/>
              </a:lnSpc>
              <a:spcBef>
                <a:spcPts val="0"/>
              </a:spcBef>
              <a:spcAft>
                <a:spcPts val="0"/>
              </a:spcAft>
              <a:buClr>
                <a:schemeClr val="dk1"/>
              </a:buClr>
              <a:buSzPts val="1100"/>
              <a:buFont typeface="Arial"/>
              <a:buNone/>
              <a:tabLst/>
              <a:defRPr/>
            </a:pPr>
            <a:r>
              <a:rPr kumimoji="0" lang="en-US" sz="1800" b="1" i="1" u="none" strike="noStrike" kern="1200" cap="none" spc="0" normalizeH="0" baseline="0" noProof="0" dirty="0">
                <a:ln>
                  <a:noFill/>
                </a:ln>
                <a:solidFill>
                  <a:schemeClr val="lt1"/>
                </a:solidFill>
                <a:effectLst/>
                <a:uLnTx/>
                <a:uFillTx/>
                <a:latin typeface="+mj-lt"/>
                <a:ea typeface="+mj-ea"/>
                <a:cs typeface="+mj-cs"/>
              </a:rPr>
              <a:t>Candidate App</a:t>
            </a:r>
          </a:p>
          <a:p>
            <a:pPr marL="0" marR="0" lvl="0" indent="0" algn="ctr" defTabSz="914400" rtl="0" eaLnBrk="1" fontAlgn="auto" latinLnBrk="0" hangingPunct="1">
              <a:lnSpc>
                <a:spcPct val="90000"/>
              </a:lnSpc>
              <a:spcBef>
                <a:spcPts val="0"/>
              </a:spcBef>
              <a:spcAft>
                <a:spcPts val="0"/>
              </a:spcAft>
              <a:buClr>
                <a:schemeClr val="dk1"/>
              </a:buClr>
              <a:buSzPts val="1100"/>
              <a:buFont typeface="Arial"/>
              <a:buNone/>
              <a:tabLst/>
              <a:defRPr/>
            </a:pPr>
            <a:r>
              <a:rPr kumimoji="0" lang="en-US" sz="1800" b="1" i="1" u="none" strike="noStrike" kern="1200" cap="none" spc="0" normalizeH="0" baseline="0" noProof="0" dirty="0">
                <a:ln>
                  <a:noFill/>
                </a:ln>
                <a:solidFill>
                  <a:schemeClr val="lt1"/>
                </a:solidFill>
                <a:effectLst/>
                <a:uLnTx/>
                <a:uFillTx/>
                <a:latin typeface="+mj-lt"/>
                <a:ea typeface="+mj-ea"/>
                <a:cs typeface="+mj-cs"/>
              </a:rPr>
              <a:t>for</a:t>
            </a:r>
          </a:p>
          <a:p>
            <a:pPr marL="0" marR="0" lvl="0" indent="0" algn="ctr" defTabSz="914400" rtl="0" eaLnBrk="1" fontAlgn="auto" latinLnBrk="0" hangingPunct="1">
              <a:lnSpc>
                <a:spcPct val="90000"/>
              </a:lnSpc>
              <a:spcBef>
                <a:spcPts val="0"/>
              </a:spcBef>
              <a:spcAft>
                <a:spcPts val="0"/>
              </a:spcAft>
              <a:buClr>
                <a:schemeClr val="dk1"/>
              </a:buClr>
              <a:buSzPts val="1100"/>
              <a:buFont typeface="Arial"/>
              <a:buNone/>
              <a:tabLst/>
              <a:defRPr/>
            </a:pPr>
            <a:r>
              <a:rPr kumimoji="0" lang="en-US" sz="1800" b="1" i="1" u="none" strike="noStrike" kern="1200" cap="none" spc="0" normalizeH="0" baseline="0" noProof="0" dirty="0">
                <a:ln>
                  <a:noFill/>
                </a:ln>
                <a:solidFill>
                  <a:schemeClr val="lt1"/>
                </a:solidFill>
                <a:effectLst/>
                <a:uLnTx/>
                <a:uFillTx/>
                <a:latin typeface="+mj-lt"/>
                <a:ea typeface="+mj-ea"/>
                <a:cs typeface="+mj-cs"/>
              </a:rPr>
              <a:t>Candidate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ENCORE : AFFIDAVIT PORTAL</a:t>
            </a:r>
            <a:endParaRPr lang="en-US" sz="1900" b="1" dirty="0"/>
          </a:p>
        </p:txBody>
      </p:sp>
      <p:sp>
        <p:nvSpPr>
          <p:cNvPr id="172" name="Google Shape;1191;p109"/>
          <p:cNvSpPr/>
          <p:nvPr/>
        </p:nvSpPr>
        <p:spPr>
          <a:xfrm rot="5400000" flipH="1">
            <a:off x="1691078" y="-414679"/>
            <a:ext cx="2379600" cy="5761760"/>
          </a:xfrm>
          <a:prstGeom prst="round2SameRect">
            <a:avLst>
              <a:gd name="adj1" fmla="val 50000"/>
              <a:gd name="adj2" fmla="val 0"/>
            </a:avLst>
          </a:prstGeom>
          <a:gradFill>
            <a:gsLst>
              <a:gs pos="0">
                <a:srgbClr val="7F7F7F">
                  <a:alpha val="72941"/>
                </a:srgbClr>
              </a:gs>
              <a:gs pos="100000">
                <a:srgbClr val="3F3F3F">
                  <a:alpha val="89803"/>
                </a:srgbClr>
              </a:gs>
            </a:gsLst>
            <a:lin ang="270000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2" name="Google Shape;1192;p109"/>
          <p:cNvSpPr/>
          <p:nvPr/>
        </p:nvSpPr>
        <p:spPr>
          <a:xfrm>
            <a:off x="3499923" y="1307523"/>
            <a:ext cx="2332841" cy="2303533"/>
          </a:xfrm>
          <a:prstGeom prst="ellipse">
            <a:avLst/>
          </a:prstGeom>
          <a:gradFill>
            <a:gsLst>
              <a:gs pos="0">
                <a:srgbClr val="FFC000"/>
              </a:gs>
              <a:gs pos="100000">
                <a:srgbClr val="FF58D4"/>
              </a:gs>
            </a:gsLst>
            <a:lin ang="2700006" scaled="0"/>
          </a:gradFill>
          <a:ln>
            <a:noFill/>
          </a:ln>
          <a:effectLst>
            <a:outerShdw blurRad="508000" dist="38100" dir="2700000" algn="tl" rotWithShape="0">
              <a:srgbClr val="000000">
                <a:alpha val="2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4" name="Google Shape;1194;p109"/>
          <p:cNvSpPr/>
          <p:nvPr/>
        </p:nvSpPr>
        <p:spPr>
          <a:xfrm>
            <a:off x="152400" y="1407968"/>
            <a:ext cx="3200400" cy="2133600"/>
          </a:xfrm>
          <a:prstGeom prst="rect">
            <a:avLst/>
          </a:prstGeom>
          <a:noFill/>
          <a:ln>
            <a:noFill/>
          </a:ln>
        </p:spPr>
        <p:txBody>
          <a:bodyPr spcFirstLastPara="1" wrap="square" lIns="0" tIns="0" rIns="0" bIns="0" anchor="ctr" anchorCtr="0">
            <a:noAutofit/>
          </a:bodyPr>
          <a:lstStyle/>
          <a:p>
            <a:pPr lvl="0" algn="ctr"/>
            <a:r>
              <a:rPr lang="en-US" i="1" dirty="0">
                <a:solidFill>
                  <a:schemeClr val="lt1"/>
                </a:solidFill>
                <a:latin typeface="Calibri"/>
                <a:ea typeface="Calibri"/>
                <a:cs typeface="Calibri"/>
                <a:sym typeface="Calibri"/>
              </a:rPr>
              <a:t>Using this facility, any citizens can view the details of all accepted, rejected, withdrawn and contesting contestants, including the  affidavit provided by the candidate</a:t>
            </a:r>
          </a:p>
        </p:txBody>
      </p:sp>
      <p:sp>
        <p:nvSpPr>
          <p:cNvPr id="185" name="Google Shape;1195;p109"/>
          <p:cNvSpPr/>
          <p:nvPr/>
        </p:nvSpPr>
        <p:spPr>
          <a:xfrm>
            <a:off x="5132944" y="1421926"/>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6" name="Google Shape;1196;p109"/>
          <p:cNvSpPr/>
          <p:nvPr/>
        </p:nvSpPr>
        <p:spPr>
          <a:xfrm>
            <a:off x="5447351" y="2151835"/>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7" name="Google Shape;1197;p109"/>
          <p:cNvSpPr/>
          <p:nvPr/>
        </p:nvSpPr>
        <p:spPr>
          <a:xfrm>
            <a:off x="5132944" y="2926092"/>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8" name="Google Shape;1198;p109"/>
          <p:cNvSpPr txBox="1"/>
          <p:nvPr/>
        </p:nvSpPr>
        <p:spPr>
          <a:xfrm>
            <a:off x="6000750" y="1588151"/>
            <a:ext cx="2990850" cy="221599"/>
          </a:xfrm>
          <a:prstGeom prst="rect">
            <a:avLst/>
          </a:prstGeom>
          <a:noFill/>
          <a:ln>
            <a:noFill/>
          </a:ln>
        </p:spPr>
        <p:txBody>
          <a:bodyPr spcFirstLastPara="1" wrap="square" lIns="0" tIns="0" rIns="0" bIns="0" anchor="ctr" anchorCtr="0">
            <a:spAutoFit/>
          </a:bodyPr>
          <a:lstStyle/>
          <a:p>
            <a:pPr lvl="0">
              <a:lnSpc>
                <a:spcPct val="90000"/>
              </a:lnSpc>
              <a:buClr>
                <a:schemeClr val="dk1"/>
              </a:buClr>
              <a:buSzPts val="1100"/>
            </a:pPr>
            <a:r>
              <a:rPr lang="en-US" sz="1600" i="1" dirty="0">
                <a:solidFill>
                  <a:schemeClr val="dk1"/>
                </a:solidFill>
              </a:rPr>
              <a:t>Displays complete candidate profile</a:t>
            </a:r>
          </a:p>
        </p:txBody>
      </p:sp>
      <p:sp>
        <p:nvSpPr>
          <p:cNvPr id="189" name="Google Shape;1199;p109"/>
          <p:cNvSpPr txBox="1"/>
          <p:nvPr/>
        </p:nvSpPr>
        <p:spPr>
          <a:xfrm>
            <a:off x="6248400" y="2100696"/>
            <a:ext cx="2666999" cy="443198"/>
          </a:xfrm>
          <a:prstGeom prst="rect">
            <a:avLst/>
          </a:prstGeom>
          <a:noFill/>
          <a:ln>
            <a:noFill/>
          </a:ln>
        </p:spPr>
        <p:txBody>
          <a:bodyPr spcFirstLastPara="1" wrap="square" lIns="0" tIns="0" rIns="0" bIns="0" anchor="ctr" anchorCtr="0">
            <a:spAutoFit/>
          </a:bodyPr>
          <a:lstStyle/>
          <a:p>
            <a:pPr lvl="0">
              <a:lnSpc>
                <a:spcPct val="90000"/>
              </a:lnSpc>
              <a:buClr>
                <a:schemeClr val="dk1"/>
              </a:buClr>
              <a:buSzPts val="1100"/>
            </a:pPr>
            <a:r>
              <a:rPr lang="en-US" sz="1600" i="1" dirty="0">
                <a:solidFill>
                  <a:schemeClr val="dk1"/>
                </a:solidFill>
              </a:rPr>
              <a:t>Contesting candidates list as per FORM 7A</a:t>
            </a:r>
          </a:p>
        </p:txBody>
      </p:sp>
      <p:sp>
        <p:nvSpPr>
          <p:cNvPr id="190" name="Google Shape;1200;p109"/>
          <p:cNvSpPr txBox="1"/>
          <p:nvPr/>
        </p:nvSpPr>
        <p:spPr>
          <a:xfrm>
            <a:off x="6000750" y="2932915"/>
            <a:ext cx="2990850" cy="443198"/>
          </a:xfrm>
          <a:prstGeom prst="rect">
            <a:avLst/>
          </a:prstGeom>
          <a:noFill/>
          <a:ln>
            <a:noFill/>
          </a:ln>
        </p:spPr>
        <p:txBody>
          <a:bodyPr spcFirstLastPara="1" wrap="square" lIns="0" tIns="0" rIns="0" bIns="0" anchor="ctr" anchorCtr="0">
            <a:spAutoFit/>
          </a:bodyPr>
          <a:lstStyle/>
          <a:p>
            <a:pPr lvl="0">
              <a:lnSpc>
                <a:spcPct val="90000"/>
              </a:lnSpc>
              <a:buClr>
                <a:schemeClr val="dk1"/>
              </a:buClr>
              <a:buSzPts val="1100"/>
            </a:pPr>
            <a:r>
              <a:rPr lang="en-US" sz="1600" i="1" dirty="0">
                <a:solidFill>
                  <a:schemeClr val="dk1"/>
                </a:solidFill>
              </a:rPr>
              <a:t>Scrutiny status with affidavit and counter affidavit.</a:t>
            </a:r>
          </a:p>
        </p:txBody>
      </p:sp>
      <p:cxnSp>
        <p:nvCxnSpPr>
          <p:cNvPr id="191" name="Google Shape;1201;p109"/>
          <p:cNvCxnSpPr/>
          <p:nvPr/>
        </p:nvCxnSpPr>
        <p:spPr>
          <a:xfrm>
            <a:off x="6284831" y="1951624"/>
            <a:ext cx="2859000" cy="0"/>
          </a:xfrm>
          <a:prstGeom prst="straightConnector1">
            <a:avLst/>
          </a:prstGeom>
          <a:noFill/>
          <a:ln w="9525" cap="flat" cmpd="sng">
            <a:solidFill>
              <a:srgbClr val="595959"/>
            </a:solidFill>
            <a:prstDash val="dash"/>
            <a:miter lim="800000"/>
            <a:headEnd type="none" w="sm" len="sm"/>
            <a:tailEnd type="none" w="sm" len="sm"/>
          </a:ln>
        </p:spPr>
      </p:cxnSp>
      <p:cxnSp>
        <p:nvCxnSpPr>
          <p:cNvPr id="192" name="Google Shape;1202;p109"/>
          <p:cNvCxnSpPr/>
          <p:nvPr/>
        </p:nvCxnSpPr>
        <p:spPr>
          <a:xfrm>
            <a:off x="6284831" y="2711986"/>
            <a:ext cx="2859000" cy="0"/>
          </a:xfrm>
          <a:prstGeom prst="straightConnector1">
            <a:avLst/>
          </a:prstGeom>
          <a:noFill/>
          <a:ln w="9525" cap="flat" cmpd="sng">
            <a:solidFill>
              <a:srgbClr val="595959"/>
            </a:solidFill>
            <a:prstDash val="dash"/>
            <a:miter lim="800000"/>
            <a:headEnd type="none" w="sm" len="sm"/>
            <a:tailEnd type="none" w="sm" len="sm"/>
          </a:ln>
        </p:spPr>
      </p:cxnSp>
      <p:grpSp>
        <p:nvGrpSpPr>
          <p:cNvPr id="2" name="Google Shape;1203;p109"/>
          <p:cNvGrpSpPr/>
          <p:nvPr/>
        </p:nvGrpSpPr>
        <p:grpSpPr>
          <a:xfrm>
            <a:off x="5317573" y="1623820"/>
            <a:ext cx="259557" cy="225028"/>
            <a:chOff x="8447088" y="2925764"/>
            <a:chExt cx="346076" cy="300038"/>
          </a:xfrm>
        </p:grpSpPr>
        <p:sp>
          <p:nvSpPr>
            <p:cNvPr id="194" name="Google Shape;1204;p109"/>
            <p:cNvSpPr/>
            <p:nvPr/>
          </p:nvSpPr>
          <p:spPr>
            <a:xfrm>
              <a:off x="8447088" y="3030539"/>
              <a:ext cx="76200" cy="134938"/>
            </a:xfrm>
            <a:custGeom>
              <a:avLst/>
              <a:gdLst/>
              <a:ahLst/>
              <a:cxnLst/>
              <a:rect l="l" t="t" r="r" b="b"/>
              <a:pathLst>
                <a:path w="20" h="36" extrusionOk="0">
                  <a:moveTo>
                    <a:pt x="0" y="0"/>
                  </a:moveTo>
                  <a:cubicBezTo>
                    <a:pt x="0" y="12"/>
                    <a:pt x="0" y="12"/>
                    <a:pt x="0" y="12"/>
                  </a:cubicBezTo>
                  <a:cubicBezTo>
                    <a:pt x="0" y="15"/>
                    <a:pt x="1" y="18"/>
                    <a:pt x="4" y="18"/>
                  </a:cubicBezTo>
                  <a:cubicBezTo>
                    <a:pt x="4" y="36"/>
                    <a:pt x="4" y="36"/>
                    <a:pt x="4" y="36"/>
                  </a:cubicBezTo>
                  <a:cubicBezTo>
                    <a:pt x="16" y="36"/>
                    <a:pt x="16" y="36"/>
                    <a:pt x="16" y="36"/>
                  </a:cubicBezTo>
                  <a:cubicBezTo>
                    <a:pt x="16" y="18"/>
                    <a:pt x="16" y="18"/>
                    <a:pt x="16" y="18"/>
                  </a:cubicBezTo>
                  <a:cubicBezTo>
                    <a:pt x="19" y="18"/>
                    <a:pt x="20" y="15"/>
                    <a:pt x="20" y="12"/>
                  </a:cubicBezTo>
                  <a:cubicBezTo>
                    <a:pt x="20" y="0"/>
                    <a:pt x="20" y="0"/>
                    <a:pt x="20" y="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5" name="Google Shape;1205;p109"/>
            <p:cNvSpPr/>
            <p:nvPr/>
          </p:nvSpPr>
          <p:spPr>
            <a:xfrm>
              <a:off x="8718551" y="3030539"/>
              <a:ext cx="74613" cy="134938"/>
            </a:xfrm>
            <a:custGeom>
              <a:avLst/>
              <a:gdLst/>
              <a:ahLst/>
              <a:cxnLst/>
              <a:rect l="l" t="t" r="r" b="b"/>
              <a:pathLst>
                <a:path w="20" h="36" extrusionOk="0">
                  <a:moveTo>
                    <a:pt x="0" y="0"/>
                  </a:moveTo>
                  <a:cubicBezTo>
                    <a:pt x="0" y="12"/>
                    <a:pt x="0" y="12"/>
                    <a:pt x="0" y="12"/>
                  </a:cubicBezTo>
                  <a:cubicBezTo>
                    <a:pt x="0" y="15"/>
                    <a:pt x="1" y="18"/>
                    <a:pt x="4" y="18"/>
                  </a:cubicBezTo>
                  <a:cubicBezTo>
                    <a:pt x="4" y="36"/>
                    <a:pt x="4" y="36"/>
                    <a:pt x="4" y="36"/>
                  </a:cubicBezTo>
                  <a:cubicBezTo>
                    <a:pt x="16" y="36"/>
                    <a:pt x="16" y="36"/>
                    <a:pt x="16" y="36"/>
                  </a:cubicBezTo>
                  <a:cubicBezTo>
                    <a:pt x="16" y="18"/>
                    <a:pt x="16" y="18"/>
                    <a:pt x="16" y="18"/>
                  </a:cubicBezTo>
                  <a:cubicBezTo>
                    <a:pt x="19" y="18"/>
                    <a:pt x="20" y="15"/>
                    <a:pt x="20" y="12"/>
                  </a:cubicBezTo>
                  <a:cubicBezTo>
                    <a:pt x="20" y="0"/>
                    <a:pt x="20" y="0"/>
                    <a:pt x="20" y="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6" name="Google Shape;1206;p109"/>
            <p:cNvSpPr/>
            <p:nvPr/>
          </p:nvSpPr>
          <p:spPr>
            <a:xfrm>
              <a:off x="8567738" y="3030539"/>
              <a:ext cx="104775" cy="195263"/>
            </a:xfrm>
            <a:custGeom>
              <a:avLst/>
              <a:gdLst/>
              <a:ahLst/>
              <a:cxnLst/>
              <a:rect l="l" t="t" r="r" b="b"/>
              <a:pathLst>
                <a:path w="28" h="52" extrusionOk="0">
                  <a:moveTo>
                    <a:pt x="0" y="0"/>
                  </a:moveTo>
                  <a:cubicBezTo>
                    <a:pt x="28" y="0"/>
                    <a:pt x="28" y="0"/>
                    <a:pt x="28" y="0"/>
                  </a:cubicBezTo>
                  <a:cubicBezTo>
                    <a:pt x="28" y="20"/>
                    <a:pt x="28" y="20"/>
                    <a:pt x="28" y="20"/>
                  </a:cubicBezTo>
                  <a:cubicBezTo>
                    <a:pt x="28" y="24"/>
                    <a:pt x="24" y="28"/>
                    <a:pt x="20" y="28"/>
                  </a:cubicBezTo>
                  <a:cubicBezTo>
                    <a:pt x="20" y="52"/>
                    <a:pt x="20" y="52"/>
                    <a:pt x="20" y="52"/>
                  </a:cubicBezTo>
                  <a:cubicBezTo>
                    <a:pt x="8" y="52"/>
                    <a:pt x="8" y="52"/>
                    <a:pt x="8" y="52"/>
                  </a:cubicBezTo>
                  <a:cubicBezTo>
                    <a:pt x="8" y="28"/>
                    <a:pt x="8" y="28"/>
                    <a:pt x="8" y="28"/>
                  </a:cubicBezTo>
                  <a:cubicBezTo>
                    <a:pt x="4" y="28"/>
                    <a:pt x="0" y="24"/>
                    <a:pt x="0" y="2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7" name="Google Shape;1207;p109"/>
            <p:cNvSpPr/>
            <p:nvPr/>
          </p:nvSpPr>
          <p:spPr>
            <a:xfrm>
              <a:off x="8462963" y="2955926"/>
              <a:ext cx="44450" cy="44450"/>
            </a:xfrm>
            <a:custGeom>
              <a:avLst/>
              <a:gdLst/>
              <a:ahLst/>
              <a:cxnLst/>
              <a:rect l="l" t="t" r="r" b="b"/>
              <a:pathLst>
                <a:path w="12" h="12" extrusionOk="0">
                  <a:moveTo>
                    <a:pt x="12" y="6"/>
                  </a:moveTo>
                  <a:cubicBezTo>
                    <a:pt x="12" y="9"/>
                    <a:pt x="9" y="12"/>
                    <a:pt x="6" y="12"/>
                  </a:cubicBezTo>
                  <a:cubicBezTo>
                    <a:pt x="6" y="12"/>
                    <a:pt x="6" y="12"/>
                    <a:pt x="6" y="12"/>
                  </a:cubicBezTo>
                  <a:cubicBezTo>
                    <a:pt x="3" y="12"/>
                    <a:pt x="0" y="9"/>
                    <a:pt x="0" y="6"/>
                  </a:cubicBezTo>
                  <a:cubicBezTo>
                    <a:pt x="0" y="6"/>
                    <a:pt x="0" y="6"/>
                    <a:pt x="0" y="6"/>
                  </a:cubicBezTo>
                  <a:cubicBezTo>
                    <a:pt x="0" y="3"/>
                    <a:pt x="3" y="0"/>
                    <a:pt x="6" y="0"/>
                  </a:cubicBezTo>
                  <a:cubicBezTo>
                    <a:pt x="6" y="0"/>
                    <a:pt x="6" y="0"/>
                    <a:pt x="6" y="0"/>
                  </a:cubicBezTo>
                  <a:cubicBezTo>
                    <a:pt x="9" y="0"/>
                    <a:pt x="12" y="3"/>
                    <a:pt x="12" y="6"/>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8" name="Google Shape;1208;p109"/>
            <p:cNvSpPr/>
            <p:nvPr/>
          </p:nvSpPr>
          <p:spPr>
            <a:xfrm>
              <a:off x="8732838" y="2955926"/>
              <a:ext cx="46038" cy="44450"/>
            </a:xfrm>
            <a:custGeom>
              <a:avLst/>
              <a:gdLst/>
              <a:ahLst/>
              <a:cxnLst/>
              <a:rect l="l" t="t" r="r" b="b"/>
              <a:pathLst>
                <a:path w="12" h="12" extrusionOk="0">
                  <a:moveTo>
                    <a:pt x="12" y="6"/>
                  </a:moveTo>
                  <a:cubicBezTo>
                    <a:pt x="12" y="9"/>
                    <a:pt x="9" y="12"/>
                    <a:pt x="6" y="12"/>
                  </a:cubicBezTo>
                  <a:cubicBezTo>
                    <a:pt x="6" y="12"/>
                    <a:pt x="6" y="12"/>
                    <a:pt x="6" y="12"/>
                  </a:cubicBezTo>
                  <a:cubicBezTo>
                    <a:pt x="3" y="12"/>
                    <a:pt x="0" y="9"/>
                    <a:pt x="0" y="6"/>
                  </a:cubicBezTo>
                  <a:cubicBezTo>
                    <a:pt x="0" y="6"/>
                    <a:pt x="0" y="6"/>
                    <a:pt x="0" y="6"/>
                  </a:cubicBezTo>
                  <a:cubicBezTo>
                    <a:pt x="0" y="3"/>
                    <a:pt x="3" y="0"/>
                    <a:pt x="6" y="0"/>
                  </a:cubicBezTo>
                  <a:cubicBezTo>
                    <a:pt x="6" y="0"/>
                    <a:pt x="6" y="0"/>
                    <a:pt x="6" y="0"/>
                  </a:cubicBezTo>
                  <a:cubicBezTo>
                    <a:pt x="9" y="0"/>
                    <a:pt x="12" y="3"/>
                    <a:pt x="12" y="6"/>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9" name="Google Shape;1209;p109"/>
            <p:cNvSpPr/>
            <p:nvPr/>
          </p:nvSpPr>
          <p:spPr>
            <a:xfrm>
              <a:off x="8583613" y="2925764"/>
              <a:ext cx="74613" cy="74613"/>
            </a:xfrm>
            <a:custGeom>
              <a:avLst/>
              <a:gdLst/>
              <a:ahLst/>
              <a:cxnLst/>
              <a:rect l="l" t="t" r="r" b="b"/>
              <a:pathLst>
                <a:path w="20" h="20" extrusionOk="0">
                  <a:moveTo>
                    <a:pt x="20" y="10"/>
                  </a:moveTo>
                  <a:cubicBezTo>
                    <a:pt x="20" y="16"/>
                    <a:pt x="16" y="20"/>
                    <a:pt x="10" y="20"/>
                  </a:cubicBezTo>
                  <a:cubicBezTo>
                    <a:pt x="10" y="20"/>
                    <a:pt x="10" y="20"/>
                    <a:pt x="10" y="20"/>
                  </a:cubicBezTo>
                  <a:cubicBezTo>
                    <a:pt x="4" y="20"/>
                    <a:pt x="0" y="16"/>
                    <a:pt x="0" y="10"/>
                  </a:cubicBezTo>
                  <a:cubicBezTo>
                    <a:pt x="0" y="10"/>
                    <a:pt x="0" y="10"/>
                    <a:pt x="0" y="10"/>
                  </a:cubicBezTo>
                  <a:cubicBezTo>
                    <a:pt x="0" y="4"/>
                    <a:pt x="4" y="0"/>
                    <a:pt x="10" y="0"/>
                  </a:cubicBezTo>
                  <a:cubicBezTo>
                    <a:pt x="10" y="0"/>
                    <a:pt x="10" y="0"/>
                    <a:pt x="10" y="0"/>
                  </a:cubicBezTo>
                  <a:cubicBezTo>
                    <a:pt x="16" y="0"/>
                    <a:pt x="20" y="4"/>
                    <a:pt x="20" y="10"/>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3" name="Google Shape;1210;p109"/>
          <p:cNvGrpSpPr/>
          <p:nvPr/>
        </p:nvGrpSpPr>
        <p:grpSpPr>
          <a:xfrm>
            <a:off x="5645077" y="2336465"/>
            <a:ext cx="233362" cy="259556"/>
            <a:chOff x="5578475" y="5060951"/>
            <a:chExt cx="311150" cy="346075"/>
          </a:xfrm>
        </p:grpSpPr>
        <p:sp>
          <p:nvSpPr>
            <p:cNvPr id="201" name="Google Shape;1211;p109"/>
            <p:cNvSpPr/>
            <p:nvPr/>
          </p:nvSpPr>
          <p:spPr>
            <a:xfrm>
              <a:off x="5578475" y="5060951"/>
              <a:ext cx="311150" cy="346075"/>
            </a:xfrm>
            <a:custGeom>
              <a:avLst/>
              <a:gdLst/>
              <a:ahLst/>
              <a:cxnLst/>
              <a:rect l="l" t="t" r="r" b="b"/>
              <a:pathLst>
                <a:path w="83" h="92" extrusionOk="0">
                  <a:moveTo>
                    <a:pt x="74" y="32"/>
                  </a:moveTo>
                  <a:cubicBezTo>
                    <a:pt x="74" y="11"/>
                    <a:pt x="55" y="0"/>
                    <a:pt x="38" y="0"/>
                  </a:cubicBezTo>
                  <a:cubicBezTo>
                    <a:pt x="17" y="0"/>
                    <a:pt x="0" y="17"/>
                    <a:pt x="0" y="38"/>
                  </a:cubicBezTo>
                  <a:cubicBezTo>
                    <a:pt x="0" y="50"/>
                    <a:pt x="4" y="62"/>
                    <a:pt x="16" y="69"/>
                  </a:cubicBezTo>
                  <a:cubicBezTo>
                    <a:pt x="16" y="92"/>
                    <a:pt x="16" y="92"/>
                    <a:pt x="16" y="92"/>
                  </a:cubicBezTo>
                  <a:cubicBezTo>
                    <a:pt x="56" y="92"/>
                    <a:pt x="56" y="92"/>
                    <a:pt x="56" y="92"/>
                  </a:cubicBezTo>
                  <a:cubicBezTo>
                    <a:pt x="56" y="78"/>
                    <a:pt x="56" y="78"/>
                    <a:pt x="56" y="78"/>
                  </a:cubicBezTo>
                  <a:cubicBezTo>
                    <a:pt x="64" y="78"/>
                    <a:pt x="68" y="78"/>
                    <a:pt x="71" y="75"/>
                  </a:cubicBezTo>
                  <a:cubicBezTo>
                    <a:pt x="74" y="71"/>
                    <a:pt x="74" y="56"/>
                    <a:pt x="74" y="56"/>
                  </a:cubicBezTo>
                  <a:cubicBezTo>
                    <a:pt x="74" y="56"/>
                    <a:pt x="78" y="56"/>
                    <a:pt x="80" y="56"/>
                  </a:cubicBezTo>
                  <a:cubicBezTo>
                    <a:pt x="81" y="56"/>
                    <a:pt x="82" y="56"/>
                    <a:pt x="82" y="55"/>
                  </a:cubicBezTo>
                  <a:cubicBezTo>
                    <a:pt x="83" y="54"/>
                    <a:pt x="83" y="53"/>
                    <a:pt x="83" y="52"/>
                  </a:cubicBezTo>
                  <a:cubicBezTo>
                    <a:pt x="83" y="46"/>
                    <a:pt x="74" y="35"/>
                    <a:pt x="74" y="32"/>
                  </a:cubicBez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2" name="Google Shape;1212;p109"/>
            <p:cNvSpPr/>
            <p:nvPr/>
          </p:nvSpPr>
          <p:spPr>
            <a:xfrm>
              <a:off x="5672138" y="5106988"/>
              <a:ext cx="107950" cy="192088"/>
            </a:xfrm>
            <a:custGeom>
              <a:avLst/>
              <a:gdLst/>
              <a:ahLst/>
              <a:cxnLst/>
              <a:rect l="l" t="t" r="r" b="b"/>
              <a:pathLst>
                <a:path w="68" h="121" extrusionOk="0">
                  <a:moveTo>
                    <a:pt x="26" y="0"/>
                  </a:moveTo>
                  <a:lnTo>
                    <a:pt x="61" y="0"/>
                  </a:lnTo>
                  <a:lnTo>
                    <a:pt x="45" y="38"/>
                  </a:lnTo>
                  <a:lnTo>
                    <a:pt x="68" y="38"/>
                  </a:lnTo>
                  <a:lnTo>
                    <a:pt x="14" y="121"/>
                  </a:lnTo>
                  <a:lnTo>
                    <a:pt x="26" y="66"/>
                  </a:lnTo>
                  <a:lnTo>
                    <a:pt x="0" y="66"/>
                  </a:lnTo>
                  <a:lnTo>
                    <a:pt x="26" y="0"/>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5" name="Google Shape;1213;p109"/>
          <p:cNvGrpSpPr/>
          <p:nvPr/>
        </p:nvGrpSpPr>
        <p:grpSpPr>
          <a:xfrm>
            <a:off x="5317574" y="3110722"/>
            <a:ext cx="259556" cy="259519"/>
            <a:chOff x="3398838" y="2894014"/>
            <a:chExt cx="346075" cy="346025"/>
          </a:xfrm>
        </p:grpSpPr>
        <p:sp>
          <p:nvSpPr>
            <p:cNvPr id="204" name="Google Shape;1214;p109"/>
            <p:cNvSpPr/>
            <p:nvPr/>
          </p:nvSpPr>
          <p:spPr>
            <a:xfrm>
              <a:off x="3609976" y="3195639"/>
              <a:ext cx="88800" cy="44400"/>
            </a:xfrm>
            <a:prstGeom prst="rect">
              <a:avLst/>
            </a:pr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5" name="Google Shape;1215;p109"/>
            <p:cNvSpPr/>
            <p:nvPr/>
          </p:nvSpPr>
          <p:spPr>
            <a:xfrm>
              <a:off x="3624263" y="2976564"/>
              <a:ext cx="120650" cy="219075"/>
            </a:xfrm>
            <a:custGeom>
              <a:avLst/>
              <a:gdLst/>
              <a:ahLst/>
              <a:cxnLst/>
              <a:rect l="l" t="t" r="r" b="b"/>
              <a:pathLst>
                <a:path w="32" h="58" extrusionOk="0">
                  <a:moveTo>
                    <a:pt x="16" y="58"/>
                  </a:moveTo>
                  <a:cubicBezTo>
                    <a:pt x="16" y="52"/>
                    <a:pt x="16" y="52"/>
                    <a:pt x="16" y="52"/>
                  </a:cubicBezTo>
                  <a:cubicBezTo>
                    <a:pt x="16" y="52"/>
                    <a:pt x="29" y="39"/>
                    <a:pt x="32" y="36"/>
                  </a:cubicBezTo>
                  <a:cubicBezTo>
                    <a:pt x="32" y="31"/>
                    <a:pt x="32" y="4"/>
                    <a:pt x="32" y="4"/>
                  </a:cubicBezTo>
                  <a:cubicBezTo>
                    <a:pt x="32" y="4"/>
                    <a:pt x="22" y="0"/>
                    <a:pt x="22" y="28"/>
                  </a:cubicBezTo>
                  <a:cubicBezTo>
                    <a:pt x="10" y="40"/>
                    <a:pt x="10" y="40"/>
                    <a:pt x="10" y="40"/>
                  </a:cubicBezTo>
                  <a:cubicBezTo>
                    <a:pt x="13" y="28"/>
                    <a:pt x="13" y="28"/>
                    <a:pt x="13" y="28"/>
                  </a:cubicBezTo>
                  <a:cubicBezTo>
                    <a:pt x="14" y="22"/>
                    <a:pt x="9" y="20"/>
                    <a:pt x="6" y="24"/>
                  </a:cubicBezTo>
                  <a:cubicBezTo>
                    <a:pt x="3" y="28"/>
                    <a:pt x="0" y="40"/>
                    <a:pt x="0" y="40"/>
                  </a:cubicBezTo>
                  <a:cubicBezTo>
                    <a:pt x="0" y="58"/>
                    <a:pt x="0" y="58"/>
                    <a:pt x="0" y="58"/>
                  </a:cubicBezTo>
                </a:path>
              </a:pathLst>
            </a:custGeom>
            <a:noFill/>
            <a:ln w="12700" cap="rnd"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6" name="Google Shape;1216;p109"/>
            <p:cNvSpPr/>
            <p:nvPr/>
          </p:nvSpPr>
          <p:spPr>
            <a:xfrm>
              <a:off x="3444876" y="3195639"/>
              <a:ext cx="88800" cy="44400"/>
            </a:xfrm>
            <a:prstGeom prst="rect">
              <a:avLst/>
            </a:pr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7" name="Google Shape;1217;p109"/>
            <p:cNvSpPr/>
            <p:nvPr/>
          </p:nvSpPr>
          <p:spPr>
            <a:xfrm>
              <a:off x="3398838" y="2976564"/>
              <a:ext cx="120650" cy="219075"/>
            </a:xfrm>
            <a:custGeom>
              <a:avLst/>
              <a:gdLst/>
              <a:ahLst/>
              <a:cxnLst/>
              <a:rect l="l" t="t" r="r" b="b"/>
              <a:pathLst>
                <a:path w="32" h="58" extrusionOk="0">
                  <a:moveTo>
                    <a:pt x="16" y="58"/>
                  </a:moveTo>
                  <a:cubicBezTo>
                    <a:pt x="16" y="52"/>
                    <a:pt x="16" y="52"/>
                    <a:pt x="16" y="52"/>
                  </a:cubicBezTo>
                  <a:cubicBezTo>
                    <a:pt x="16" y="52"/>
                    <a:pt x="4" y="39"/>
                    <a:pt x="0" y="36"/>
                  </a:cubicBezTo>
                  <a:cubicBezTo>
                    <a:pt x="0" y="31"/>
                    <a:pt x="0" y="4"/>
                    <a:pt x="0" y="4"/>
                  </a:cubicBezTo>
                  <a:cubicBezTo>
                    <a:pt x="0" y="4"/>
                    <a:pt x="10" y="0"/>
                    <a:pt x="10" y="28"/>
                  </a:cubicBezTo>
                  <a:cubicBezTo>
                    <a:pt x="22" y="40"/>
                    <a:pt x="22" y="40"/>
                    <a:pt x="22" y="40"/>
                  </a:cubicBezTo>
                  <a:cubicBezTo>
                    <a:pt x="19" y="28"/>
                    <a:pt x="19" y="28"/>
                    <a:pt x="19" y="28"/>
                  </a:cubicBezTo>
                  <a:cubicBezTo>
                    <a:pt x="18" y="22"/>
                    <a:pt x="23" y="20"/>
                    <a:pt x="26" y="24"/>
                  </a:cubicBezTo>
                  <a:cubicBezTo>
                    <a:pt x="29" y="28"/>
                    <a:pt x="32" y="40"/>
                    <a:pt x="32" y="40"/>
                  </a:cubicBezTo>
                  <a:cubicBezTo>
                    <a:pt x="32" y="58"/>
                    <a:pt x="32" y="58"/>
                    <a:pt x="32" y="58"/>
                  </a:cubicBezTo>
                </a:path>
              </a:pathLst>
            </a:custGeom>
            <a:noFill/>
            <a:ln w="12700" cap="rnd"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8" name="Google Shape;1218;p109"/>
            <p:cNvSpPr/>
            <p:nvPr/>
          </p:nvSpPr>
          <p:spPr>
            <a:xfrm>
              <a:off x="3489326" y="2940051"/>
              <a:ext cx="165100" cy="134938"/>
            </a:xfrm>
            <a:custGeom>
              <a:avLst/>
              <a:gdLst/>
              <a:ahLst/>
              <a:cxnLst/>
              <a:rect l="l" t="t" r="r" b="b"/>
              <a:pathLst>
                <a:path w="104" h="85" extrusionOk="0">
                  <a:moveTo>
                    <a:pt x="47" y="28"/>
                  </a:moveTo>
                  <a:lnTo>
                    <a:pt x="0" y="0"/>
                  </a:lnTo>
                  <a:lnTo>
                    <a:pt x="0" y="57"/>
                  </a:lnTo>
                  <a:lnTo>
                    <a:pt x="47" y="85"/>
                  </a:lnTo>
                  <a:lnTo>
                    <a:pt x="104" y="57"/>
                  </a:lnTo>
                  <a:lnTo>
                    <a:pt x="104" y="0"/>
                  </a:lnTo>
                  <a:lnTo>
                    <a:pt x="47" y="28"/>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9" name="Google Shape;1219;p109"/>
            <p:cNvSpPr/>
            <p:nvPr/>
          </p:nvSpPr>
          <p:spPr>
            <a:xfrm>
              <a:off x="3489326" y="2894014"/>
              <a:ext cx="165100" cy="90488"/>
            </a:xfrm>
            <a:custGeom>
              <a:avLst/>
              <a:gdLst/>
              <a:ahLst/>
              <a:cxnLst/>
              <a:rect l="l" t="t" r="r" b="b"/>
              <a:pathLst>
                <a:path w="104" h="57" extrusionOk="0">
                  <a:moveTo>
                    <a:pt x="52" y="0"/>
                  </a:moveTo>
                  <a:lnTo>
                    <a:pt x="0" y="29"/>
                  </a:lnTo>
                  <a:lnTo>
                    <a:pt x="47" y="57"/>
                  </a:lnTo>
                  <a:lnTo>
                    <a:pt x="104" y="29"/>
                  </a:lnTo>
                  <a:lnTo>
                    <a:pt x="52" y="0"/>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cxnSp>
          <p:nvCxnSpPr>
            <p:cNvPr id="210" name="Google Shape;1220;p109"/>
            <p:cNvCxnSpPr/>
            <p:nvPr/>
          </p:nvCxnSpPr>
          <p:spPr>
            <a:xfrm>
              <a:off x="3563938" y="2984501"/>
              <a:ext cx="0" cy="90600"/>
            </a:xfrm>
            <a:prstGeom prst="straightConnector1">
              <a:avLst/>
            </a:prstGeom>
            <a:noFill/>
            <a:ln w="12700" cap="flat" cmpd="sng">
              <a:solidFill>
                <a:srgbClr val="3F3F3F"/>
              </a:solidFill>
              <a:prstDash val="solid"/>
              <a:round/>
              <a:headEnd type="none" w="med" len="med"/>
              <a:tailEnd type="none" w="med" len="med"/>
            </a:ln>
          </p:spPr>
        </p:cxnSp>
      </p:grpSp>
      <p:sp>
        <p:nvSpPr>
          <p:cNvPr id="34" name="Google Shape;1349;p113"/>
          <p:cNvSpPr txBox="1">
            <a:spLocks/>
          </p:cNvSpPr>
          <p:nvPr/>
        </p:nvSpPr>
        <p:spPr>
          <a:xfrm>
            <a:off x="3318748" y="2092288"/>
            <a:ext cx="2253000" cy="553998"/>
          </a:xfrm>
          <a:prstGeom prst="rect">
            <a:avLst/>
          </a:prstGeom>
          <a:noFill/>
          <a:ln>
            <a:noFill/>
          </a:ln>
        </p:spPr>
        <p:txBody>
          <a:bodyPr spcFirstLastPara="1" vert="horz" wrap="square" lIns="0" tIns="0" rIns="0" bIns="0" rtlCol="0" anchor="ctr" anchorCtr="0">
            <a:spAutoFit/>
          </a:bodyPr>
          <a:lstStyle/>
          <a:p>
            <a:pPr lvl="0" algn="ctr">
              <a:lnSpc>
                <a:spcPct val="90000"/>
              </a:lnSpc>
              <a:buClr>
                <a:schemeClr val="dk1"/>
              </a:buClr>
              <a:buSzPts val="1100"/>
            </a:pPr>
            <a:r>
              <a:rPr lang="en-US" sz="2000" b="1" i="1" dirty="0">
                <a:solidFill>
                  <a:schemeClr val="lt1"/>
                </a:solidFill>
              </a:rPr>
              <a:t>Affidavit</a:t>
            </a:r>
          </a:p>
          <a:p>
            <a:pPr lvl="0" algn="ctr">
              <a:lnSpc>
                <a:spcPct val="90000"/>
              </a:lnSpc>
              <a:buClr>
                <a:schemeClr val="dk1"/>
              </a:buClr>
              <a:buSzPts val="1100"/>
            </a:pPr>
            <a:r>
              <a:rPr lang="en-US" sz="2000" b="1" i="1" dirty="0">
                <a:solidFill>
                  <a:schemeClr val="lt1"/>
                </a:solidFill>
              </a:rPr>
              <a:t>Portal</a:t>
            </a:r>
            <a:endParaRPr kumimoji="0" lang="en-US" sz="2000" b="1" i="1" u="none" strike="noStrike" kern="1200" cap="none" spc="0" normalizeH="0" baseline="0" noProof="0" dirty="0">
              <a:ln>
                <a:noFill/>
              </a:ln>
              <a:solidFill>
                <a:schemeClr val="lt1"/>
              </a:solidFill>
              <a:effectLst/>
              <a:uLnTx/>
              <a:uFillTx/>
              <a:latin typeface="+mj-lt"/>
              <a:ea typeface="+mj-ea"/>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ENCORE : VOTER TURNOUT</a:t>
            </a:r>
            <a:endParaRPr lang="en-US" sz="1900" b="1" dirty="0"/>
          </a:p>
        </p:txBody>
      </p:sp>
      <p:sp>
        <p:nvSpPr>
          <p:cNvPr id="172" name="Google Shape;1191;p109"/>
          <p:cNvSpPr/>
          <p:nvPr/>
        </p:nvSpPr>
        <p:spPr>
          <a:xfrm rot="5400000" flipH="1">
            <a:off x="1691078" y="-414679"/>
            <a:ext cx="2379600" cy="5761760"/>
          </a:xfrm>
          <a:prstGeom prst="round2SameRect">
            <a:avLst>
              <a:gd name="adj1" fmla="val 50000"/>
              <a:gd name="adj2" fmla="val 0"/>
            </a:avLst>
          </a:prstGeom>
          <a:gradFill>
            <a:gsLst>
              <a:gs pos="0">
                <a:srgbClr val="7F7F7F">
                  <a:alpha val="72941"/>
                </a:srgbClr>
              </a:gs>
              <a:gs pos="100000">
                <a:srgbClr val="3F3F3F">
                  <a:alpha val="89803"/>
                </a:srgbClr>
              </a:gs>
            </a:gsLst>
            <a:lin ang="270000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2" name="Google Shape;1192;p109"/>
          <p:cNvSpPr/>
          <p:nvPr/>
        </p:nvSpPr>
        <p:spPr>
          <a:xfrm>
            <a:off x="3499923" y="1307523"/>
            <a:ext cx="2332841" cy="2303533"/>
          </a:xfrm>
          <a:prstGeom prst="ellipse">
            <a:avLst/>
          </a:prstGeom>
          <a:gradFill>
            <a:gsLst>
              <a:gs pos="0">
                <a:srgbClr val="FFC000"/>
              </a:gs>
              <a:gs pos="100000">
                <a:srgbClr val="FF58D4"/>
              </a:gs>
            </a:gsLst>
            <a:lin ang="2700006" scaled="0"/>
          </a:gradFill>
          <a:ln>
            <a:noFill/>
          </a:ln>
          <a:effectLst>
            <a:outerShdw blurRad="508000" dist="38100" dir="2700000" algn="tl" rotWithShape="0">
              <a:srgbClr val="000000">
                <a:alpha val="2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4" name="Google Shape;1194;p109"/>
          <p:cNvSpPr/>
          <p:nvPr/>
        </p:nvSpPr>
        <p:spPr>
          <a:xfrm>
            <a:off x="152400" y="1407968"/>
            <a:ext cx="3200400" cy="2133600"/>
          </a:xfrm>
          <a:prstGeom prst="rect">
            <a:avLst/>
          </a:prstGeom>
          <a:noFill/>
          <a:ln>
            <a:noFill/>
          </a:ln>
        </p:spPr>
        <p:txBody>
          <a:bodyPr spcFirstLastPara="1" wrap="square" lIns="0" tIns="0" rIns="0" bIns="0" anchor="ctr" anchorCtr="0">
            <a:noAutofit/>
          </a:bodyPr>
          <a:lstStyle/>
          <a:p>
            <a:pPr lvl="0" algn="ctr"/>
            <a:r>
              <a:rPr lang="en-US" i="1" dirty="0">
                <a:solidFill>
                  <a:schemeClr val="lt1"/>
                </a:solidFill>
                <a:latin typeface="Calibri"/>
                <a:ea typeface="Calibri"/>
                <a:cs typeface="Calibri"/>
                <a:sym typeface="Calibri"/>
              </a:rPr>
              <a:t>This simple and time-bound mechanism provides real-time dissemination of Voter Turnout trends to Election officers and Citizens directly through ECI Voter Turnout App. The turnout is auto-compiled as and when the Returning Officers enter the data.</a:t>
            </a:r>
          </a:p>
        </p:txBody>
      </p:sp>
      <p:sp>
        <p:nvSpPr>
          <p:cNvPr id="185" name="Google Shape;1195;p109"/>
          <p:cNvSpPr/>
          <p:nvPr/>
        </p:nvSpPr>
        <p:spPr>
          <a:xfrm>
            <a:off x="5132944" y="1421926"/>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6" name="Google Shape;1196;p109"/>
          <p:cNvSpPr/>
          <p:nvPr/>
        </p:nvSpPr>
        <p:spPr>
          <a:xfrm>
            <a:off x="5447351" y="2151835"/>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7" name="Google Shape;1197;p109"/>
          <p:cNvSpPr/>
          <p:nvPr/>
        </p:nvSpPr>
        <p:spPr>
          <a:xfrm>
            <a:off x="5132944" y="2926092"/>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8" name="Google Shape;1198;p109"/>
          <p:cNvSpPr txBox="1"/>
          <p:nvPr/>
        </p:nvSpPr>
        <p:spPr>
          <a:xfrm>
            <a:off x="6000750" y="1557040"/>
            <a:ext cx="2990850" cy="443198"/>
          </a:xfrm>
          <a:prstGeom prst="rect">
            <a:avLst/>
          </a:prstGeom>
          <a:noFill/>
          <a:ln>
            <a:noFill/>
          </a:ln>
        </p:spPr>
        <p:txBody>
          <a:bodyPr spcFirstLastPara="1" wrap="square" lIns="0" tIns="0" rIns="0" bIns="0" anchor="ctr" anchorCtr="0">
            <a:spAutoFit/>
          </a:bodyPr>
          <a:lstStyle/>
          <a:p>
            <a:pPr lvl="0">
              <a:lnSpc>
                <a:spcPct val="90000"/>
              </a:lnSpc>
              <a:buClr>
                <a:schemeClr val="dk1"/>
              </a:buClr>
              <a:buSzPts val="1100"/>
            </a:pPr>
            <a:r>
              <a:rPr lang="en-US" sz="1600" i="1" dirty="0">
                <a:solidFill>
                  <a:schemeClr val="dk1"/>
                </a:solidFill>
              </a:rPr>
              <a:t>Easy way to display the two hourly voter turnout in public domain.</a:t>
            </a:r>
          </a:p>
        </p:txBody>
      </p:sp>
      <p:sp>
        <p:nvSpPr>
          <p:cNvPr id="189" name="Google Shape;1199;p109"/>
          <p:cNvSpPr txBox="1"/>
          <p:nvPr/>
        </p:nvSpPr>
        <p:spPr>
          <a:xfrm>
            <a:off x="6248400" y="2190750"/>
            <a:ext cx="2666999" cy="443198"/>
          </a:xfrm>
          <a:prstGeom prst="rect">
            <a:avLst/>
          </a:prstGeom>
          <a:noFill/>
          <a:ln>
            <a:noFill/>
          </a:ln>
        </p:spPr>
        <p:txBody>
          <a:bodyPr spcFirstLastPara="1" wrap="square" lIns="0" tIns="0" rIns="0" bIns="0" anchor="ctr" anchorCtr="0">
            <a:spAutoFit/>
          </a:bodyPr>
          <a:lstStyle/>
          <a:p>
            <a:pPr lvl="0">
              <a:lnSpc>
                <a:spcPct val="90000"/>
              </a:lnSpc>
              <a:buClr>
                <a:schemeClr val="dk1"/>
              </a:buClr>
              <a:buSzPts val="1100"/>
            </a:pPr>
            <a:r>
              <a:rPr lang="en-US" sz="1600" i="1" dirty="0">
                <a:solidFill>
                  <a:schemeClr val="dk1"/>
                </a:solidFill>
              </a:rPr>
              <a:t>Data available with multiple filters.</a:t>
            </a:r>
          </a:p>
        </p:txBody>
      </p:sp>
      <p:sp>
        <p:nvSpPr>
          <p:cNvPr id="190" name="Google Shape;1200;p109"/>
          <p:cNvSpPr txBox="1"/>
          <p:nvPr/>
        </p:nvSpPr>
        <p:spPr>
          <a:xfrm>
            <a:off x="6000750" y="2938896"/>
            <a:ext cx="2990850" cy="443198"/>
          </a:xfrm>
          <a:prstGeom prst="rect">
            <a:avLst/>
          </a:prstGeom>
          <a:noFill/>
          <a:ln>
            <a:noFill/>
          </a:ln>
        </p:spPr>
        <p:txBody>
          <a:bodyPr spcFirstLastPara="1" wrap="square" lIns="0" tIns="0" rIns="0" bIns="0" anchor="ctr" anchorCtr="0">
            <a:spAutoFit/>
          </a:bodyPr>
          <a:lstStyle/>
          <a:p>
            <a:pPr lvl="0">
              <a:lnSpc>
                <a:spcPct val="90000"/>
              </a:lnSpc>
              <a:buClr>
                <a:schemeClr val="dk1"/>
              </a:buClr>
              <a:buSzPts val="1100"/>
            </a:pPr>
            <a:r>
              <a:rPr lang="en-US" sz="1600" i="1" dirty="0">
                <a:solidFill>
                  <a:schemeClr val="dk1"/>
                </a:solidFill>
              </a:rPr>
              <a:t>Detailed turnout entry of Votes in PS wise entry in </a:t>
            </a:r>
            <a:r>
              <a:rPr lang="en-US" sz="1600" b="1" i="1" dirty="0">
                <a:solidFill>
                  <a:schemeClr val="dk1"/>
                </a:solidFill>
              </a:rPr>
              <a:t>end of poll.</a:t>
            </a:r>
          </a:p>
        </p:txBody>
      </p:sp>
      <p:cxnSp>
        <p:nvCxnSpPr>
          <p:cNvPr id="191" name="Google Shape;1201;p109"/>
          <p:cNvCxnSpPr/>
          <p:nvPr/>
        </p:nvCxnSpPr>
        <p:spPr>
          <a:xfrm>
            <a:off x="6284831" y="2093768"/>
            <a:ext cx="2859000" cy="0"/>
          </a:xfrm>
          <a:prstGeom prst="straightConnector1">
            <a:avLst/>
          </a:prstGeom>
          <a:noFill/>
          <a:ln w="9525" cap="flat" cmpd="sng">
            <a:solidFill>
              <a:srgbClr val="595959"/>
            </a:solidFill>
            <a:prstDash val="dash"/>
            <a:miter lim="800000"/>
            <a:headEnd type="none" w="sm" len="sm"/>
            <a:tailEnd type="none" w="sm" len="sm"/>
          </a:ln>
        </p:spPr>
      </p:cxnSp>
      <p:cxnSp>
        <p:nvCxnSpPr>
          <p:cNvPr id="192" name="Google Shape;1202;p109"/>
          <p:cNvCxnSpPr/>
          <p:nvPr/>
        </p:nvCxnSpPr>
        <p:spPr>
          <a:xfrm>
            <a:off x="6284831" y="2779568"/>
            <a:ext cx="2859000" cy="0"/>
          </a:xfrm>
          <a:prstGeom prst="straightConnector1">
            <a:avLst/>
          </a:prstGeom>
          <a:noFill/>
          <a:ln w="9525" cap="flat" cmpd="sng">
            <a:solidFill>
              <a:srgbClr val="595959"/>
            </a:solidFill>
            <a:prstDash val="dash"/>
            <a:miter lim="800000"/>
            <a:headEnd type="none" w="sm" len="sm"/>
            <a:tailEnd type="none" w="sm" len="sm"/>
          </a:ln>
        </p:spPr>
      </p:cxnSp>
      <p:grpSp>
        <p:nvGrpSpPr>
          <p:cNvPr id="2" name="Google Shape;1203;p109"/>
          <p:cNvGrpSpPr/>
          <p:nvPr/>
        </p:nvGrpSpPr>
        <p:grpSpPr>
          <a:xfrm>
            <a:off x="5317573" y="1623820"/>
            <a:ext cx="259557" cy="225028"/>
            <a:chOff x="8447088" y="2925764"/>
            <a:chExt cx="346076" cy="300038"/>
          </a:xfrm>
        </p:grpSpPr>
        <p:sp>
          <p:nvSpPr>
            <p:cNvPr id="194" name="Google Shape;1204;p109"/>
            <p:cNvSpPr/>
            <p:nvPr/>
          </p:nvSpPr>
          <p:spPr>
            <a:xfrm>
              <a:off x="8447088" y="3030539"/>
              <a:ext cx="76200" cy="134938"/>
            </a:xfrm>
            <a:custGeom>
              <a:avLst/>
              <a:gdLst/>
              <a:ahLst/>
              <a:cxnLst/>
              <a:rect l="l" t="t" r="r" b="b"/>
              <a:pathLst>
                <a:path w="20" h="36" extrusionOk="0">
                  <a:moveTo>
                    <a:pt x="0" y="0"/>
                  </a:moveTo>
                  <a:cubicBezTo>
                    <a:pt x="0" y="12"/>
                    <a:pt x="0" y="12"/>
                    <a:pt x="0" y="12"/>
                  </a:cubicBezTo>
                  <a:cubicBezTo>
                    <a:pt x="0" y="15"/>
                    <a:pt x="1" y="18"/>
                    <a:pt x="4" y="18"/>
                  </a:cubicBezTo>
                  <a:cubicBezTo>
                    <a:pt x="4" y="36"/>
                    <a:pt x="4" y="36"/>
                    <a:pt x="4" y="36"/>
                  </a:cubicBezTo>
                  <a:cubicBezTo>
                    <a:pt x="16" y="36"/>
                    <a:pt x="16" y="36"/>
                    <a:pt x="16" y="36"/>
                  </a:cubicBezTo>
                  <a:cubicBezTo>
                    <a:pt x="16" y="18"/>
                    <a:pt x="16" y="18"/>
                    <a:pt x="16" y="18"/>
                  </a:cubicBezTo>
                  <a:cubicBezTo>
                    <a:pt x="19" y="18"/>
                    <a:pt x="20" y="15"/>
                    <a:pt x="20" y="12"/>
                  </a:cubicBezTo>
                  <a:cubicBezTo>
                    <a:pt x="20" y="0"/>
                    <a:pt x="20" y="0"/>
                    <a:pt x="20" y="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5" name="Google Shape;1205;p109"/>
            <p:cNvSpPr/>
            <p:nvPr/>
          </p:nvSpPr>
          <p:spPr>
            <a:xfrm>
              <a:off x="8718551" y="3030539"/>
              <a:ext cx="74613" cy="134938"/>
            </a:xfrm>
            <a:custGeom>
              <a:avLst/>
              <a:gdLst/>
              <a:ahLst/>
              <a:cxnLst/>
              <a:rect l="l" t="t" r="r" b="b"/>
              <a:pathLst>
                <a:path w="20" h="36" extrusionOk="0">
                  <a:moveTo>
                    <a:pt x="0" y="0"/>
                  </a:moveTo>
                  <a:cubicBezTo>
                    <a:pt x="0" y="12"/>
                    <a:pt x="0" y="12"/>
                    <a:pt x="0" y="12"/>
                  </a:cubicBezTo>
                  <a:cubicBezTo>
                    <a:pt x="0" y="15"/>
                    <a:pt x="1" y="18"/>
                    <a:pt x="4" y="18"/>
                  </a:cubicBezTo>
                  <a:cubicBezTo>
                    <a:pt x="4" y="36"/>
                    <a:pt x="4" y="36"/>
                    <a:pt x="4" y="36"/>
                  </a:cubicBezTo>
                  <a:cubicBezTo>
                    <a:pt x="16" y="36"/>
                    <a:pt x="16" y="36"/>
                    <a:pt x="16" y="36"/>
                  </a:cubicBezTo>
                  <a:cubicBezTo>
                    <a:pt x="16" y="18"/>
                    <a:pt x="16" y="18"/>
                    <a:pt x="16" y="18"/>
                  </a:cubicBezTo>
                  <a:cubicBezTo>
                    <a:pt x="19" y="18"/>
                    <a:pt x="20" y="15"/>
                    <a:pt x="20" y="12"/>
                  </a:cubicBezTo>
                  <a:cubicBezTo>
                    <a:pt x="20" y="0"/>
                    <a:pt x="20" y="0"/>
                    <a:pt x="20" y="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6" name="Google Shape;1206;p109"/>
            <p:cNvSpPr/>
            <p:nvPr/>
          </p:nvSpPr>
          <p:spPr>
            <a:xfrm>
              <a:off x="8567738" y="3030539"/>
              <a:ext cx="104775" cy="195263"/>
            </a:xfrm>
            <a:custGeom>
              <a:avLst/>
              <a:gdLst/>
              <a:ahLst/>
              <a:cxnLst/>
              <a:rect l="l" t="t" r="r" b="b"/>
              <a:pathLst>
                <a:path w="28" h="52" extrusionOk="0">
                  <a:moveTo>
                    <a:pt x="0" y="0"/>
                  </a:moveTo>
                  <a:cubicBezTo>
                    <a:pt x="28" y="0"/>
                    <a:pt x="28" y="0"/>
                    <a:pt x="28" y="0"/>
                  </a:cubicBezTo>
                  <a:cubicBezTo>
                    <a:pt x="28" y="20"/>
                    <a:pt x="28" y="20"/>
                    <a:pt x="28" y="20"/>
                  </a:cubicBezTo>
                  <a:cubicBezTo>
                    <a:pt x="28" y="24"/>
                    <a:pt x="24" y="28"/>
                    <a:pt x="20" y="28"/>
                  </a:cubicBezTo>
                  <a:cubicBezTo>
                    <a:pt x="20" y="52"/>
                    <a:pt x="20" y="52"/>
                    <a:pt x="20" y="52"/>
                  </a:cubicBezTo>
                  <a:cubicBezTo>
                    <a:pt x="8" y="52"/>
                    <a:pt x="8" y="52"/>
                    <a:pt x="8" y="52"/>
                  </a:cubicBezTo>
                  <a:cubicBezTo>
                    <a:pt x="8" y="28"/>
                    <a:pt x="8" y="28"/>
                    <a:pt x="8" y="28"/>
                  </a:cubicBezTo>
                  <a:cubicBezTo>
                    <a:pt x="4" y="28"/>
                    <a:pt x="0" y="24"/>
                    <a:pt x="0" y="2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7" name="Google Shape;1207;p109"/>
            <p:cNvSpPr/>
            <p:nvPr/>
          </p:nvSpPr>
          <p:spPr>
            <a:xfrm>
              <a:off x="8462963" y="2955926"/>
              <a:ext cx="44450" cy="44450"/>
            </a:xfrm>
            <a:custGeom>
              <a:avLst/>
              <a:gdLst/>
              <a:ahLst/>
              <a:cxnLst/>
              <a:rect l="l" t="t" r="r" b="b"/>
              <a:pathLst>
                <a:path w="12" h="12" extrusionOk="0">
                  <a:moveTo>
                    <a:pt x="12" y="6"/>
                  </a:moveTo>
                  <a:cubicBezTo>
                    <a:pt x="12" y="9"/>
                    <a:pt x="9" y="12"/>
                    <a:pt x="6" y="12"/>
                  </a:cubicBezTo>
                  <a:cubicBezTo>
                    <a:pt x="6" y="12"/>
                    <a:pt x="6" y="12"/>
                    <a:pt x="6" y="12"/>
                  </a:cubicBezTo>
                  <a:cubicBezTo>
                    <a:pt x="3" y="12"/>
                    <a:pt x="0" y="9"/>
                    <a:pt x="0" y="6"/>
                  </a:cubicBezTo>
                  <a:cubicBezTo>
                    <a:pt x="0" y="6"/>
                    <a:pt x="0" y="6"/>
                    <a:pt x="0" y="6"/>
                  </a:cubicBezTo>
                  <a:cubicBezTo>
                    <a:pt x="0" y="3"/>
                    <a:pt x="3" y="0"/>
                    <a:pt x="6" y="0"/>
                  </a:cubicBezTo>
                  <a:cubicBezTo>
                    <a:pt x="6" y="0"/>
                    <a:pt x="6" y="0"/>
                    <a:pt x="6" y="0"/>
                  </a:cubicBezTo>
                  <a:cubicBezTo>
                    <a:pt x="9" y="0"/>
                    <a:pt x="12" y="3"/>
                    <a:pt x="12" y="6"/>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8" name="Google Shape;1208;p109"/>
            <p:cNvSpPr/>
            <p:nvPr/>
          </p:nvSpPr>
          <p:spPr>
            <a:xfrm>
              <a:off x="8732838" y="2955926"/>
              <a:ext cx="46038" cy="44450"/>
            </a:xfrm>
            <a:custGeom>
              <a:avLst/>
              <a:gdLst/>
              <a:ahLst/>
              <a:cxnLst/>
              <a:rect l="l" t="t" r="r" b="b"/>
              <a:pathLst>
                <a:path w="12" h="12" extrusionOk="0">
                  <a:moveTo>
                    <a:pt x="12" y="6"/>
                  </a:moveTo>
                  <a:cubicBezTo>
                    <a:pt x="12" y="9"/>
                    <a:pt x="9" y="12"/>
                    <a:pt x="6" y="12"/>
                  </a:cubicBezTo>
                  <a:cubicBezTo>
                    <a:pt x="6" y="12"/>
                    <a:pt x="6" y="12"/>
                    <a:pt x="6" y="12"/>
                  </a:cubicBezTo>
                  <a:cubicBezTo>
                    <a:pt x="3" y="12"/>
                    <a:pt x="0" y="9"/>
                    <a:pt x="0" y="6"/>
                  </a:cubicBezTo>
                  <a:cubicBezTo>
                    <a:pt x="0" y="6"/>
                    <a:pt x="0" y="6"/>
                    <a:pt x="0" y="6"/>
                  </a:cubicBezTo>
                  <a:cubicBezTo>
                    <a:pt x="0" y="3"/>
                    <a:pt x="3" y="0"/>
                    <a:pt x="6" y="0"/>
                  </a:cubicBezTo>
                  <a:cubicBezTo>
                    <a:pt x="6" y="0"/>
                    <a:pt x="6" y="0"/>
                    <a:pt x="6" y="0"/>
                  </a:cubicBezTo>
                  <a:cubicBezTo>
                    <a:pt x="9" y="0"/>
                    <a:pt x="12" y="3"/>
                    <a:pt x="12" y="6"/>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9" name="Google Shape;1209;p109"/>
            <p:cNvSpPr/>
            <p:nvPr/>
          </p:nvSpPr>
          <p:spPr>
            <a:xfrm>
              <a:off x="8583613" y="2925764"/>
              <a:ext cx="74613" cy="74613"/>
            </a:xfrm>
            <a:custGeom>
              <a:avLst/>
              <a:gdLst/>
              <a:ahLst/>
              <a:cxnLst/>
              <a:rect l="l" t="t" r="r" b="b"/>
              <a:pathLst>
                <a:path w="20" h="20" extrusionOk="0">
                  <a:moveTo>
                    <a:pt x="20" y="10"/>
                  </a:moveTo>
                  <a:cubicBezTo>
                    <a:pt x="20" y="16"/>
                    <a:pt x="16" y="20"/>
                    <a:pt x="10" y="20"/>
                  </a:cubicBezTo>
                  <a:cubicBezTo>
                    <a:pt x="10" y="20"/>
                    <a:pt x="10" y="20"/>
                    <a:pt x="10" y="20"/>
                  </a:cubicBezTo>
                  <a:cubicBezTo>
                    <a:pt x="4" y="20"/>
                    <a:pt x="0" y="16"/>
                    <a:pt x="0" y="10"/>
                  </a:cubicBezTo>
                  <a:cubicBezTo>
                    <a:pt x="0" y="10"/>
                    <a:pt x="0" y="10"/>
                    <a:pt x="0" y="10"/>
                  </a:cubicBezTo>
                  <a:cubicBezTo>
                    <a:pt x="0" y="4"/>
                    <a:pt x="4" y="0"/>
                    <a:pt x="10" y="0"/>
                  </a:cubicBezTo>
                  <a:cubicBezTo>
                    <a:pt x="10" y="0"/>
                    <a:pt x="10" y="0"/>
                    <a:pt x="10" y="0"/>
                  </a:cubicBezTo>
                  <a:cubicBezTo>
                    <a:pt x="16" y="0"/>
                    <a:pt x="20" y="4"/>
                    <a:pt x="20" y="10"/>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3" name="Google Shape;1210;p109"/>
          <p:cNvGrpSpPr/>
          <p:nvPr/>
        </p:nvGrpSpPr>
        <p:grpSpPr>
          <a:xfrm>
            <a:off x="5645077" y="2336465"/>
            <a:ext cx="233362" cy="259556"/>
            <a:chOff x="5578475" y="5060951"/>
            <a:chExt cx="311150" cy="346075"/>
          </a:xfrm>
        </p:grpSpPr>
        <p:sp>
          <p:nvSpPr>
            <p:cNvPr id="201" name="Google Shape;1211;p109"/>
            <p:cNvSpPr/>
            <p:nvPr/>
          </p:nvSpPr>
          <p:spPr>
            <a:xfrm>
              <a:off x="5578475" y="5060951"/>
              <a:ext cx="311150" cy="346075"/>
            </a:xfrm>
            <a:custGeom>
              <a:avLst/>
              <a:gdLst/>
              <a:ahLst/>
              <a:cxnLst/>
              <a:rect l="l" t="t" r="r" b="b"/>
              <a:pathLst>
                <a:path w="83" h="92" extrusionOk="0">
                  <a:moveTo>
                    <a:pt x="74" y="32"/>
                  </a:moveTo>
                  <a:cubicBezTo>
                    <a:pt x="74" y="11"/>
                    <a:pt x="55" y="0"/>
                    <a:pt x="38" y="0"/>
                  </a:cubicBezTo>
                  <a:cubicBezTo>
                    <a:pt x="17" y="0"/>
                    <a:pt x="0" y="17"/>
                    <a:pt x="0" y="38"/>
                  </a:cubicBezTo>
                  <a:cubicBezTo>
                    <a:pt x="0" y="50"/>
                    <a:pt x="4" y="62"/>
                    <a:pt x="16" y="69"/>
                  </a:cubicBezTo>
                  <a:cubicBezTo>
                    <a:pt x="16" y="92"/>
                    <a:pt x="16" y="92"/>
                    <a:pt x="16" y="92"/>
                  </a:cubicBezTo>
                  <a:cubicBezTo>
                    <a:pt x="56" y="92"/>
                    <a:pt x="56" y="92"/>
                    <a:pt x="56" y="92"/>
                  </a:cubicBezTo>
                  <a:cubicBezTo>
                    <a:pt x="56" y="78"/>
                    <a:pt x="56" y="78"/>
                    <a:pt x="56" y="78"/>
                  </a:cubicBezTo>
                  <a:cubicBezTo>
                    <a:pt x="64" y="78"/>
                    <a:pt x="68" y="78"/>
                    <a:pt x="71" y="75"/>
                  </a:cubicBezTo>
                  <a:cubicBezTo>
                    <a:pt x="74" y="71"/>
                    <a:pt x="74" y="56"/>
                    <a:pt x="74" y="56"/>
                  </a:cubicBezTo>
                  <a:cubicBezTo>
                    <a:pt x="74" y="56"/>
                    <a:pt x="78" y="56"/>
                    <a:pt x="80" y="56"/>
                  </a:cubicBezTo>
                  <a:cubicBezTo>
                    <a:pt x="81" y="56"/>
                    <a:pt x="82" y="56"/>
                    <a:pt x="82" y="55"/>
                  </a:cubicBezTo>
                  <a:cubicBezTo>
                    <a:pt x="83" y="54"/>
                    <a:pt x="83" y="53"/>
                    <a:pt x="83" y="52"/>
                  </a:cubicBezTo>
                  <a:cubicBezTo>
                    <a:pt x="83" y="46"/>
                    <a:pt x="74" y="35"/>
                    <a:pt x="74" y="32"/>
                  </a:cubicBez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2" name="Google Shape;1212;p109"/>
            <p:cNvSpPr/>
            <p:nvPr/>
          </p:nvSpPr>
          <p:spPr>
            <a:xfrm>
              <a:off x="5672138" y="5106988"/>
              <a:ext cx="107950" cy="192088"/>
            </a:xfrm>
            <a:custGeom>
              <a:avLst/>
              <a:gdLst/>
              <a:ahLst/>
              <a:cxnLst/>
              <a:rect l="l" t="t" r="r" b="b"/>
              <a:pathLst>
                <a:path w="68" h="121" extrusionOk="0">
                  <a:moveTo>
                    <a:pt x="26" y="0"/>
                  </a:moveTo>
                  <a:lnTo>
                    <a:pt x="61" y="0"/>
                  </a:lnTo>
                  <a:lnTo>
                    <a:pt x="45" y="38"/>
                  </a:lnTo>
                  <a:lnTo>
                    <a:pt x="68" y="38"/>
                  </a:lnTo>
                  <a:lnTo>
                    <a:pt x="14" y="121"/>
                  </a:lnTo>
                  <a:lnTo>
                    <a:pt x="26" y="66"/>
                  </a:lnTo>
                  <a:lnTo>
                    <a:pt x="0" y="66"/>
                  </a:lnTo>
                  <a:lnTo>
                    <a:pt x="26" y="0"/>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5" name="Google Shape;1213;p109"/>
          <p:cNvGrpSpPr/>
          <p:nvPr/>
        </p:nvGrpSpPr>
        <p:grpSpPr>
          <a:xfrm>
            <a:off x="5317574" y="3110722"/>
            <a:ext cx="259556" cy="259519"/>
            <a:chOff x="3398838" y="2894014"/>
            <a:chExt cx="346075" cy="346025"/>
          </a:xfrm>
        </p:grpSpPr>
        <p:sp>
          <p:nvSpPr>
            <p:cNvPr id="204" name="Google Shape;1214;p109"/>
            <p:cNvSpPr/>
            <p:nvPr/>
          </p:nvSpPr>
          <p:spPr>
            <a:xfrm>
              <a:off x="3609976" y="3195639"/>
              <a:ext cx="88800" cy="44400"/>
            </a:xfrm>
            <a:prstGeom prst="rect">
              <a:avLst/>
            </a:pr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5" name="Google Shape;1215;p109"/>
            <p:cNvSpPr/>
            <p:nvPr/>
          </p:nvSpPr>
          <p:spPr>
            <a:xfrm>
              <a:off x="3624263" y="2976564"/>
              <a:ext cx="120650" cy="219075"/>
            </a:xfrm>
            <a:custGeom>
              <a:avLst/>
              <a:gdLst/>
              <a:ahLst/>
              <a:cxnLst/>
              <a:rect l="l" t="t" r="r" b="b"/>
              <a:pathLst>
                <a:path w="32" h="58" extrusionOk="0">
                  <a:moveTo>
                    <a:pt x="16" y="58"/>
                  </a:moveTo>
                  <a:cubicBezTo>
                    <a:pt x="16" y="52"/>
                    <a:pt x="16" y="52"/>
                    <a:pt x="16" y="52"/>
                  </a:cubicBezTo>
                  <a:cubicBezTo>
                    <a:pt x="16" y="52"/>
                    <a:pt x="29" y="39"/>
                    <a:pt x="32" y="36"/>
                  </a:cubicBezTo>
                  <a:cubicBezTo>
                    <a:pt x="32" y="31"/>
                    <a:pt x="32" y="4"/>
                    <a:pt x="32" y="4"/>
                  </a:cubicBezTo>
                  <a:cubicBezTo>
                    <a:pt x="32" y="4"/>
                    <a:pt x="22" y="0"/>
                    <a:pt x="22" y="28"/>
                  </a:cubicBezTo>
                  <a:cubicBezTo>
                    <a:pt x="10" y="40"/>
                    <a:pt x="10" y="40"/>
                    <a:pt x="10" y="40"/>
                  </a:cubicBezTo>
                  <a:cubicBezTo>
                    <a:pt x="13" y="28"/>
                    <a:pt x="13" y="28"/>
                    <a:pt x="13" y="28"/>
                  </a:cubicBezTo>
                  <a:cubicBezTo>
                    <a:pt x="14" y="22"/>
                    <a:pt x="9" y="20"/>
                    <a:pt x="6" y="24"/>
                  </a:cubicBezTo>
                  <a:cubicBezTo>
                    <a:pt x="3" y="28"/>
                    <a:pt x="0" y="40"/>
                    <a:pt x="0" y="40"/>
                  </a:cubicBezTo>
                  <a:cubicBezTo>
                    <a:pt x="0" y="58"/>
                    <a:pt x="0" y="58"/>
                    <a:pt x="0" y="58"/>
                  </a:cubicBezTo>
                </a:path>
              </a:pathLst>
            </a:custGeom>
            <a:noFill/>
            <a:ln w="12700" cap="rnd"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6" name="Google Shape;1216;p109"/>
            <p:cNvSpPr/>
            <p:nvPr/>
          </p:nvSpPr>
          <p:spPr>
            <a:xfrm>
              <a:off x="3444876" y="3195639"/>
              <a:ext cx="88800" cy="44400"/>
            </a:xfrm>
            <a:prstGeom prst="rect">
              <a:avLst/>
            </a:pr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7" name="Google Shape;1217;p109"/>
            <p:cNvSpPr/>
            <p:nvPr/>
          </p:nvSpPr>
          <p:spPr>
            <a:xfrm>
              <a:off x="3398838" y="2976564"/>
              <a:ext cx="120650" cy="219075"/>
            </a:xfrm>
            <a:custGeom>
              <a:avLst/>
              <a:gdLst/>
              <a:ahLst/>
              <a:cxnLst/>
              <a:rect l="l" t="t" r="r" b="b"/>
              <a:pathLst>
                <a:path w="32" h="58" extrusionOk="0">
                  <a:moveTo>
                    <a:pt x="16" y="58"/>
                  </a:moveTo>
                  <a:cubicBezTo>
                    <a:pt x="16" y="52"/>
                    <a:pt x="16" y="52"/>
                    <a:pt x="16" y="52"/>
                  </a:cubicBezTo>
                  <a:cubicBezTo>
                    <a:pt x="16" y="52"/>
                    <a:pt x="4" y="39"/>
                    <a:pt x="0" y="36"/>
                  </a:cubicBezTo>
                  <a:cubicBezTo>
                    <a:pt x="0" y="31"/>
                    <a:pt x="0" y="4"/>
                    <a:pt x="0" y="4"/>
                  </a:cubicBezTo>
                  <a:cubicBezTo>
                    <a:pt x="0" y="4"/>
                    <a:pt x="10" y="0"/>
                    <a:pt x="10" y="28"/>
                  </a:cubicBezTo>
                  <a:cubicBezTo>
                    <a:pt x="22" y="40"/>
                    <a:pt x="22" y="40"/>
                    <a:pt x="22" y="40"/>
                  </a:cubicBezTo>
                  <a:cubicBezTo>
                    <a:pt x="19" y="28"/>
                    <a:pt x="19" y="28"/>
                    <a:pt x="19" y="28"/>
                  </a:cubicBezTo>
                  <a:cubicBezTo>
                    <a:pt x="18" y="22"/>
                    <a:pt x="23" y="20"/>
                    <a:pt x="26" y="24"/>
                  </a:cubicBezTo>
                  <a:cubicBezTo>
                    <a:pt x="29" y="28"/>
                    <a:pt x="32" y="40"/>
                    <a:pt x="32" y="40"/>
                  </a:cubicBezTo>
                  <a:cubicBezTo>
                    <a:pt x="32" y="58"/>
                    <a:pt x="32" y="58"/>
                    <a:pt x="32" y="58"/>
                  </a:cubicBezTo>
                </a:path>
              </a:pathLst>
            </a:custGeom>
            <a:noFill/>
            <a:ln w="12700" cap="rnd"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8" name="Google Shape;1218;p109"/>
            <p:cNvSpPr/>
            <p:nvPr/>
          </p:nvSpPr>
          <p:spPr>
            <a:xfrm>
              <a:off x="3489326" y="2940051"/>
              <a:ext cx="165100" cy="134938"/>
            </a:xfrm>
            <a:custGeom>
              <a:avLst/>
              <a:gdLst/>
              <a:ahLst/>
              <a:cxnLst/>
              <a:rect l="l" t="t" r="r" b="b"/>
              <a:pathLst>
                <a:path w="104" h="85" extrusionOk="0">
                  <a:moveTo>
                    <a:pt x="47" y="28"/>
                  </a:moveTo>
                  <a:lnTo>
                    <a:pt x="0" y="0"/>
                  </a:lnTo>
                  <a:lnTo>
                    <a:pt x="0" y="57"/>
                  </a:lnTo>
                  <a:lnTo>
                    <a:pt x="47" y="85"/>
                  </a:lnTo>
                  <a:lnTo>
                    <a:pt x="104" y="57"/>
                  </a:lnTo>
                  <a:lnTo>
                    <a:pt x="104" y="0"/>
                  </a:lnTo>
                  <a:lnTo>
                    <a:pt x="47" y="28"/>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9" name="Google Shape;1219;p109"/>
            <p:cNvSpPr/>
            <p:nvPr/>
          </p:nvSpPr>
          <p:spPr>
            <a:xfrm>
              <a:off x="3489326" y="2894014"/>
              <a:ext cx="165100" cy="90488"/>
            </a:xfrm>
            <a:custGeom>
              <a:avLst/>
              <a:gdLst/>
              <a:ahLst/>
              <a:cxnLst/>
              <a:rect l="l" t="t" r="r" b="b"/>
              <a:pathLst>
                <a:path w="104" h="57" extrusionOk="0">
                  <a:moveTo>
                    <a:pt x="52" y="0"/>
                  </a:moveTo>
                  <a:lnTo>
                    <a:pt x="0" y="29"/>
                  </a:lnTo>
                  <a:lnTo>
                    <a:pt x="47" y="57"/>
                  </a:lnTo>
                  <a:lnTo>
                    <a:pt x="104" y="29"/>
                  </a:lnTo>
                  <a:lnTo>
                    <a:pt x="52" y="0"/>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cxnSp>
          <p:nvCxnSpPr>
            <p:cNvPr id="210" name="Google Shape;1220;p109"/>
            <p:cNvCxnSpPr/>
            <p:nvPr/>
          </p:nvCxnSpPr>
          <p:spPr>
            <a:xfrm>
              <a:off x="3563938" y="2984501"/>
              <a:ext cx="0" cy="90600"/>
            </a:xfrm>
            <a:prstGeom prst="straightConnector1">
              <a:avLst/>
            </a:prstGeom>
            <a:noFill/>
            <a:ln w="12700" cap="flat" cmpd="sng">
              <a:solidFill>
                <a:srgbClr val="3F3F3F"/>
              </a:solidFill>
              <a:prstDash val="solid"/>
              <a:round/>
              <a:headEnd type="none" w="med" len="med"/>
              <a:tailEnd type="none" w="med" len="med"/>
            </a:ln>
          </p:spPr>
        </p:cxnSp>
      </p:grpSp>
      <p:sp>
        <p:nvSpPr>
          <p:cNvPr id="34" name="Google Shape;1349;p113"/>
          <p:cNvSpPr txBox="1">
            <a:spLocks/>
          </p:cNvSpPr>
          <p:nvPr/>
        </p:nvSpPr>
        <p:spPr>
          <a:xfrm>
            <a:off x="3318748" y="2092288"/>
            <a:ext cx="2253000" cy="664797"/>
          </a:xfrm>
          <a:prstGeom prst="rect">
            <a:avLst/>
          </a:prstGeom>
          <a:noFill/>
          <a:ln>
            <a:noFill/>
          </a:ln>
        </p:spPr>
        <p:txBody>
          <a:bodyPr spcFirstLastPara="1" vert="horz" wrap="square" lIns="0" tIns="0" rIns="0" bIns="0" rtlCol="0" anchor="ctr" anchorCtr="0">
            <a:spAutoFit/>
          </a:bodyPr>
          <a:lstStyle/>
          <a:p>
            <a:pPr lvl="0" algn="ctr">
              <a:lnSpc>
                <a:spcPct val="90000"/>
              </a:lnSpc>
              <a:buClr>
                <a:schemeClr val="dk1"/>
              </a:buClr>
              <a:buSzPts val="1100"/>
            </a:pPr>
            <a:r>
              <a:rPr lang="en-US" sz="2400" b="1" i="1" dirty="0">
                <a:solidFill>
                  <a:schemeClr val="lt1"/>
                </a:solidFill>
              </a:rPr>
              <a:t>Voter </a:t>
            </a:r>
          </a:p>
          <a:p>
            <a:pPr lvl="0" algn="ctr">
              <a:lnSpc>
                <a:spcPct val="90000"/>
              </a:lnSpc>
              <a:buClr>
                <a:schemeClr val="dk1"/>
              </a:buClr>
              <a:buSzPts val="1100"/>
            </a:pPr>
            <a:r>
              <a:rPr lang="en-US" sz="2400" b="1" i="1" dirty="0">
                <a:solidFill>
                  <a:schemeClr val="lt1"/>
                </a:solidFill>
              </a:rPr>
              <a:t>Turnout</a:t>
            </a:r>
            <a:endParaRPr kumimoji="0" lang="en-US" sz="2400" b="1" i="1" u="none" strike="noStrike" kern="1200" cap="none" spc="0" normalizeH="0" baseline="0" noProof="0" dirty="0">
              <a:ln>
                <a:noFill/>
              </a:ln>
              <a:solidFill>
                <a:schemeClr val="lt1"/>
              </a:solidFill>
              <a:effectLst/>
              <a:uLnTx/>
              <a:uFillTx/>
              <a:latin typeface="+mj-lt"/>
              <a:ea typeface="+mj-ea"/>
              <a:cs typeface="+mj-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ENCORE : RESULT WEBSITE</a:t>
            </a:r>
            <a:endParaRPr lang="en-US" sz="1900" b="1" dirty="0"/>
          </a:p>
        </p:txBody>
      </p:sp>
      <p:sp>
        <p:nvSpPr>
          <p:cNvPr id="172" name="Google Shape;1191;p109"/>
          <p:cNvSpPr/>
          <p:nvPr/>
        </p:nvSpPr>
        <p:spPr>
          <a:xfrm rot="5400000" flipH="1">
            <a:off x="1691078" y="-414679"/>
            <a:ext cx="2379600" cy="5761760"/>
          </a:xfrm>
          <a:prstGeom prst="round2SameRect">
            <a:avLst>
              <a:gd name="adj1" fmla="val 50000"/>
              <a:gd name="adj2" fmla="val 0"/>
            </a:avLst>
          </a:prstGeom>
          <a:gradFill>
            <a:gsLst>
              <a:gs pos="0">
                <a:srgbClr val="7F7F7F">
                  <a:alpha val="72941"/>
                </a:srgbClr>
              </a:gs>
              <a:gs pos="100000">
                <a:srgbClr val="3F3F3F">
                  <a:alpha val="89803"/>
                </a:srgbClr>
              </a:gs>
            </a:gsLst>
            <a:lin ang="270000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2" name="Google Shape;1192;p109"/>
          <p:cNvSpPr/>
          <p:nvPr/>
        </p:nvSpPr>
        <p:spPr>
          <a:xfrm>
            <a:off x="3499923" y="1307523"/>
            <a:ext cx="2332841" cy="2303533"/>
          </a:xfrm>
          <a:prstGeom prst="ellipse">
            <a:avLst/>
          </a:prstGeom>
          <a:gradFill>
            <a:gsLst>
              <a:gs pos="0">
                <a:srgbClr val="FFC000"/>
              </a:gs>
              <a:gs pos="100000">
                <a:srgbClr val="FF58D4"/>
              </a:gs>
            </a:gsLst>
            <a:lin ang="2700006" scaled="0"/>
          </a:gradFill>
          <a:ln>
            <a:noFill/>
          </a:ln>
          <a:effectLst>
            <a:outerShdw blurRad="508000" dist="38100" dir="2700000" algn="tl" rotWithShape="0">
              <a:srgbClr val="000000">
                <a:alpha val="2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4" name="Google Shape;1194;p109"/>
          <p:cNvSpPr/>
          <p:nvPr/>
        </p:nvSpPr>
        <p:spPr>
          <a:xfrm>
            <a:off x="152400" y="1407968"/>
            <a:ext cx="3200400" cy="2133600"/>
          </a:xfrm>
          <a:prstGeom prst="rect">
            <a:avLst/>
          </a:prstGeom>
          <a:noFill/>
          <a:ln>
            <a:noFill/>
          </a:ln>
        </p:spPr>
        <p:txBody>
          <a:bodyPr spcFirstLastPara="1" wrap="square" lIns="0" tIns="0" rIns="0" bIns="0" anchor="ctr" anchorCtr="0">
            <a:noAutofit/>
          </a:bodyPr>
          <a:lstStyle/>
          <a:p>
            <a:pPr lvl="0" algn="ctr"/>
            <a:r>
              <a:rPr lang="en-US" i="1" dirty="0">
                <a:solidFill>
                  <a:schemeClr val="lt1"/>
                </a:solidFill>
                <a:latin typeface="Calibri"/>
                <a:ea typeface="Calibri"/>
                <a:cs typeface="Calibri"/>
                <a:sym typeface="Calibri"/>
              </a:rPr>
              <a:t>This facility helps the citizen to view the disseminated result of the counting day. The timely publication of the round-wise information is vital for establishing a single source of authentic data.</a:t>
            </a:r>
          </a:p>
        </p:txBody>
      </p:sp>
      <p:sp>
        <p:nvSpPr>
          <p:cNvPr id="185" name="Google Shape;1195;p109"/>
          <p:cNvSpPr/>
          <p:nvPr/>
        </p:nvSpPr>
        <p:spPr>
          <a:xfrm>
            <a:off x="5132944" y="1421926"/>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6" name="Google Shape;1196;p109"/>
          <p:cNvSpPr/>
          <p:nvPr/>
        </p:nvSpPr>
        <p:spPr>
          <a:xfrm>
            <a:off x="5447351" y="2151835"/>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7" name="Google Shape;1197;p109"/>
          <p:cNvSpPr/>
          <p:nvPr/>
        </p:nvSpPr>
        <p:spPr>
          <a:xfrm>
            <a:off x="5132944" y="2926092"/>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8" name="Google Shape;1198;p109"/>
          <p:cNvSpPr txBox="1"/>
          <p:nvPr/>
        </p:nvSpPr>
        <p:spPr>
          <a:xfrm>
            <a:off x="6153150" y="1428750"/>
            <a:ext cx="2990850" cy="664797"/>
          </a:xfrm>
          <a:prstGeom prst="rect">
            <a:avLst/>
          </a:prstGeom>
          <a:noFill/>
          <a:ln>
            <a:noFill/>
          </a:ln>
        </p:spPr>
        <p:txBody>
          <a:bodyPr spcFirstLastPara="1" wrap="square" lIns="0" tIns="0" rIns="0" bIns="0" anchor="ctr" anchorCtr="0">
            <a:spAutoFit/>
          </a:bodyPr>
          <a:lstStyle/>
          <a:p>
            <a:pPr lvl="0">
              <a:lnSpc>
                <a:spcPct val="90000"/>
              </a:lnSpc>
              <a:buClr>
                <a:schemeClr val="dk1"/>
              </a:buClr>
              <a:buSzPts val="1100"/>
            </a:pPr>
            <a:r>
              <a:rPr lang="en-US" sz="1600" i="1" dirty="0">
                <a:solidFill>
                  <a:schemeClr val="dk1"/>
                </a:solidFill>
              </a:rPr>
              <a:t>Detailed data of votes like EVM votes, postal votes, total votes and percentage of votes</a:t>
            </a:r>
          </a:p>
        </p:txBody>
      </p:sp>
      <p:sp>
        <p:nvSpPr>
          <p:cNvPr id="189" name="Google Shape;1199;p109"/>
          <p:cNvSpPr txBox="1"/>
          <p:nvPr/>
        </p:nvSpPr>
        <p:spPr>
          <a:xfrm>
            <a:off x="6248400" y="2242705"/>
            <a:ext cx="2666999" cy="443198"/>
          </a:xfrm>
          <a:prstGeom prst="rect">
            <a:avLst/>
          </a:prstGeom>
          <a:noFill/>
          <a:ln>
            <a:noFill/>
          </a:ln>
        </p:spPr>
        <p:txBody>
          <a:bodyPr spcFirstLastPara="1" wrap="square" lIns="0" tIns="0" rIns="0" bIns="0" anchor="ctr" anchorCtr="0">
            <a:spAutoFit/>
          </a:bodyPr>
          <a:lstStyle/>
          <a:p>
            <a:pPr lvl="0">
              <a:lnSpc>
                <a:spcPct val="90000"/>
              </a:lnSpc>
              <a:buClr>
                <a:schemeClr val="dk1"/>
              </a:buClr>
              <a:buSzPts val="1100"/>
            </a:pPr>
            <a:r>
              <a:rPr lang="en-US" sz="1600" i="1" dirty="0">
                <a:solidFill>
                  <a:schemeClr val="dk1"/>
                </a:solidFill>
              </a:rPr>
              <a:t>Single Source of authenticated data</a:t>
            </a:r>
          </a:p>
        </p:txBody>
      </p:sp>
      <p:sp>
        <p:nvSpPr>
          <p:cNvPr id="190" name="Google Shape;1200;p109"/>
          <p:cNvSpPr txBox="1"/>
          <p:nvPr/>
        </p:nvSpPr>
        <p:spPr>
          <a:xfrm>
            <a:off x="6000750" y="2938896"/>
            <a:ext cx="2990850" cy="664797"/>
          </a:xfrm>
          <a:prstGeom prst="rect">
            <a:avLst/>
          </a:prstGeom>
          <a:noFill/>
          <a:ln>
            <a:noFill/>
          </a:ln>
        </p:spPr>
        <p:txBody>
          <a:bodyPr spcFirstLastPara="1" wrap="square" lIns="0" tIns="0" rIns="0" bIns="0" anchor="ctr" anchorCtr="0">
            <a:spAutoFit/>
          </a:bodyPr>
          <a:lstStyle/>
          <a:p>
            <a:pPr lvl="0">
              <a:lnSpc>
                <a:spcPct val="90000"/>
              </a:lnSpc>
              <a:buClr>
                <a:schemeClr val="dk1"/>
              </a:buClr>
              <a:buSzPts val="1100"/>
            </a:pPr>
            <a:r>
              <a:rPr lang="en-US" sz="1600" i="1" dirty="0">
                <a:solidFill>
                  <a:schemeClr val="dk1"/>
                </a:solidFill>
              </a:rPr>
              <a:t>Graphical representation of the trends with filters of party wise &amp; constituency wise data.</a:t>
            </a:r>
          </a:p>
        </p:txBody>
      </p:sp>
      <p:cxnSp>
        <p:nvCxnSpPr>
          <p:cNvPr id="191" name="Google Shape;1201;p109"/>
          <p:cNvCxnSpPr/>
          <p:nvPr/>
        </p:nvCxnSpPr>
        <p:spPr>
          <a:xfrm>
            <a:off x="6284831" y="2145723"/>
            <a:ext cx="2859000" cy="0"/>
          </a:xfrm>
          <a:prstGeom prst="straightConnector1">
            <a:avLst/>
          </a:prstGeom>
          <a:noFill/>
          <a:ln w="9525" cap="flat" cmpd="sng">
            <a:solidFill>
              <a:srgbClr val="595959"/>
            </a:solidFill>
            <a:prstDash val="dash"/>
            <a:miter lim="800000"/>
            <a:headEnd type="none" w="sm" len="sm"/>
            <a:tailEnd type="none" w="sm" len="sm"/>
          </a:ln>
        </p:spPr>
      </p:cxnSp>
      <p:cxnSp>
        <p:nvCxnSpPr>
          <p:cNvPr id="192" name="Google Shape;1202;p109"/>
          <p:cNvCxnSpPr/>
          <p:nvPr/>
        </p:nvCxnSpPr>
        <p:spPr>
          <a:xfrm>
            <a:off x="6284831" y="2779568"/>
            <a:ext cx="2859000" cy="0"/>
          </a:xfrm>
          <a:prstGeom prst="straightConnector1">
            <a:avLst/>
          </a:prstGeom>
          <a:noFill/>
          <a:ln w="9525" cap="flat" cmpd="sng">
            <a:solidFill>
              <a:srgbClr val="595959"/>
            </a:solidFill>
            <a:prstDash val="dash"/>
            <a:miter lim="800000"/>
            <a:headEnd type="none" w="sm" len="sm"/>
            <a:tailEnd type="none" w="sm" len="sm"/>
          </a:ln>
        </p:spPr>
      </p:cxnSp>
      <p:grpSp>
        <p:nvGrpSpPr>
          <p:cNvPr id="2" name="Google Shape;1203;p109"/>
          <p:cNvGrpSpPr/>
          <p:nvPr/>
        </p:nvGrpSpPr>
        <p:grpSpPr>
          <a:xfrm>
            <a:off x="5317573" y="1623820"/>
            <a:ext cx="259557" cy="225028"/>
            <a:chOff x="8447088" y="2925764"/>
            <a:chExt cx="346076" cy="300038"/>
          </a:xfrm>
        </p:grpSpPr>
        <p:sp>
          <p:nvSpPr>
            <p:cNvPr id="194" name="Google Shape;1204;p109"/>
            <p:cNvSpPr/>
            <p:nvPr/>
          </p:nvSpPr>
          <p:spPr>
            <a:xfrm>
              <a:off x="8447088" y="3030539"/>
              <a:ext cx="76200" cy="134938"/>
            </a:xfrm>
            <a:custGeom>
              <a:avLst/>
              <a:gdLst/>
              <a:ahLst/>
              <a:cxnLst/>
              <a:rect l="l" t="t" r="r" b="b"/>
              <a:pathLst>
                <a:path w="20" h="36" extrusionOk="0">
                  <a:moveTo>
                    <a:pt x="0" y="0"/>
                  </a:moveTo>
                  <a:cubicBezTo>
                    <a:pt x="0" y="12"/>
                    <a:pt x="0" y="12"/>
                    <a:pt x="0" y="12"/>
                  </a:cubicBezTo>
                  <a:cubicBezTo>
                    <a:pt x="0" y="15"/>
                    <a:pt x="1" y="18"/>
                    <a:pt x="4" y="18"/>
                  </a:cubicBezTo>
                  <a:cubicBezTo>
                    <a:pt x="4" y="36"/>
                    <a:pt x="4" y="36"/>
                    <a:pt x="4" y="36"/>
                  </a:cubicBezTo>
                  <a:cubicBezTo>
                    <a:pt x="16" y="36"/>
                    <a:pt x="16" y="36"/>
                    <a:pt x="16" y="36"/>
                  </a:cubicBezTo>
                  <a:cubicBezTo>
                    <a:pt x="16" y="18"/>
                    <a:pt x="16" y="18"/>
                    <a:pt x="16" y="18"/>
                  </a:cubicBezTo>
                  <a:cubicBezTo>
                    <a:pt x="19" y="18"/>
                    <a:pt x="20" y="15"/>
                    <a:pt x="20" y="12"/>
                  </a:cubicBezTo>
                  <a:cubicBezTo>
                    <a:pt x="20" y="0"/>
                    <a:pt x="20" y="0"/>
                    <a:pt x="20" y="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5" name="Google Shape;1205;p109"/>
            <p:cNvSpPr/>
            <p:nvPr/>
          </p:nvSpPr>
          <p:spPr>
            <a:xfrm>
              <a:off x="8718551" y="3030539"/>
              <a:ext cx="74613" cy="134938"/>
            </a:xfrm>
            <a:custGeom>
              <a:avLst/>
              <a:gdLst/>
              <a:ahLst/>
              <a:cxnLst/>
              <a:rect l="l" t="t" r="r" b="b"/>
              <a:pathLst>
                <a:path w="20" h="36" extrusionOk="0">
                  <a:moveTo>
                    <a:pt x="0" y="0"/>
                  </a:moveTo>
                  <a:cubicBezTo>
                    <a:pt x="0" y="12"/>
                    <a:pt x="0" y="12"/>
                    <a:pt x="0" y="12"/>
                  </a:cubicBezTo>
                  <a:cubicBezTo>
                    <a:pt x="0" y="15"/>
                    <a:pt x="1" y="18"/>
                    <a:pt x="4" y="18"/>
                  </a:cubicBezTo>
                  <a:cubicBezTo>
                    <a:pt x="4" y="36"/>
                    <a:pt x="4" y="36"/>
                    <a:pt x="4" y="36"/>
                  </a:cubicBezTo>
                  <a:cubicBezTo>
                    <a:pt x="16" y="36"/>
                    <a:pt x="16" y="36"/>
                    <a:pt x="16" y="36"/>
                  </a:cubicBezTo>
                  <a:cubicBezTo>
                    <a:pt x="16" y="18"/>
                    <a:pt x="16" y="18"/>
                    <a:pt x="16" y="18"/>
                  </a:cubicBezTo>
                  <a:cubicBezTo>
                    <a:pt x="19" y="18"/>
                    <a:pt x="20" y="15"/>
                    <a:pt x="20" y="12"/>
                  </a:cubicBezTo>
                  <a:cubicBezTo>
                    <a:pt x="20" y="0"/>
                    <a:pt x="20" y="0"/>
                    <a:pt x="20" y="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6" name="Google Shape;1206;p109"/>
            <p:cNvSpPr/>
            <p:nvPr/>
          </p:nvSpPr>
          <p:spPr>
            <a:xfrm>
              <a:off x="8567738" y="3030539"/>
              <a:ext cx="104775" cy="195263"/>
            </a:xfrm>
            <a:custGeom>
              <a:avLst/>
              <a:gdLst/>
              <a:ahLst/>
              <a:cxnLst/>
              <a:rect l="l" t="t" r="r" b="b"/>
              <a:pathLst>
                <a:path w="28" h="52" extrusionOk="0">
                  <a:moveTo>
                    <a:pt x="0" y="0"/>
                  </a:moveTo>
                  <a:cubicBezTo>
                    <a:pt x="28" y="0"/>
                    <a:pt x="28" y="0"/>
                    <a:pt x="28" y="0"/>
                  </a:cubicBezTo>
                  <a:cubicBezTo>
                    <a:pt x="28" y="20"/>
                    <a:pt x="28" y="20"/>
                    <a:pt x="28" y="20"/>
                  </a:cubicBezTo>
                  <a:cubicBezTo>
                    <a:pt x="28" y="24"/>
                    <a:pt x="24" y="28"/>
                    <a:pt x="20" y="28"/>
                  </a:cubicBezTo>
                  <a:cubicBezTo>
                    <a:pt x="20" y="52"/>
                    <a:pt x="20" y="52"/>
                    <a:pt x="20" y="52"/>
                  </a:cubicBezTo>
                  <a:cubicBezTo>
                    <a:pt x="8" y="52"/>
                    <a:pt x="8" y="52"/>
                    <a:pt x="8" y="52"/>
                  </a:cubicBezTo>
                  <a:cubicBezTo>
                    <a:pt x="8" y="28"/>
                    <a:pt x="8" y="28"/>
                    <a:pt x="8" y="28"/>
                  </a:cubicBezTo>
                  <a:cubicBezTo>
                    <a:pt x="4" y="28"/>
                    <a:pt x="0" y="24"/>
                    <a:pt x="0" y="2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7" name="Google Shape;1207;p109"/>
            <p:cNvSpPr/>
            <p:nvPr/>
          </p:nvSpPr>
          <p:spPr>
            <a:xfrm>
              <a:off x="8462963" y="2955926"/>
              <a:ext cx="44450" cy="44450"/>
            </a:xfrm>
            <a:custGeom>
              <a:avLst/>
              <a:gdLst/>
              <a:ahLst/>
              <a:cxnLst/>
              <a:rect l="l" t="t" r="r" b="b"/>
              <a:pathLst>
                <a:path w="12" h="12" extrusionOk="0">
                  <a:moveTo>
                    <a:pt x="12" y="6"/>
                  </a:moveTo>
                  <a:cubicBezTo>
                    <a:pt x="12" y="9"/>
                    <a:pt x="9" y="12"/>
                    <a:pt x="6" y="12"/>
                  </a:cubicBezTo>
                  <a:cubicBezTo>
                    <a:pt x="6" y="12"/>
                    <a:pt x="6" y="12"/>
                    <a:pt x="6" y="12"/>
                  </a:cubicBezTo>
                  <a:cubicBezTo>
                    <a:pt x="3" y="12"/>
                    <a:pt x="0" y="9"/>
                    <a:pt x="0" y="6"/>
                  </a:cubicBezTo>
                  <a:cubicBezTo>
                    <a:pt x="0" y="6"/>
                    <a:pt x="0" y="6"/>
                    <a:pt x="0" y="6"/>
                  </a:cubicBezTo>
                  <a:cubicBezTo>
                    <a:pt x="0" y="3"/>
                    <a:pt x="3" y="0"/>
                    <a:pt x="6" y="0"/>
                  </a:cubicBezTo>
                  <a:cubicBezTo>
                    <a:pt x="6" y="0"/>
                    <a:pt x="6" y="0"/>
                    <a:pt x="6" y="0"/>
                  </a:cubicBezTo>
                  <a:cubicBezTo>
                    <a:pt x="9" y="0"/>
                    <a:pt x="12" y="3"/>
                    <a:pt x="12" y="6"/>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8" name="Google Shape;1208;p109"/>
            <p:cNvSpPr/>
            <p:nvPr/>
          </p:nvSpPr>
          <p:spPr>
            <a:xfrm>
              <a:off x="8732838" y="2955926"/>
              <a:ext cx="46038" cy="44450"/>
            </a:xfrm>
            <a:custGeom>
              <a:avLst/>
              <a:gdLst/>
              <a:ahLst/>
              <a:cxnLst/>
              <a:rect l="l" t="t" r="r" b="b"/>
              <a:pathLst>
                <a:path w="12" h="12" extrusionOk="0">
                  <a:moveTo>
                    <a:pt x="12" y="6"/>
                  </a:moveTo>
                  <a:cubicBezTo>
                    <a:pt x="12" y="9"/>
                    <a:pt x="9" y="12"/>
                    <a:pt x="6" y="12"/>
                  </a:cubicBezTo>
                  <a:cubicBezTo>
                    <a:pt x="6" y="12"/>
                    <a:pt x="6" y="12"/>
                    <a:pt x="6" y="12"/>
                  </a:cubicBezTo>
                  <a:cubicBezTo>
                    <a:pt x="3" y="12"/>
                    <a:pt x="0" y="9"/>
                    <a:pt x="0" y="6"/>
                  </a:cubicBezTo>
                  <a:cubicBezTo>
                    <a:pt x="0" y="6"/>
                    <a:pt x="0" y="6"/>
                    <a:pt x="0" y="6"/>
                  </a:cubicBezTo>
                  <a:cubicBezTo>
                    <a:pt x="0" y="3"/>
                    <a:pt x="3" y="0"/>
                    <a:pt x="6" y="0"/>
                  </a:cubicBezTo>
                  <a:cubicBezTo>
                    <a:pt x="6" y="0"/>
                    <a:pt x="6" y="0"/>
                    <a:pt x="6" y="0"/>
                  </a:cubicBezTo>
                  <a:cubicBezTo>
                    <a:pt x="9" y="0"/>
                    <a:pt x="12" y="3"/>
                    <a:pt x="12" y="6"/>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9" name="Google Shape;1209;p109"/>
            <p:cNvSpPr/>
            <p:nvPr/>
          </p:nvSpPr>
          <p:spPr>
            <a:xfrm>
              <a:off x="8583613" y="2925764"/>
              <a:ext cx="74613" cy="74613"/>
            </a:xfrm>
            <a:custGeom>
              <a:avLst/>
              <a:gdLst/>
              <a:ahLst/>
              <a:cxnLst/>
              <a:rect l="l" t="t" r="r" b="b"/>
              <a:pathLst>
                <a:path w="20" h="20" extrusionOk="0">
                  <a:moveTo>
                    <a:pt x="20" y="10"/>
                  </a:moveTo>
                  <a:cubicBezTo>
                    <a:pt x="20" y="16"/>
                    <a:pt x="16" y="20"/>
                    <a:pt x="10" y="20"/>
                  </a:cubicBezTo>
                  <a:cubicBezTo>
                    <a:pt x="10" y="20"/>
                    <a:pt x="10" y="20"/>
                    <a:pt x="10" y="20"/>
                  </a:cubicBezTo>
                  <a:cubicBezTo>
                    <a:pt x="4" y="20"/>
                    <a:pt x="0" y="16"/>
                    <a:pt x="0" y="10"/>
                  </a:cubicBezTo>
                  <a:cubicBezTo>
                    <a:pt x="0" y="10"/>
                    <a:pt x="0" y="10"/>
                    <a:pt x="0" y="10"/>
                  </a:cubicBezTo>
                  <a:cubicBezTo>
                    <a:pt x="0" y="4"/>
                    <a:pt x="4" y="0"/>
                    <a:pt x="10" y="0"/>
                  </a:cubicBezTo>
                  <a:cubicBezTo>
                    <a:pt x="10" y="0"/>
                    <a:pt x="10" y="0"/>
                    <a:pt x="10" y="0"/>
                  </a:cubicBezTo>
                  <a:cubicBezTo>
                    <a:pt x="16" y="0"/>
                    <a:pt x="20" y="4"/>
                    <a:pt x="20" y="10"/>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3" name="Google Shape;1210;p109"/>
          <p:cNvGrpSpPr/>
          <p:nvPr/>
        </p:nvGrpSpPr>
        <p:grpSpPr>
          <a:xfrm>
            <a:off x="5645077" y="2336465"/>
            <a:ext cx="233362" cy="259556"/>
            <a:chOff x="5578475" y="5060951"/>
            <a:chExt cx="311150" cy="346075"/>
          </a:xfrm>
        </p:grpSpPr>
        <p:sp>
          <p:nvSpPr>
            <p:cNvPr id="201" name="Google Shape;1211;p109"/>
            <p:cNvSpPr/>
            <p:nvPr/>
          </p:nvSpPr>
          <p:spPr>
            <a:xfrm>
              <a:off x="5578475" y="5060951"/>
              <a:ext cx="311150" cy="346075"/>
            </a:xfrm>
            <a:custGeom>
              <a:avLst/>
              <a:gdLst/>
              <a:ahLst/>
              <a:cxnLst/>
              <a:rect l="l" t="t" r="r" b="b"/>
              <a:pathLst>
                <a:path w="83" h="92" extrusionOk="0">
                  <a:moveTo>
                    <a:pt x="74" y="32"/>
                  </a:moveTo>
                  <a:cubicBezTo>
                    <a:pt x="74" y="11"/>
                    <a:pt x="55" y="0"/>
                    <a:pt x="38" y="0"/>
                  </a:cubicBezTo>
                  <a:cubicBezTo>
                    <a:pt x="17" y="0"/>
                    <a:pt x="0" y="17"/>
                    <a:pt x="0" y="38"/>
                  </a:cubicBezTo>
                  <a:cubicBezTo>
                    <a:pt x="0" y="50"/>
                    <a:pt x="4" y="62"/>
                    <a:pt x="16" y="69"/>
                  </a:cubicBezTo>
                  <a:cubicBezTo>
                    <a:pt x="16" y="92"/>
                    <a:pt x="16" y="92"/>
                    <a:pt x="16" y="92"/>
                  </a:cubicBezTo>
                  <a:cubicBezTo>
                    <a:pt x="56" y="92"/>
                    <a:pt x="56" y="92"/>
                    <a:pt x="56" y="92"/>
                  </a:cubicBezTo>
                  <a:cubicBezTo>
                    <a:pt x="56" y="78"/>
                    <a:pt x="56" y="78"/>
                    <a:pt x="56" y="78"/>
                  </a:cubicBezTo>
                  <a:cubicBezTo>
                    <a:pt x="64" y="78"/>
                    <a:pt x="68" y="78"/>
                    <a:pt x="71" y="75"/>
                  </a:cubicBezTo>
                  <a:cubicBezTo>
                    <a:pt x="74" y="71"/>
                    <a:pt x="74" y="56"/>
                    <a:pt x="74" y="56"/>
                  </a:cubicBezTo>
                  <a:cubicBezTo>
                    <a:pt x="74" y="56"/>
                    <a:pt x="78" y="56"/>
                    <a:pt x="80" y="56"/>
                  </a:cubicBezTo>
                  <a:cubicBezTo>
                    <a:pt x="81" y="56"/>
                    <a:pt x="82" y="56"/>
                    <a:pt x="82" y="55"/>
                  </a:cubicBezTo>
                  <a:cubicBezTo>
                    <a:pt x="83" y="54"/>
                    <a:pt x="83" y="53"/>
                    <a:pt x="83" y="52"/>
                  </a:cubicBezTo>
                  <a:cubicBezTo>
                    <a:pt x="83" y="46"/>
                    <a:pt x="74" y="35"/>
                    <a:pt x="74" y="32"/>
                  </a:cubicBez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2" name="Google Shape;1212;p109"/>
            <p:cNvSpPr/>
            <p:nvPr/>
          </p:nvSpPr>
          <p:spPr>
            <a:xfrm>
              <a:off x="5672138" y="5106988"/>
              <a:ext cx="107950" cy="192088"/>
            </a:xfrm>
            <a:custGeom>
              <a:avLst/>
              <a:gdLst/>
              <a:ahLst/>
              <a:cxnLst/>
              <a:rect l="l" t="t" r="r" b="b"/>
              <a:pathLst>
                <a:path w="68" h="121" extrusionOk="0">
                  <a:moveTo>
                    <a:pt x="26" y="0"/>
                  </a:moveTo>
                  <a:lnTo>
                    <a:pt x="61" y="0"/>
                  </a:lnTo>
                  <a:lnTo>
                    <a:pt x="45" y="38"/>
                  </a:lnTo>
                  <a:lnTo>
                    <a:pt x="68" y="38"/>
                  </a:lnTo>
                  <a:lnTo>
                    <a:pt x="14" y="121"/>
                  </a:lnTo>
                  <a:lnTo>
                    <a:pt x="26" y="66"/>
                  </a:lnTo>
                  <a:lnTo>
                    <a:pt x="0" y="66"/>
                  </a:lnTo>
                  <a:lnTo>
                    <a:pt x="26" y="0"/>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5" name="Google Shape;1213;p109"/>
          <p:cNvGrpSpPr/>
          <p:nvPr/>
        </p:nvGrpSpPr>
        <p:grpSpPr>
          <a:xfrm>
            <a:off x="5317574" y="3110722"/>
            <a:ext cx="259556" cy="259519"/>
            <a:chOff x="3398838" y="2894014"/>
            <a:chExt cx="346075" cy="346025"/>
          </a:xfrm>
        </p:grpSpPr>
        <p:sp>
          <p:nvSpPr>
            <p:cNvPr id="204" name="Google Shape;1214;p109"/>
            <p:cNvSpPr/>
            <p:nvPr/>
          </p:nvSpPr>
          <p:spPr>
            <a:xfrm>
              <a:off x="3609976" y="3195639"/>
              <a:ext cx="88800" cy="44400"/>
            </a:xfrm>
            <a:prstGeom prst="rect">
              <a:avLst/>
            </a:pr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5" name="Google Shape;1215;p109"/>
            <p:cNvSpPr/>
            <p:nvPr/>
          </p:nvSpPr>
          <p:spPr>
            <a:xfrm>
              <a:off x="3624263" y="2976564"/>
              <a:ext cx="120650" cy="219075"/>
            </a:xfrm>
            <a:custGeom>
              <a:avLst/>
              <a:gdLst/>
              <a:ahLst/>
              <a:cxnLst/>
              <a:rect l="l" t="t" r="r" b="b"/>
              <a:pathLst>
                <a:path w="32" h="58" extrusionOk="0">
                  <a:moveTo>
                    <a:pt x="16" y="58"/>
                  </a:moveTo>
                  <a:cubicBezTo>
                    <a:pt x="16" y="52"/>
                    <a:pt x="16" y="52"/>
                    <a:pt x="16" y="52"/>
                  </a:cubicBezTo>
                  <a:cubicBezTo>
                    <a:pt x="16" y="52"/>
                    <a:pt x="29" y="39"/>
                    <a:pt x="32" y="36"/>
                  </a:cubicBezTo>
                  <a:cubicBezTo>
                    <a:pt x="32" y="31"/>
                    <a:pt x="32" y="4"/>
                    <a:pt x="32" y="4"/>
                  </a:cubicBezTo>
                  <a:cubicBezTo>
                    <a:pt x="32" y="4"/>
                    <a:pt x="22" y="0"/>
                    <a:pt x="22" y="28"/>
                  </a:cubicBezTo>
                  <a:cubicBezTo>
                    <a:pt x="10" y="40"/>
                    <a:pt x="10" y="40"/>
                    <a:pt x="10" y="40"/>
                  </a:cubicBezTo>
                  <a:cubicBezTo>
                    <a:pt x="13" y="28"/>
                    <a:pt x="13" y="28"/>
                    <a:pt x="13" y="28"/>
                  </a:cubicBezTo>
                  <a:cubicBezTo>
                    <a:pt x="14" y="22"/>
                    <a:pt x="9" y="20"/>
                    <a:pt x="6" y="24"/>
                  </a:cubicBezTo>
                  <a:cubicBezTo>
                    <a:pt x="3" y="28"/>
                    <a:pt x="0" y="40"/>
                    <a:pt x="0" y="40"/>
                  </a:cubicBezTo>
                  <a:cubicBezTo>
                    <a:pt x="0" y="58"/>
                    <a:pt x="0" y="58"/>
                    <a:pt x="0" y="58"/>
                  </a:cubicBezTo>
                </a:path>
              </a:pathLst>
            </a:custGeom>
            <a:noFill/>
            <a:ln w="12700" cap="rnd"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6" name="Google Shape;1216;p109"/>
            <p:cNvSpPr/>
            <p:nvPr/>
          </p:nvSpPr>
          <p:spPr>
            <a:xfrm>
              <a:off x="3444876" y="3195639"/>
              <a:ext cx="88800" cy="44400"/>
            </a:xfrm>
            <a:prstGeom prst="rect">
              <a:avLst/>
            </a:pr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7" name="Google Shape;1217;p109"/>
            <p:cNvSpPr/>
            <p:nvPr/>
          </p:nvSpPr>
          <p:spPr>
            <a:xfrm>
              <a:off x="3398838" y="2976564"/>
              <a:ext cx="120650" cy="219075"/>
            </a:xfrm>
            <a:custGeom>
              <a:avLst/>
              <a:gdLst/>
              <a:ahLst/>
              <a:cxnLst/>
              <a:rect l="l" t="t" r="r" b="b"/>
              <a:pathLst>
                <a:path w="32" h="58" extrusionOk="0">
                  <a:moveTo>
                    <a:pt x="16" y="58"/>
                  </a:moveTo>
                  <a:cubicBezTo>
                    <a:pt x="16" y="52"/>
                    <a:pt x="16" y="52"/>
                    <a:pt x="16" y="52"/>
                  </a:cubicBezTo>
                  <a:cubicBezTo>
                    <a:pt x="16" y="52"/>
                    <a:pt x="4" y="39"/>
                    <a:pt x="0" y="36"/>
                  </a:cubicBezTo>
                  <a:cubicBezTo>
                    <a:pt x="0" y="31"/>
                    <a:pt x="0" y="4"/>
                    <a:pt x="0" y="4"/>
                  </a:cubicBezTo>
                  <a:cubicBezTo>
                    <a:pt x="0" y="4"/>
                    <a:pt x="10" y="0"/>
                    <a:pt x="10" y="28"/>
                  </a:cubicBezTo>
                  <a:cubicBezTo>
                    <a:pt x="22" y="40"/>
                    <a:pt x="22" y="40"/>
                    <a:pt x="22" y="40"/>
                  </a:cubicBezTo>
                  <a:cubicBezTo>
                    <a:pt x="19" y="28"/>
                    <a:pt x="19" y="28"/>
                    <a:pt x="19" y="28"/>
                  </a:cubicBezTo>
                  <a:cubicBezTo>
                    <a:pt x="18" y="22"/>
                    <a:pt x="23" y="20"/>
                    <a:pt x="26" y="24"/>
                  </a:cubicBezTo>
                  <a:cubicBezTo>
                    <a:pt x="29" y="28"/>
                    <a:pt x="32" y="40"/>
                    <a:pt x="32" y="40"/>
                  </a:cubicBezTo>
                  <a:cubicBezTo>
                    <a:pt x="32" y="58"/>
                    <a:pt x="32" y="58"/>
                    <a:pt x="32" y="58"/>
                  </a:cubicBezTo>
                </a:path>
              </a:pathLst>
            </a:custGeom>
            <a:noFill/>
            <a:ln w="12700" cap="rnd"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8" name="Google Shape;1218;p109"/>
            <p:cNvSpPr/>
            <p:nvPr/>
          </p:nvSpPr>
          <p:spPr>
            <a:xfrm>
              <a:off x="3489326" y="2940051"/>
              <a:ext cx="165100" cy="134938"/>
            </a:xfrm>
            <a:custGeom>
              <a:avLst/>
              <a:gdLst/>
              <a:ahLst/>
              <a:cxnLst/>
              <a:rect l="l" t="t" r="r" b="b"/>
              <a:pathLst>
                <a:path w="104" h="85" extrusionOk="0">
                  <a:moveTo>
                    <a:pt x="47" y="28"/>
                  </a:moveTo>
                  <a:lnTo>
                    <a:pt x="0" y="0"/>
                  </a:lnTo>
                  <a:lnTo>
                    <a:pt x="0" y="57"/>
                  </a:lnTo>
                  <a:lnTo>
                    <a:pt x="47" y="85"/>
                  </a:lnTo>
                  <a:lnTo>
                    <a:pt x="104" y="57"/>
                  </a:lnTo>
                  <a:lnTo>
                    <a:pt x="104" y="0"/>
                  </a:lnTo>
                  <a:lnTo>
                    <a:pt x="47" y="28"/>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9" name="Google Shape;1219;p109"/>
            <p:cNvSpPr/>
            <p:nvPr/>
          </p:nvSpPr>
          <p:spPr>
            <a:xfrm>
              <a:off x="3489326" y="2894014"/>
              <a:ext cx="165100" cy="90488"/>
            </a:xfrm>
            <a:custGeom>
              <a:avLst/>
              <a:gdLst/>
              <a:ahLst/>
              <a:cxnLst/>
              <a:rect l="l" t="t" r="r" b="b"/>
              <a:pathLst>
                <a:path w="104" h="57" extrusionOk="0">
                  <a:moveTo>
                    <a:pt x="52" y="0"/>
                  </a:moveTo>
                  <a:lnTo>
                    <a:pt x="0" y="29"/>
                  </a:lnTo>
                  <a:lnTo>
                    <a:pt x="47" y="57"/>
                  </a:lnTo>
                  <a:lnTo>
                    <a:pt x="104" y="29"/>
                  </a:lnTo>
                  <a:lnTo>
                    <a:pt x="52" y="0"/>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cxnSp>
          <p:nvCxnSpPr>
            <p:cNvPr id="210" name="Google Shape;1220;p109"/>
            <p:cNvCxnSpPr/>
            <p:nvPr/>
          </p:nvCxnSpPr>
          <p:spPr>
            <a:xfrm>
              <a:off x="3563938" y="2984501"/>
              <a:ext cx="0" cy="90600"/>
            </a:xfrm>
            <a:prstGeom prst="straightConnector1">
              <a:avLst/>
            </a:prstGeom>
            <a:noFill/>
            <a:ln w="12700" cap="flat" cmpd="sng">
              <a:solidFill>
                <a:srgbClr val="3F3F3F"/>
              </a:solidFill>
              <a:prstDash val="solid"/>
              <a:round/>
              <a:headEnd type="none" w="med" len="med"/>
              <a:tailEnd type="none" w="med" len="med"/>
            </a:ln>
          </p:spPr>
        </p:cxnSp>
      </p:grpSp>
      <p:sp>
        <p:nvSpPr>
          <p:cNvPr id="33" name="Google Shape;1587;p118"/>
          <p:cNvSpPr txBox="1">
            <a:spLocks/>
          </p:cNvSpPr>
          <p:nvPr/>
        </p:nvSpPr>
        <p:spPr>
          <a:xfrm>
            <a:off x="3657600" y="2092288"/>
            <a:ext cx="1600200" cy="664797"/>
          </a:xfrm>
          <a:prstGeom prst="rect">
            <a:avLst/>
          </a:prstGeom>
          <a:noFill/>
          <a:ln>
            <a:noFill/>
          </a:ln>
        </p:spPr>
        <p:txBody>
          <a:bodyPr spcFirstLastPara="1" vert="horz" wrap="square" lIns="0" tIns="0" rIns="0" bIns="0" rtlCol="0" anchor="ctr" anchorCtr="0">
            <a:spAutoFit/>
          </a:bodyPr>
          <a:lstStyle/>
          <a:p>
            <a:pPr marL="0" marR="0" lvl="0" indent="0" algn="ctr" defTabSz="914400" rtl="0" eaLnBrk="1" fontAlgn="auto" latinLnBrk="0" hangingPunct="1">
              <a:lnSpc>
                <a:spcPct val="90000"/>
              </a:lnSpc>
              <a:spcBef>
                <a:spcPts val="0"/>
              </a:spcBef>
              <a:spcAft>
                <a:spcPts val="0"/>
              </a:spcAft>
              <a:buClr>
                <a:schemeClr val="dk1"/>
              </a:buClr>
              <a:buSzPts val="1100"/>
              <a:buFont typeface="Arial"/>
              <a:buNone/>
              <a:tabLst/>
              <a:defRPr/>
            </a:pPr>
            <a:r>
              <a:rPr kumimoji="0" lang="en-US" sz="2400" b="1" i="1" u="none" strike="noStrike" kern="1200" cap="none" spc="0" normalizeH="0" baseline="0" noProof="0" dirty="0">
                <a:ln>
                  <a:noFill/>
                </a:ln>
                <a:solidFill>
                  <a:schemeClr val="lt1"/>
                </a:solidFill>
                <a:effectLst/>
                <a:uLnTx/>
                <a:uFillTx/>
                <a:latin typeface="+mj-lt"/>
                <a:ea typeface="+mj-ea"/>
                <a:cs typeface="+mj-cs"/>
              </a:rPr>
              <a:t>Result Website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ENCORE : INDEX CARD MODULE</a:t>
            </a:r>
            <a:endParaRPr lang="en-US" sz="1900" b="1" dirty="0"/>
          </a:p>
        </p:txBody>
      </p:sp>
      <p:sp>
        <p:nvSpPr>
          <p:cNvPr id="172" name="Google Shape;1191;p109"/>
          <p:cNvSpPr/>
          <p:nvPr/>
        </p:nvSpPr>
        <p:spPr>
          <a:xfrm rot="5400000" flipH="1">
            <a:off x="1691078" y="-414679"/>
            <a:ext cx="2379600" cy="5761760"/>
          </a:xfrm>
          <a:prstGeom prst="round2SameRect">
            <a:avLst>
              <a:gd name="adj1" fmla="val 50000"/>
              <a:gd name="adj2" fmla="val 0"/>
            </a:avLst>
          </a:prstGeom>
          <a:gradFill>
            <a:gsLst>
              <a:gs pos="0">
                <a:srgbClr val="7F7F7F">
                  <a:alpha val="72941"/>
                </a:srgbClr>
              </a:gs>
              <a:gs pos="100000">
                <a:srgbClr val="3F3F3F">
                  <a:alpha val="89803"/>
                </a:srgbClr>
              </a:gs>
            </a:gsLst>
            <a:lin ang="270000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2" name="Google Shape;1192;p109"/>
          <p:cNvSpPr/>
          <p:nvPr/>
        </p:nvSpPr>
        <p:spPr>
          <a:xfrm>
            <a:off x="3499923" y="1307523"/>
            <a:ext cx="2332841" cy="2303533"/>
          </a:xfrm>
          <a:prstGeom prst="ellipse">
            <a:avLst/>
          </a:prstGeom>
          <a:gradFill>
            <a:gsLst>
              <a:gs pos="0">
                <a:srgbClr val="FFC000"/>
              </a:gs>
              <a:gs pos="100000">
                <a:srgbClr val="FF58D4"/>
              </a:gs>
            </a:gsLst>
            <a:lin ang="2700006" scaled="0"/>
          </a:gradFill>
          <a:ln>
            <a:noFill/>
          </a:ln>
          <a:effectLst>
            <a:outerShdw blurRad="508000" dist="38100" dir="2700000" algn="tl" rotWithShape="0">
              <a:srgbClr val="000000">
                <a:alpha val="2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4" name="Google Shape;1194;p109"/>
          <p:cNvSpPr/>
          <p:nvPr/>
        </p:nvSpPr>
        <p:spPr>
          <a:xfrm>
            <a:off x="152400" y="1407968"/>
            <a:ext cx="3200400" cy="2133600"/>
          </a:xfrm>
          <a:prstGeom prst="rect">
            <a:avLst/>
          </a:prstGeom>
          <a:noFill/>
          <a:ln>
            <a:noFill/>
          </a:ln>
        </p:spPr>
        <p:txBody>
          <a:bodyPr spcFirstLastPara="1" wrap="square" lIns="0" tIns="0" rIns="0" bIns="0" anchor="ctr" anchorCtr="0">
            <a:noAutofit/>
          </a:bodyPr>
          <a:lstStyle/>
          <a:p>
            <a:pPr lvl="0" algn="ctr"/>
            <a:r>
              <a:rPr lang="en-US" i="1" dirty="0">
                <a:solidFill>
                  <a:schemeClr val="lt1"/>
                </a:solidFill>
              </a:rPr>
              <a:t>This facility helps the Returning Officer to fill the Index card online after counting. It contains each and every detail of elections from the schedule of elections to the declaration of results.</a:t>
            </a:r>
            <a:endParaRPr lang="en-US" i="1" dirty="0">
              <a:solidFill>
                <a:schemeClr val="lt1"/>
              </a:solidFill>
              <a:latin typeface="Arial"/>
              <a:ea typeface="Arial"/>
              <a:cs typeface="Arial"/>
              <a:sym typeface="Arial"/>
            </a:endParaRPr>
          </a:p>
        </p:txBody>
      </p:sp>
      <p:sp>
        <p:nvSpPr>
          <p:cNvPr id="185" name="Google Shape;1195;p109"/>
          <p:cNvSpPr/>
          <p:nvPr/>
        </p:nvSpPr>
        <p:spPr>
          <a:xfrm>
            <a:off x="5132944" y="1421926"/>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6" name="Google Shape;1196;p109"/>
          <p:cNvSpPr/>
          <p:nvPr/>
        </p:nvSpPr>
        <p:spPr>
          <a:xfrm>
            <a:off x="5447351" y="2151835"/>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7" name="Google Shape;1197;p109"/>
          <p:cNvSpPr/>
          <p:nvPr/>
        </p:nvSpPr>
        <p:spPr>
          <a:xfrm>
            <a:off x="5132944" y="2926092"/>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8" name="Google Shape;1198;p109"/>
          <p:cNvSpPr txBox="1"/>
          <p:nvPr/>
        </p:nvSpPr>
        <p:spPr>
          <a:xfrm>
            <a:off x="6076950" y="1664351"/>
            <a:ext cx="2990850" cy="443198"/>
          </a:xfrm>
          <a:prstGeom prst="rect">
            <a:avLst/>
          </a:prstGeom>
          <a:noFill/>
          <a:ln>
            <a:noFill/>
          </a:ln>
        </p:spPr>
        <p:txBody>
          <a:bodyPr spcFirstLastPara="1" wrap="square" lIns="0" tIns="0" rIns="0" bIns="0" anchor="ctr" anchorCtr="0">
            <a:spAutoFit/>
          </a:bodyPr>
          <a:lstStyle/>
          <a:p>
            <a:pPr lvl="0">
              <a:lnSpc>
                <a:spcPct val="90000"/>
              </a:lnSpc>
              <a:buClr>
                <a:schemeClr val="dk1"/>
              </a:buClr>
              <a:buSzPts val="1200"/>
            </a:pPr>
            <a:r>
              <a:rPr lang="en-US" sz="1600" i="1" dirty="0">
                <a:solidFill>
                  <a:schemeClr val="dk1"/>
                </a:solidFill>
              </a:rPr>
              <a:t>Detailed report of voter turnout in each assembly.</a:t>
            </a:r>
            <a:endParaRPr lang="en-US" sz="1600" i="1" dirty="0">
              <a:solidFill>
                <a:schemeClr val="dk1"/>
              </a:solidFill>
              <a:latin typeface="Arial"/>
              <a:ea typeface="Arial"/>
              <a:cs typeface="Arial"/>
              <a:sym typeface="Arial"/>
            </a:endParaRPr>
          </a:p>
        </p:txBody>
      </p:sp>
      <p:sp>
        <p:nvSpPr>
          <p:cNvPr id="189" name="Google Shape;1199;p109"/>
          <p:cNvSpPr txBox="1"/>
          <p:nvPr/>
        </p:nvSpPr>
        <p:spPr>
          <a:xfrm>
            <a:off x="6248400" y="2273878"/>
            <a:ext cx="2666999" cy="443198"/>
          </a:xfrm>
          <a:prstGeom prst="rect">
            <a:avLst/>
          </a:prstGeom>
          <a:noFill/>
          <a:ln>
            <a:noFill/>
          </a:ln>
        </p:spPr>
        <p:txBody>
          <a:bodyPr spcFirstLastPara="1" wrap="square" lIns="0" tIns="0" rIns="0" bIns="0" anchor="ctr" anchorCtr="0">
            <a:spAutoFit/>
          </a:bodyPr>
          <a:lstStyle/>
          <a:p>
            <a:pPr lvl="0">
              <a:lnSpc>
                <a:spcPct val="90000"/>
              </a:lnSpc>
              <a:buClr>
                <a:schemeClr val="dk1"/>
              </a:buClr>
              <a:buSzPts val="1200"/>
            </a:pPr>
            <a:r>
              <a:rPr lang="en-US" sz="1600" i="1" dirty="0">
                <a:solidFill>
                  <a:schemeClr val="dk1"/>
                </a:solidFill>
              </a:rPr>
              <a:t>Data available in multiple report format.</a:t>
            </a:r>
          </a:p>
        </p:txBody>
      </p:sp>
      <p:sp>
        <p:nvSpPr>
          <p:cNvPr id="190" name="Google Shape;1200;p109"/>
          <p:cNvSpPr txBox="1"/>
          <p:nvPr/>
        </p:nvSpPr>
        <p:spPr>
          <a:xfrm>
            <a:off x="6000750" y="2938896"/>
            <a:ext cx="2990850" cy="443198"/>
          </a:xfrm>
          <a:prstGeom prst="rect">
            <a:avLst/>
          </a:prstGeom>
          <a:noFill/>
          <a:ln>
            <a:noFill/>
          </a:ln>
        </p:spPr>
        <p:txBody>
          <a:bodyPr spcFirstLastPara="1" wrap="square" lIns="0" tIns="0" rIns="0" bIns="0" anchor="ctr" anchorCtr="0">
            <a:spAutoFit/>
          </a:bodyPr>
          <a:lstStyle/>
          <a:p>
            <a:pPr lvl="0">
              <a:lnSpc>
                <a:spcPct val="90000"/>
              </a:lnSpc>
              <a:buClr>
                <a:schemeClr val="dk1"/>
              </a:buClr>
              <a:buSzPts val="1200"/>
            </a:pPr>
            <a:r>
              <a:rPr lang="en-US" sz="1600" i="1" dirty="0">
                <a:solidFill>
                  <a:schemeClr val="dk1"/>
                </a:solidFill>
              </a:rPr>
              <a:t>Correction facility available similar to physical index card.</a:t>
            </a:r>
            <a:endParaRPr lang="en-US" sz="1600" i="1" dirty="0">
              <a:solidFill>
                <a:schemeClr val="dk1"/>
              </a:solidFill>
              <a:latin typeface="Arial"/>
              <a:ea typeface="Arial"/>
              <a:cs typeface="Arial"/>
              <a:sym typeface="Arial"/>
            </a:endParaRPr>
          </a:p>
        </p:txBody>
      </p:sp>
      <p:cxnSp>
        <p:nvCxnSpPr>
          <p:cNvPr id="191" name="Google Shape;1201;p109"/>
          <p:cNvCxnSpPr/>
          <p:nvPr/>
        </p:nvCxnSpPr>
        <p:spPr>
          <a:xfrm>
            <a:off x="6284831" y="2145723"/>
            <a:ext cx="2859000" cy="0"/>
          </a:xfrm>
          <a:prstGeom prst="straightConnector1">
            <a:avLst/>
          </a:prstGeom>
          <a:noFill/>
          <a:ln w="9525" cap="flat" cmpd="sng">
            <a:solidFill>
              <a:srgbClr val="595959"/>
            </a:solidFill>
            <a:prstDash val="dash"/>
            <a:miter lim="800000"/>
            <a:headEnd type="none" w="sm" len="sm"/>
            <a:tailEnd type="none" w="sm" len="sm"/>
          </a:ln>
        </p:spPr>
      </p:cxnSp>
      <p:cxnSp>
        <p:nvCxnSpPr>
          <p:cNvPr id="192" name="Google Shape;1202;p109"/>
          <p:cNvCxnSpPr/>
          <p:nvPr/>
        </p:nvCxnSpPr>
        <p:spPr>
          <a:xfrm>
            <a:off x="6264049" y="2831523"/>
            <a:ext cx="2859000" cy="0"/>
          </a:xfrm>
          <a:prstGeom prst="straightConnector1">
            <a:avLst/>
          </a:prstGeom>
          <a:noFill/>
          <a:ln w="9525" cap="flat" cmpd="sng">
            <a:solidFill>
              <a:srgbClr val="595959"/>
            </a:solidFill>
            <a:prstDash val="dash"/>
            <a:miter lim="800000"/>
            <a:headEnd type="none" w="sm" len="sm"/>
            <a:tailEnd type="none" w="sm" len="sm"/>
          </a:ln>
        </p:spPr>
      </p:cxnSp>
      <p:grpSp>
        <p:nvGrpSpPr>
          <p:cNvPr id="2" name="Google Shape;1203;p109"/>
          <p:cNvGrpSpPr/>
          <p:nvPr/>
        </p:nvGrpSpPr>
        <p:grpSpPr>
          <a:xfrm>
            <a:off x="5317573" y="1623820"/>
            <a:ext cx="259557" cy="225028"/>
            <a:chOff x="8447088" y="2925764"/>
            <a:chExt cx="346076" cy="300038"/>
          </a:xfrm>
        </p:grpSpPr>
        <p:sp>
          <p:nvSpPr>
            <p:cNvPr id="194" name="Google Shape;1204;p109"/>
            <p:cNvSpPr/>
            <p:nvPr/>
          </p:nvSpPr>
          <p:spPr>
            <a:xfrm>
              <a:off x="8447088" y="3030539"/>
              <a:ext cx="76200" cy="134938"/>
            </a:xfrm>
            <a:custGeom>
              <a:avLst/>
              <a:gdLst/>
              <a:ahLst/>
              <a:cxnLst/>
              <a:rect l="l" t="t" r="r" b="b"/>
              <a:pathLst>
                <a:path w="20" h="36" extrusionOk="0">
                  <a:moveTo>
                    <a:pt x="0" y="0"/>
                  </a:moveTo>
                  <a:cubicBezTo>
                    <a:pt x="0" y="12"/>
                    <a:pt x="0" y="12"/>
                    <a:pt x="0" y="12"/>
                  </a:cubicBezTo>
                  <a:cubicBezTo>
                    <a:pt x="0" y="15"/>
                    <a:pt x="1" y="18"/>
                    <a:pt x="4" y="18"/>
                  </a:cubicBezTo>
                  <a:cubicBezTo>
                    <a:pt x="4" y="36"/>
                    <a:pt x="4" y="36"/>
                    <a:pt x="4" y="36"/>
                  </a:cubicBezTo>
                  <a:cubicBezTo>
                    <a:pt x="16" y="36"/>
                    <a:pt x="16" y="36"/>
                    <a:pt x="16" y="36"/>
                  </a:cubicBezTo>
                  <a:cubicBezTo>
                    <a:pt x="16" y="18"/>
                    <a:pt x="16" y="18"/>
                    <a:pt x="16" y="18"/>
                  </a:cubicBezTo>
                  <a:cubicBezTo>
                    <a:pt x="19" y="18"/>
                    <a:pt x="20" y="15"/>
                    <a:pt x="20" y="12"/>
                  </a:cubicBezTo>
                  <a:cubicBezTo>
                    <a:pt x="20" y="0"/>
                    <a:pt x="20" y="0"/>
                    <a:pt x="20" y="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5" name="Google Shape;1205;p109"/>
            <p:cNvSpPr/>
            <p:nvPr/>
          </p:nvSpPr>
          <p:spPr>
            <a:xfrm>
              <a:off x="8718551" y="3030539"/>
              <a:ext cx="74613" cy="134938"/>
            </a:xfrm>
            <a:custGeom>
              <a:avLst/>
              <a:gdLst/>
              <a:ahLst/>
              <a:cxnLst/>
              <a:rect l="l" t="t" r="r" b="b"/>
              <a:pathLst>
                <a:path w="20" h="36" extrusionOk="0">
                  <a:moveTo>
                    <a:pt x="0" y="0"/>
                  </a:moveTo>
                  <a:cubicBezTo>
                    <a:pt x="0" y="12"/>
                    <a:pt x="0" y="12"/>
                    <a:pt x="0" y="12"/>
                  </a:cubicBezTo>
                  <a:cubicBezTo>
                    <a:pt x="0" y="15"/>
                    <a:pt x="1" y="18"/>
                    <a:pt x="4" y="18"/>
                  </a:cubicBezTo>
                  <a:cubicBezTo>
                    <a:pt x="4" y="36"/>
                    <a:pt x="4" y="36"/>
                    <a:pt x="4" y="36"/>
                  </a:cubicBezTo>
                  <a:cubicBezTo>
                    <a:pt x="16" y="36"/>
                    <a:pt x="16" y="36"/>
                    <a:pt x="16" y="36"/>
                  </a:cubicBezTo>
                  <a:cubicBezTo>
                    <a:pt x="16" y="18"/>
                    <a:pt x="16" y="18"/>
                    <a:pt x="16" y="18"/>
                  </a:cubicBezTo>
                  <a:cubicBezTo>
                    <a:pt x="19" y="18"/>
                    <a:pt x="20" y="15"/>
                    <a:pt x="20" y="12"/>
                  </a:cubicBezTo>
                  <a:cubicBezTo>
                    <a:pt x="20" y="0"/>
                    <a:pt x="20" y="0"/>
                    <a:pt x="20" y="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6" name="Google Shape;1206;p109"/>
            <p:cNvSpPr/>
            <p:nvPr/>
          </p:nvSpPr>
          <p:spPr>
            <a:xfrm>
              <a:off x="8567738" y="3030539"/>
              <a:ext cx="104775" cy="195263"/>
            </a:xfrm>
            <a:custGeom>
              <a:avLst/>
              <a:gdLst/>
              <a:ahLst/>
              <a:cxnLst/>
              <a:rect l="l" t="t" r="r" b="b"/>
              <a:pathLst>
                <a:path w="28" h="52" extrusionOk="0">
                  <a:moveTo>
                    <a:pt x="0" y="0"/>
                  </a:moveTo>
                  <a:cubicBezTo>
                    <a:pt x="28" y="0"/>
                    <a:pt x="28" y="0"/>
                    <a:pt x="28" y="0"/>
                  </a:cubicBezTo>
                  <a:cubicBezTo>
                    <a:pt x="28" y="20"/>
                    <a:pt x="28" y="20"/>
                    <a:pt x="28" y="20"/>
                  </a:cubicBezTo>
                  <a:cubicBezTo>
                    <a:pt x="28" y="24"/>
                    <a:pt x="24" y="28"/>
                    <a:pt x="20" y="28"/>
                  </a:cubicBezTo>
                  <a:cubicBezTo>
                    <a:pt x="20" y="52"/>
                    <a:pt x="20" y="52"/>
                    <a:pt x="20" y="52"/>
                  </a:cubicBezTo>
                  <a:cubicBezTo>
                    <a:pt x="8" y="52"/>
                    <a:pt x="8" y="52"/>
                    <a:pt x="8" y="52"/>
                  </a:cubicBezTo>
                  <a:cubicBezTo>
                    <a:pt x="8" y="28"/>
                    <a:pt x="8" y="28"/>
                    <a:pt x="8" y="28"/>
                  </a:cubicBezTo>
                  <a:cubicBezTo>
                    <a:pt x="4" y="28"/>
                    <a:pt x="0" y="24"/>
                    <a:pt x="0" y="2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7" name="Google Shape;1207;p109"/>
            <p:cNvSpPr/>
            <p:nvPr/>
          </p:nvSpPr>
          <p:spPr>
            <a:xfrm>
              <a:off x="8462963" y="2955926"/>
              <a:ext cx="44450" cy="44450"/>
            </a:xfrm>
            <a:custGeom>
              <a:avLst/>
              <a:gdLst/>
              <a:ahLst/>
              <a:cxnLst/>
              <a:rect l="l" t="t" r="r" b="b"/>
              <a:pathLst>
                <a:path w="12" h="12" extrusionOk="0">
                  <a:moveTo>
                    <a:pt x="12" y="6"/>
                  </a:moveTo>
                  <a:cubicBezTo>
                    <a:pt x="12" y="9"/>
                    <a:pt x="9" y="12"/>
                    <a:pt x="6" y="12"/>
                  </a:cubicBezTo>
                  <a:cubicBezTo>
                    <a:pt x="6" y="12"/>
                    <a:pt x="6" y="12"/>
                    <a:pt x="6" y="12"/>
                  </a:cubicBezTo>
                  <a:cubicBezTo>
                    <a:pt x="3" y="12"/>
                    <a:pt x="0" y="9"/>
                    <a:pt x="0" y="6"/>
                  </a:cubicBezTo>
                  <a:cubicBezTo>
                    <a:pt x="0" y="6"/>
                    <a:pt x="0" y="6"/>
                    <a:pt x="0" y="6"/>
                  </a:cubicBezTo>
                  <a:cubicBezTo>
                    <a:pt x="0" y="3"/>
                    <a:pt x="3" y="0"/>
                    <a:pt x="6" y="0"/>
                  </a:cubicBezTo>
                  <a:cubicBezTo>
                    <a:pt x="6" y="0"/>
                    <a:pt x="6" y="0"/>
                    <a:pt x="6" y="0"/>
                  </a:cubicBezTo>
                  <a:cubicBezTo>
                    <a:pt x="9" y="0"/>
                    <a:pt x="12" y="3"/>
                    <a:pt x="12" y="6"/>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8" name="Google Shape;1208;p109"/>
            <p:cNvSpPr/>
            <p:nvPr/>
          </p:nvSpPr>
          <p:spPr>
            <a:xfrm>
              <a:off x="8732838" y="2955926"/>
              <a:ext cx="46038" cy="44450"/>
            </a:xfrm>
            <a:custGeom>
              <a:avLst/>
              <a:gdLst/>
              <a:ahLst/>
              <a:cxnLst/>
              <a:rect l="l" t="t" r="r" b="b"/>
              <a:pathLst>
                <a:path w="12" h="12" extrusionOk="0">
                  <a:moveTo>
                    <a:pt x="12" y="6"/>
                  </a:moveTo>
                  <a:cubicBezTo>
                    <a:pt x="12" y="9"/>
                    <a:pt x="9" y="12"/>
                    <a:pt x="6" y="12"/>
                  </a:cubicBezTo>
                  <a:cubicBezTo>
                    <a:pt x="6" y="12"/>
                    <a:pt x="6" y="12"/>
                    <a:pt x="6" y="12"/>
                  </a:cubicBezTo>
                  <a:cubicBezTo>
                    <a:pt x="3" y="12"/>
                    <a:pt x="0" y="9"/>
                    <a:pt x="0" y="6"/>
                  </a:cubicBezTo>
                  <a:cubicBezTo>
                    <a:pt x="0" y="6"/>
                    <a:pt x="0" y="6"/>
                    <a:pt x="0" y="6"/>
                  </a:cubicBezTo>
                  <a:cubicBezTo>
                    <a:pt x="0" y="3"/>
                    <a:pt x="3" y="0"/>
                    <a:pt x="6" y="0"/>
                  </a:cubicBezTo>
                  <a:cubicBezTo>
                    <a:pt x="6" y="0"/>
                    <a:pt x="6" y="0"/>
                    <a:pt x="6" y="0"/>
                  </a:cubicBezTo>
                  <a:cubicBezTo>
                    <a:pt x="9" y="0"/>
                    <a:pt x="12" y="3"/>
                    <a:pt x="12" y="6"/>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9" name="Google Shape;1209;p109"/>
            <p:cNvSpPr/>
            <p:nvPr/>
          </p:nvSpPr>
          <p:spPr>
            <a:xfrm>
              <a:off x="8583613" y="2925764"/>
              <a:ext cx="74613" cy="74613"/>
            </a:xfrm>
            <a:custGeom>
              <a:avLst/>
              <a:gdLst/>
              <a:ahLst/>
              <a:cxnLst/>
              <a:rect l="l" t="t" r="r" b="b"/>
              <a:pathLst>
                <a:path w="20" h="20" extrusionOk="0">
                  <a:moveTo>
                    <a:pt x="20" y="10"/>
                  </a:moveTo>
                  <a:cubicBezTo>
                    <a:pt x="20" y="16"/>
                    <a:pt x="16" y="20"/>
                    <a:pt x="10" y="20"/>
                  </a:cubicBezTo>
                  <a:cubicBezTo>
                    <a:pt x="10" y="20"/>
                    <a:pt x="10" y="20"/>
                    <a:pt x="10" y="20"/>
                  </a:cubicBezTo>
                  <a:cubicBezTo>
                    <a:pt x="4" y="20"/>
                    <a:pt x="0" y="16"/>
                    <a:pt x="0" y="10"/>
                  </a:cubicBezTo>
                  <a:cubicBezTo>
                    <a:pt x="0" y="10"/>
                    <a:pt x="0" y="10"/>
                    <a:pt x="0" y="10"/>
                  </a:cubicBezTo>
                  <a:cubicBezTo>
                    <a:pt x="0" y="4"/>
                    <a:pt x="4" y="0"/>
                    <a:pt x="10" y="0"/>
                  </a:cubicBezTo>
                  <a:cubicBezTo>
                    <a:pt x="10" y="0"/>
                    <a:pt x="10" y="0"/>
                    <a:pt x="10" y="0"/>
                  </a:cubicBezTo>
                  <a:cubicBezTo>
                    <a:pt x="16" y="0"/>
                    <a:pt x="20" y="4"/>
                    <a:pt x="20" y="10"/>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3" name="Google Shape;1210;p109"/>
          <p:cNvGrpSpPr/>
          <p:nvPr/>
        </p:nvGrpSpPr>
        <p:grpSpPr>
          <a:xfrm>
            <a:off x="5645077" y="2336465"/>
            <a:ext cx="233362" cy="259556"/>
            <a:chOff x="5578475" y="5060951"/>
            <a:chExt cx="311150" cy="346075"/>
          </a:xfrm>
        </p:grpSpPr>
        <p:sp>
          <p:nvSpPr>
            <p:cNvPr id="201" name="Google Shape;1211;p109"/>
            <p:cNvSpPr/>
            <p:nvPr/>
          </p:nvSpPr>
          <p:spPr>
            <a:xfrm>
              <a:off x="5578475" y="5060951"/>
              <a:ext cx="311150" cy="346075"/>
            </a:xfrm>
            <a:custGeom>
              <a:avLst/>
              <a:gdLst/>
              <a:ahLst/>
              <a:cxnLst/>
              <a:rect l="l" t="t" r="r" b="b"/>
              <a:pathLst>
                <a:path w="83" h="92" extrusionOk="0">
                  <a:moveTo>
                    <a:pt x="74" y="32"/>
                  </a:moveTo>
                  <a:cubicBezTo>
                    <a:pt x="74" y="11"/>
                    <a:pt x="55" y="0"/>
                    <a:pt x="38" y="0"/>
                  </a:cubicBezTo>
                  <a:cubicBezTo>
                    <a:pt x="17" y="0"/>
                    <a:pt x="0" y="17"/>
                    <a:pt x="0" y="38"/>
                  </a:cubicBezTo>
                  <a:cubicBezTo>
                    <a:pt x="0" y="50"/>
                    <a:pt x="4" y="62"/>
                    <a:pt x="16" y="69"/>
                  </a:cubicBezTo>
                  <a:cubicBezTo>
                    <a:pt x="16" y="92"/>
                    <a:pt x="16" y="92"/>
                    <a:pt x="16" y="92"/>
                  </a:cubicBezTo>
                  <a:cubicBezTo>
                    <a:pt x="56" y="92"/>
                    <a:pt x="56" y="92"/>
                    <a:pt x="56" y="92"/>
                  </a:cubicBezTo>
                  <a:cubicBezTo>
                    <a:pt x="56" y="78"/>
                    <a:pt x="56" y="78"/>
                    <a:pt x="56" y="78"/>
                  </a:cubicBezTo>
                  <a:cubicBezTo>
                    <a:pt x="64" y="78"/>
                    <a:pt x="68" y="78"/>
                    <a:pt x="71" y="75"/>
                  </a:cubicBezTo>
                  <a:cubicBezTo>
                    <a:pt x="74" y="71"/>
                    <a:pt x="74" y="56"/>
                    <a:pt x="74" y="56"/>
                  </a:cubicBezTo>
                  <a:cubicBezTo>
                    <a:pt x="74" y="56"/>
                    <a:pt x="78" y="56"/>
                    <a:pt x="80" y="56"/>
                  </a:cubicBezTo>
                  <a:cubicBezTo>
                    <a:pt x="81" y="56"/>
                    <a:pt x="82" y="56"/>
                    <a:pt x="82" y="55"/>
                  </a:cubicBezTo>
                  <a:cubicBezTo>
                    <a:pt x="83" y="54"/>
                    <a:pt x="83" y="53"/>
                    <a:pt x="83" y="52"/>
                  </a:cubicBezTo>
                  <a:cubicBezTo>
                    <a:pt x="83" y="46"/>
                    <a:pt x="74" y="35"/>
                    <a:pt x="74" y="32"/>
                  </a:cubicBez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2" name="Google Shape;1212;p109"/>
            <p:cNvSpPr/>
            <p:nvPr/>
          </p:nvSpPr>
          <p:spPr>
            <a:xfrm>
              <a:off x="5672138" y="5106988"/>
              <a:ext cx="107950" cy="192088"/>
            </a:xfrm>
            <a:custGeom>
              <a:avLst/>
              <a:gdLst/>
              <a:ahLst/>
              <a:cxnLst/>
              <a:rect l="l" t="t" r="r" b="b"/>
              <a:pathLst>
                <a:path w="68" h="121" extrusionOk="0">
                  <a:moveTo>
                    <a:pt x="26" y="0"/>
                  </a:moveTo>
                  <a:lnTo>
                    <a:pt x="61" y="0"/>
                  </a:lnTo>
                  <a:lnTo>
                    <a:pt x="45" y="38"/>
                  </a:lnTo>
                  <a:lnTo>
                    <a:pt x="68" y="38"/>
                  </a:lnTo>
                  <a:lnTo>
                    <a:pt x="14" y="121"/>
                  </a:lnTo>
                  <a:lnTo>
                    <a:pt x="26" y="66"/>
                  </a:lnTo>
                  <a:lnTo>
                    <a:pt x="0" y="66"/>
                  </a:lnTo>
                  <a:lnTo>
                    <a:pt x="26" y="0"/>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5" name="Google Shape;1213;p109"/>
          <p:cNvGrpSpPr/>
          <p:nvPr/>
        </p:nvGrpSpPr>
        <p:grpSpPr>
          <a:xfrm>
            <a:off x="5317574" y="3110722"/>
            <a:ext cx="259556" cy="259519"/>
            <a:chOff x="3398838" y="2894014"/>
            <a:chExt cx="346075" cy="346025"/>
          </a:xfrm>
        </p:grpSpPr>
        <p:sp>
          <p:nvSpPr>
            <p:cNvPr id="204" name="Google Shape;1214;p109"/>
            <p:cNvSpPr/>
            <p:nvPr/>
          </p:nvSpPr>
          <p:spPr>
            <a:xfrm>
              <a:off x="3609976" y="3195639"/>
              <a:ext cx="88800" cy="44400"/>
            </a:xfrm>
            <a:prstGeom prst="rect">
              <a:avLst/>
            </a:pr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5" name="Google Shape;1215;p109"/>
            <p:cNvSpPr/>
            <p:nvPr/>
          </p:nvSpPr>
          <p:spPr>
            <a:xfrm>
              <a:off x="3624263" y="2976564"/>
              <a:ext cx="120650" cy="219075"/>
            </a:xfrm>
            <a:custGeom>
              <a:avLst/>
              <a:gdLst/>
              <a:ahLst/>
              <a:cxnLst/>
              <a:rect l="l" t="t" r="r" b="b"/>
              <a:pathLst>
                <a:path w="32" h="58" extrusionOk="0">
                  <a:moveTo>
                    <a:pt x="16" y="58"/>
                  </a:moveTo>
                  <a:cubicBezTo>
                    <a:pt x="16" y="52"/>
                    <a:pt x="16" y="52"/>
                    <a:pt x="16" y="52"/>
                  </a:cubicBezTo>
                  <a:cubicBezTo>
                    <a:pt x="16" y="52"/>
                    <a:pt x="29" y="39"/>
                    <a:pt x="32" y="36"/>
                  </a:cubicBezTo>
                  <a:cubicBezTo>
                    <a:pt x="32" y="31"/>
                    <a:pt x="32" y="4"/>
                    <a:pt x="32" y="4"/>
                  </a:cubicBezTo>
                  <a:cubicBezTo>
                    <a:pt x="32" y="4"/>
                    <a:pt x="22" y="0"/>
                    <a:pt x="22" y="28"/>
                  </a:cubicBezTo>
                  <a:cubicBezTo>
                    <a:pt x="10" y="40"/>
                    <a:pt x="10" y="40"/>
                    <a:pt x="10" y="40"/>
                  </a:cubicBezTo>
                  <a:cubicBezTo>
                    <a:pt x="13" y="28"/>
                    <a:pt x="13" y="28"/>
                    <a:pt x="13" y="28"/>
                  </a:cubicBezTo>
                  <a:cubicBezTo>
                    <a:pt x="14" y="22"/>
                    <a:pt x="9" y="20"/>
                    <a:pt x="6" y="24"/>
                  </a:cubicBezTo>
                  <a:cubicBezTo>
                    <a:pt x="3" y="28"/>
                    <a:pt x="0" y="40"/>
                    <a:pt x="0" y="40"/>
                  </a:cubicBezTo>
                  <a:cubicBezTo>
                    <a:pt x="0" y="58"/>
                    <a:pt x="0" y="58"/>
                    <a:pt x="0" y="58"/>
                  </a:cubicBezTo>
                </a:path>
              </a:pathLst>
            </a:custGeom>
            <a:noFill/>
            <a:ln w="12700" cap="rnd"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6" name="Google Shape;1216;p109"/>
            <p:cNvSpPr/>
            <p:nvPr/>
          </p:nvSpPr>
          <p:spPr>
            <a:xfrm>
              <a:off x="3444876" y="3195639"/>
              <a:ext cx="88800" cy="44400"/>
            </a:xfrm>
            <a:prstGeom prst="rect">
              <a:avLst/>
            </a:pr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7" name="Google Shape;1217;p109"/>
            <p:cNvSpPr/>
            <p:nvPr/>
          </p:nvSpPr>
          <p:spPr>
            <a:xfrm>
              <a:off x="3398838" y="2976564"/>
              <a:ext cx="120650" cy="219075"/>
            </a:xfrm>
            <a:custGeom>
              <a:avLst/>
              <a:gdLst/>
              <a:ahLst/>
              <a:cxnLst/>
              <a:rect l="l" t="t" r="r" b="b"/>
              <a:pathLst>
                <a:path w="32" h="58" extrusionOk="0">
                  <a:moveTo>
                    <a:pt x="16" y="58"/>
                  </a:moveTo>
                  <a:cubicBezTo>
                    <a:pt x="16" y="52"/>
                    <a:pt x="16" y="52"/>
                    <a:pt x="16" y="52"/>
                  </a:cubicBezTo>
                  <a:cubicBezTo>
                    <a:pt x="16" y="52"/>
                    <a:pt x="4" y="39"/>
                    <a:pt x="0" y="36"/>
                  </a:cubicBezTo>
                  <a:cubicBezTo>
                    <a:pt x="0" y="31"/>
                    <a:pt x="0" y="4"/>
                    <a:pt x="0" y="4"/>
                  </a:cubicBezTo>
                  <a:cubicBezTo>
                    <a:pt x="0" y="4"/>
                    <a:pt x="10" y="0"/>
                    <a:pt x="10" y="28"/>
                  </a:cubicBezTo>
                  <a:cubicBezTo>
                    <a:pt x="22" y="40"/>
                    <a:pt x="22" y="40"/>
                    <a:pt x="22" y="40"/>
                  </a:cubicBezTo>
                  <a:cubicBezTo>
                    <a:pt x="19" y="28"/>
                    <a:pt x="19" y="28"/>
                    <a:pt x="19" y="28"/>
                  </a:cubicBezTo>
                  <a:cubicBezTo>
                    <a:pt x="18" y="22"/>
                    <a:pt x="23" y="20"/>
                    <a:pt x="26" y="24"/>
                  </a:cubicBezTo>
                  <a:cubicBezTo>
                    <a:pt x="29" y="28"/>
                    <a:pt x="32" y="40"/>
                    <a:pt x="32" y="40"/>
                  </a:cubicBezTo>
                  <a:cubicBezTo>
                    <a:pt x="32" y="58"/>
                    <a:pt x="32" y="58"/>
                    <a:pt x="32" y="58"/>
                  </a:cubicBezTo>
                </a:path>
              </a:pathLst>
            </a:custGeom>
            <a:noFill/>
            <a:ln w="12700" cap="rnd"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8" name="Google Shape;1218;p109"/>
            <p:cNvSpPr/>
            <p:nvPr/>
          </p:nvSpPr>
          <p:spPr>
            <a:xfrm>
              <a:off x="3489326" y="2940051"/>
              <a:ext cx="165100" cy="134938"/>
            </a:xfrm>
            <a:custGeom>
              <a:avLst/>
              <a:gdLst/>
              <a:ahLst/>
              <a:cxnLst/>
              <a:rect l="l" t="t" r="r" b="b"/>
              <a:pathLst>
                <a:path w="104" h="85" extrusionOk="0">
                  <a:moveTo>
                    <a:pt x="47" y="28"/>
                  </a:moveTo>
                  <a:lnTo>
                    <a:pt x="0" y="0"/>
                  </a:lnTo>
                  <a:lnTo>
                    <a:pt x="0" y="57"/>
                  </a:lnTo>
                  <a:lnTo>
                    <a:pt x="47" y="85"/>
                  </a:lnTo>
                  <a:lnTo>
                    <a:pt x="104" y="57"/>
                  </a:lnTo>
                  <a:lnTo>
                    <a:pt x="104" y="0"/>
                  </a:lnTo>
                  <a:lnTo>
                    <a:pt x="47" y="28"/>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9" name="Google Shape;1219;p109"/>
            <p:cNvSpPr/>
            <p:nvPr/>
          </p:nvSpPr>
          <p:spPr>
            <a:xfrm>
              <a:off x="3489326" y="2894014"/>
              <a:ext cx="165100" cy="90488"/>
            </a:xfrm>
            <a:custGeom>
              <a:avLst/>
              <a:gdLst/>
              <a:ahLst/>
              <a:cxnLst/>
              <a:rect l="l" t="t" r="r" b="b"/>
              <a:pathLst>
                <a:path w="104" h="57" extrusionOk="0">
                  <a:moveTo>
                    <a:pt x="52" y="0"/>
                  </a:moveTo>
                  <a:lnTo>
                    <a:pt x="0" y="29"/>
                  </a:lnTo>
                  <a:lnTo>
                    <a:pt x="47" y="57"/>
                  </a:lnTo>
                  <a:lnTo>
                    <a:pt x="104" y="29"/>
                  </a:lnTo>
                  <a:lnTo>
                    <a:pt x="52" y="0"/>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cxnSp>
          <p:nvCxnSpPr>
            <p:cNvPr id="210" name="Google Shape;1220;p109"/>
            <p:cNvCxnSpPr/>
            <p:nvPr/>
          </p:nvCxnSpPr>
          <p:spPr>
            <a:xfrm>
              <a:off x="3563938" y="2984501"/>
              <a:ext cx="0" cy="90600"/>
            </a:xfrm>
            <a:prstGeom prst="straightConnector1">
              <a:avLst/>
            </a:prstGeom>
            <a:noFill/>
            <a:ln w="12700" cap="flat" cmpd="sng">
              <a:solidFill>
                <a:srgbClr val="3F3F3F"/>
              </a:solidFill>
              <a:prstDash val="solid"/>
              <a:round/>
              <a:headEnd type="none" w="med" len="med"/>
              <a:tailEnd type="none" w="med" len="med"/>
            </a:ln>
          </p:spPr>
        </p:cxnSp>
      </p:grpSp>
      <p:sp>
        <p:nvSpPr>
          <p:cNvPr id="33" name="Google Shape;1587;p118"/>
          <p:cNvSpPr txBox="1">
            <a:spLocks/>
          </p:cNvSpPr>
          <p:nvPr/>
        </p:nvSpPr>
        <p:spPr>
          <a:xfrm>
            <a:off x="3657600" y="2092288"/>
            <a:ext cx="1600200" cy="664797"/>
          </a:xfrm>
          <a:prstGeom prst="rect">
            <a:avLst/>
          </a:prstGeom>
          <a:noFill/>
          <a:ln>
            <a:noFill/>
          </a:ln>
        </p:spPr>
        <p:txBody>
          <a:bodyPr spcFirstLastPara="1" vert="horz" wrap="square" lIns="0" tIns="0" rIns="0" bIns="0" rtlCol="0" anchor="ctr" anchorCtr="0">
            <a:spAutoFit/>
          </a:bodyPr>
          <a:lstStyle/>
          <a:p>
            <a:pPr marL="0" marR="0" lvl="0" indent="0" algn="ctr" defTabSz="914400" rtl="0" eaLnBrk="1" fontAlgn="auto" latinLnBrk="0" hangingPunct="1">
              <a:lnSpc>
                <a:spcPct val="90000"/>
              </a:lnSpc>
              <a:spcBef>
                <a:spcPts val="0"/>
              </a:spcBef>
              <a:spcAft>
                <a:spcPts val="0"/>
              </a:spcAft>
              <a:buClr>
                <a:schemeClr val="dk1"/>
              </a:buClr>
              <a:buSzPts val="1100"/>
              <a:buFont typeface="Arial"/>
              <a:buNone/>
              <a:tabLst/>
              <a:defRPr/>
            </a:pPr>
            <a:r>
              <a:rPr kumimoji="0" lang="en-US" sz="2400" b="1" i="1" u="none" strike="noStrike" kern="1200" cap="none" spc="0" normalizeH="0" baseline="0" noProof="0" dirty="0">
                <a:ln>
                  <a:noFill/>
                </a:ln>
                <a:solidFill>
                  <a:schemeClr val="lt1"/>
                </a:solidFill>
                <a:effectLst/>
                <a:uLnTx/>
                <a:uFillTx/>
                <a:latin typeface="+mj-lt"/>
                <a:ea typeface="+mj-ea"/>
                <a:cs typeface="+mj-cs"/>
              </a:rPr>
              <a:t>Index Card</a:t>
            </a:r>
            <a:r>
              <a:rPr kumimoji="0" lang="en-US" sz="2400" b="1" i="1" u="none" strike="noStrike" kern="1200" cap="none" spc="0" normalizeH="0" noProof="0" dirty="0">
                <a:ln>
                  <a:noFill/>
                </a:ln>
                <a:solidFill>
                  <a:schemeClr val="lt1"/>
                </a:solidFill>
                <a:effectLst/>
                <a:uLnTx/>
                <a:uFillTx/>
                <a:latin typeface="+mj-lt"/>
                <a:ea typeface="+mj-ea"/>
                <a:cs typeface="+mj-cs"/>
              </a:rPr>
              <a:t> Module</a:t>
            </a:r>
            <a:endParaRPr kumimoji="0" lang="en-US" sz="2400" b="1" i="1" u="none" strike="noStrike" kern="1200" cap="none" spc="0" normalizeH="0" baseline="0" noProof="0" dirty="0">
              <a:ln>
                <a:noFill/>
              </a:ln>
              <a:solidFill>
                <a:schemeClr val="lt1"/>
              </a:solidFill>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400110"/>
          </a:xfrm>
          <a:prstGeom prst="rect">
            <a:avLst/>
          </a:prstGeom>
          <a:solidFill>
            <a:schemeClr val="accent6">
              <a:lumMod val="40000"/>
              <a:lumOff val="60000"/>
            </a:schemeClr>
          </a:solidFill>
        </p:spPr>
        <p:txBody>
          <a:bodyPr wrap="square" rtlCol="0">
            <a:spAutoFit/>
          </a:bodyPr>
          <a:lstStyle/>
          <a:p>
            <a:pPr marL="228600" indent="-228600" algn="just" fontAlgn="base">
              <a:spcAft>
                <a:spcPts val="1000"/>
              </a:spcAft>
              <a:defRPr/>
            </a:pPr>
            <a:r>
              <a:rPr lang="en-US" sz="2000" b="1" dirty="0" smtClean="0"/>
              <a:t>Introduction</a:t>
            </a:r>
            <a:endParaRPr lang="en-US" sz="2000" b="1" dirty="0">
              <a:cs typeface="Cambria"/>
            </a:endParaRPr>
          </a:p>
        </p:txBody>
      </p:sp>
      <p:graphicFrame>
        <p:nvGraphicFramePr>
          <p:cNvPr id="5" name="Table 4"/>
          <p:cNvGraphicFramePr>
            <a:graphicFrameLocks noGrp="1"/>
          </p:cNvGraphicFramePr>
          <p:nvPr/>
        </p:nvGraphicFramePr>
        <p:xfrm>
          <a:off x="90054" y="438150"/>
          <a:ext cx="8901546" cy="45720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7072746">
                  <a:extLst>
                    <a:ext uri="{9D8B030D-6E8A-4147-A177-3AD203B41FA5}">
                      <a16:colId xmlns:a16="http://schemas.microsoft.com/office/drawing/2014/main" val="20001"/>
                    </a:ext>
                  </a:extLst>
                </a:gridCol>
              </a:tblGrid>
              <a:tr h="198119">
                <a:tc gridSpan="2">
                  <a:txBody>
                    <a:bodyPr/>
                    <a:lstStyle/>
                    <a:p>
                      <a:pPr algn="ctr"/>
                      <a:r>
                        <a:rPr lang="en-IN" sz="2400" b="0" dirty="0">
                          <a:solidFill>
                            <a:schemeClr val="tx1"/>
                          </a:solidFill>
                        </a:rPr>
                        <a:t>ECI  and</a:t>
                      </a:r>
                      <a:r>
                        <a:rPr lang="en-IN" sz="2400" b="0" baseline="0" dirty="0">
                          <a:solidFill>
                            <a:schemeClr val="tx1"/>
                          </a:solidFill>
                        </a:rPr>
                        <a:t> </a:t>
                      </a:r>
                      <a:r>
                        <a:rPr lang="en-IN" sz="2400" b="0" dirty="0">
                          <a:solidFill>
                            <a:schemeClr val="tx1"/>
                          </a:solidFill>
                        </a:rPr>
                        <a:t>Information Technology (IT)</a:t>
                      </a:r>
                      <a:endParaRPr lang="en-US" sz="2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66799">
                <a:tc>
                  <a:txBody>
                    <a:bodyPr/>
                    <a:lstStyle/>
                    <a:p>
                      <a:pPr marL="0" marR="0" indent="0" algn="l" defTabSz="914400" rtl="0" eaLnBrk="1" fontAlgn="auto" latinLnBrk="0" hangingPunct="1">
                        <a:lnSpc>
                          <a:spcPts val="2600"/>
                        </a:lnSpc>
                        <a:spcBef>
                          <a:spcPts val="1000"/>
                        </a:spcBef>
                        <a:spcAft>
                          <a:spcPts val="0"/>
                        </a:spcAft>
                        <a:buClrTx/>
                        <a:buSzTx/>
                        <a:buFont typeface="Arial" pitchFamily="34" charset="0"/>
                        <a:buNone/>
                        <a:tabLst/>
                        <a:defRPr/>
                      </a:pPr>
                      <a:r>
                        <a:rPr lang="en-IN" sz="1800" b="0" dirty="0"/>
                        <a:t>Easier delivery of services &amp;</a:t>
                      </a:r>
                      <a:r>
                        <a:rPr lang="en-IN" sz="1800" b="0" baseline="0" dirty="0"/>
                        <a:t> </a:t>
                      </a:r>
                      <a:r>
                        <a:rPr lang="en-IN" sz="1800" b="0" dirty="0"/>
                        <a:t>access to electors.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90513" lvl="1" indent="-271463" algn="just">
                        <a:spcBef>
                          <a:spcPts val="0"/>
                        </a:spcBef>
                        <a:buFont typeface="+mj-lt"/>
                        <a:buAutoNum type="arabicPeriod"/>
                        <a:tabLst/>
                        <a:defRPr/>
                      </a:pPr>
                      <a:r>
                        <a:rPr lang="en-IN" sz="1800" dirty="0"/>
                        <a:t>On-line application for Electoral Roll </a:t>
                      </a:r>
                    </a:p>
                    <a:p>
                      <a:pPr marL="290513" lvl="1" indent="-271463" algn="just">
                        <a:spcBef>
                          <a:spcPts val="0"/>
                        </a:spcBef>
                        <a:buFont typeface="+mj-lt"/>
                        <a:buAutoNum type="arabicPeriod"/>
                        <a:tabLst/>
                        <a:defRPr/>
                      </a:pPr>
                      <a:r>
                        <a:rPr lang="en-IN" sz="1800" dirty="0"/>
                        <a:t>Electoral Roll search facility on website, through SMS &amp; Mobile App </a:t>
                      </a:r>
                    </a:p>
                    <a:p>
                      <a:pPr marL="290513" lvl="1" indent="-271463" algn="just">
                        <a:spcBef>
                          <a:spcPts val="0"/>
                        </a:spcBef>
                        <a:buFont typeface="+mj-lt"/>
                        <a:buAutoNum type="arabicPeriod"/>
                        <a:tabLst/>
                        <a:defRPr/>
                      </a:pPr>
                      <a:r>
                        <a:rPr lang="en-IN" sz="1800" dirty="0"/>
                        <a:t>Polling Station locations on maps on ECI website</a:t>
                      </a:r>
                    </a:p>
                    <a:p>
                      <a:pPr marL="290513" lvl="1" indent="-271463" algn="just">
                        <a:spcBef>
                          <a:spcPts val="0"/>
                        </a:spcBef>
                        <a:buFont typeface="+mj-lt"/>
                        <a:buAutoNum type="arabicPeriod"/>
                        <a:tabLst/>
                        <a:defRPr/>
                      </a:pPr>
                      <a:r>
                        <a:rPr lang="en-IN" sz="1800" dirty="0"/>
                        <a:t>Call centre with 1950 for public grievances/information/help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66799">
                <a:tc>
                  <a:txBody>
                    <a:bodyPr/>
                    <a:lstStyle/>
                    <a:p>
                      <a:pPr marL="0" marR="0" indent="0" algn="l" defTabSz="914400" rtl="0" eaLnBrk="1" fontAlgn="auto" latinLnBrk="0" hangingPunct="1">
                        <a:lnSpc>
                          <a:spcPts val="2600"/>
                        </a:lnSpc>
                        <a:spcBef>
                          <a:spcPts val="1000"/>
                        </a:spcBef>
                        <a:spcAft>
                          <a:spcPts val="0"/>
                        </a:spcAft>
                        <a:buClrTx/>
                        <a:buSzTx/>
                        <a:buFont typeface="Arial" pitchFamily="34" charset="0"/>
                        <a:buNone/>
                        <a:tabLst/>
                        <a:defRPr/>
                      </a:pPr>
                      <a:r>
                        <a:rPr lang="en-IN" sz="1800" b="0" kern="1200" dirty="0">
                          <a:solidFill>
                            <a:schemeClr val="dk1"/>
                          </a:solidFill>
                          <a:latin typeface="+mn-lt"/>
                          <a:ea typeface="+mn-ea"/>
                          <a:cs typeface="+mn-cs"/>
                        </a:rPr>
                        <a:t>Greater Transparency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90513" lvl="1" indent="-271463" algn="just">
                        <a:spcBef>
                          <a:spcPts val="0"/>
                        </a:spcBef>
                        <a:buFont typeface="+mj-lt"/>
                        <a:buAutoNum type="arabicPeriod"/>
                        <a:defRPr/>
                      </a:pPr>
                      <a:r>
                        <a:rPr lang="en-IN" sz="1800" dirty="0"/>
                        <a:t>Displaying affidavits of candidates indicating personal, financial and legal  status for public view </a:t>
                      </a:r>
                    </a:p>
                    <a:p>
                      <a:pPr marL="290513" lvl="1" indent="-271463" algn="just">
                        <a:spcBef>
                          <a:spcPts val="0"/>
                        </a:spcBef>
                        <a:buFont typeface="+mj-lt"/>
                        <a:buAutoNum type="arabicPeriod"/>
                        <a:defRPr/>
                      </a:pPr>
                      <a:r>
                        <a:rPr lang="en-IN" sz="1800" dirty="0"/>
                        <a:t>Electoral Rolls  on the website</a:t>
                      </a:r>
                    </a:p>
                    <a:p>
                      <a:pPr marL="290513" lvl="1" indent="-271463" algn="just">
                        <a:spcBef>
                          <a:spcPts val="0"/>
                        </a:spcBef>
                        <a:buFont typeface="+mj-lt"/>
                        <a:buAutoNum type="arabicPeriod"/>
                        <a:defRPr/>
                      </a:pPr>
                      <a:r>
                        <a:rPr lang="en-IN" sz="1800" dirty="0"/>
                        <a:t>Use of Poll Day Live webcasting from Polling Stations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66799">
                <a:tc>
                  <a:txBody>
                    <a:bodyPr/>
                    <a:lstStyle/>
                    <a:p>
                      <a:pPr marL="0" marR="0" indent="0" algn="l" defTabSz="914400" rtl="0" eaLnBrk="1" fontAlgn="auto" latinLnBrk="0" hangingPunct="1">
                        <a:lnSpc>
                          <a:spcPts val="2600"/>
                        </a:lnSpc>
                        <a:spcBef>
                          <a:spcPts val="1000"/>
                        </a:spcBef>
                        <a:spcAft>
                          <a:spcPts val="0"/>
                        </a:spcAft>
                        <a:buClrTx/>
                        <a:buSzTx/>
                        <a:buFont typeface="Arial" pitchFamily="34" charset="0"/>
                        <a:buNone/>
                        <a:tabLst/>
                        <a:defRPr/>
                      </a:pPr>
                      <a:r>
                        <a:rPr lang="en-IN" sz="1800" b="0" kern="1200" dirty="0">
                          <a:solidFill>
                            <a:schemeClr val="dk1"/>
                          </a:solidFill>
                          <a:latin typeface="+mn-lt"/>
                          <a:ea typeface="+mn-ea"/>
                          <a:cs typeface="+mn-cs"/>
                        </a:rPr>
                        <a:t>Better Election Management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7338" lvl="1" indent="-273050" algn="just">
                        <a:buFont typeface="+mj-lt"/>
                        <a:buAutoNum type="arabicPeriod"/>
                        <a:defRPr/>
                      </a:pPr>
                      <a:r>
                        <a:rPr lang="en-IN" sz="1800" dirty="0"/>
                        <a:t>Observer Management system </a:t>
                      </a:r>
                    </a:p>
                    <a:p>
                      <a:pPr marL="287338" lvl="1" indent="-273050" algn="just">
                        <a:buFont typeface="+mj-lt"/>
                        <a:buAutoNum type="arabicPeriod"/>
                        <a:defRPr/>
                      </a:pPr>
                      <a:r>
                        <a:rPr lang="en-IN" sz="1800" dirty="0"/>
                        <a:t>Poll monitoring</a:t>
                      </a:r>
                    </a:p>
                    <a:p>
                      <a:pPr marL="287338" lvl="1" indent="-273050" algn="just">
                        <a:buFont typeface="+mj-lt"/>
                        <a:buAutoNum type="arabicPeriod"/>
                        <a:defRPr/>
                      </a:pPr>
                      <a:r>
                        <a:rPr lang="en-IN" sz="1800" dirty="0"/>
                        <a:t>Election Monitoring dashboard for officers at all levels</a:t>
                      </a:r>
                    </a:p>
                    <a:p>
                      <a:pPr marL="287338" lvl="1" indent="-273050" algn="just">
                        <a:buFont typeface="+mj-lt"/>
                        <a:buAutoNum type="arabicPeriod"/>
                        <a:defRPr/>
                      </a:pPr>
                      <a:r>
                        <a:rPr lang="en-IN" sz="1800" dirty="0"/>
                        <a:t>EVM tracking through software</a:t>
                      </a:r>
                    </a:p>
                    <a:p>
                      <a:pPr marL="287338" lvl="1" indent="-273050" algn="just">
                        <a:buFont typeface="+mj-lt"/>
                        <a:buAutoNum type="arabicPeriod"/>
                        <a:defRPr/>
                      </a:pPr>
                      <a:r>
                        <a:rPr lang="en-IN" sz="1800" dirty="0"/>
                        <a:t>Trends and result live dissemination through Portal</a:t>
                      </a:r>
                    </a:p>
                    <a:p>
                      <a:pPr marL="287338" lvl="1" indent="-273050" algn="just">
                        <a:buFont typeface="+mj-lt"/>
                        <a:buAutoNum type="arabicPeriod"/>
                        <a:defRPr/>
                      </a:pPr>
                      <a:r>
                        <a:rPr lang="en-IN" sz="1800" dirty="0"/>
                        <a:t>Know your Candidate</a:t>
                      </a:r>
                      <a:endParaRPr lang="en-US" sz="3600" kern="1200" dirty="0">
                        <a:solidFill>
                          <a:schemeClr val="dk1"/>
                        </a:solidFill>
                        <a:latin typeface="+mn-lt"/>
                        <a:ea typeface="+mn-ea"/>
                        <a:cs typeface="Cambri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ENCORE : COUNTING MODULE</a:t>
            </a:r>
            <a:endParaRPr lang="en-US" sz="1900" b="1" dirty="0"/>
          </a:p>
        </p:txBody>
      </p:sp>
      <p:sp>
        <p:nvSpPr>
          <p:cNvPr id="172" name="Google Shape;1191;p109"/>
          <p:cNvSpPr/>
          <p:nvPr/>
        </p:nvSpPr>
        <p:spPr>
          <a:xfrm rot="5400000" flipH="1">
            <a:off x="1691078" y="-414679"/>
            <a:ext cx="2379600" cy="5761760"/>
          </a:xfrm>
          <a:prstGeom prst="round2SameRect">
            <a:avLst>
              <a:gd name="adj1" fmla="val 50000"/>
              <a:gd name="adj2" fmla="val 0"/>
            </a:avLst>
          </a:prstGeom>
          <a:gradFill>
            <a:gsLst>
              <a:gs pos="0">
                <a:srgbClr val="7F7F7F">
                  <a:alpha val="72941"/>
                </a:srgbClr>
              </a:gs>
              <a:gs pos="100000">
                <a:srgbClr val="3F3F3F">
                  <a:alpha val="89803"/>
                </a:srgbClr>
              </a:gs>
            </a:gsLst>
            <a:lin ang="270000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2" name="Google Shape;1192;p109"/>
          <p:cNvSpPr/>
          <p:nvPr/>
        </p:nvSpPr>
        <p:spPr>
          <a:xfrm>
            <a:off x="3499923" y="1307523"/>
            <a:ext cx="2332841" cy="2303533"/>
          </a:xfrm>
          <a:prstGeom prst="ellipse">
            <a:avLst/>
          </a:prstGeom>
          <a:gradFill>
            <a:gsLst>
              <a:gs pos="0">
                <a:srgbClr val="FFC000"/>
              </a:gs>
              <a:gs pos="100000">
                <a:srgbClr val="FF58D4"/>
              </a:gs>
            </a:gsLst>
            <a:lin ang="2700006" scaled="0"/>
          </a:gradFill>
          <a:ln>
            <a:noFill/>
          </a:ln>
          <a:effectLst>
            <a:outerShdw blurRad="508000" dist="38100" dir="2700000" algn="tl" rotWithShape="0">
              <a:srgbClr val="000000">
                <a:alpha val="2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4" name="Google Shape;1194;p109"/>
          <p:cNvSpPr/>
          <p:nvPr/>
        </p:nvSpPr>
        <p:spPr>
          <a:xfrm>
            <a:off x="152400" y="1407968"/>
            <a:ext cx="3200400" cy="2133600"/>
          </a:xfrm>
          <a:prstGeom prst="rect">
            <a:avLst/>
          </a:prstGeom>
          <a:noFill/>
          <a:ln>
            <a:noFill/>
          </a:ln>
        </p:spPr>
        <p:txBody>
          <a:bodyPr spcFirstLastPara="1" wrap="square" lIns="0" tIns="0" rIns="0" bIns="0" anchor="ctr" anchorCtr="0">
            <a:noAutofit/>
          </a:bodyPr>
          <a:lstStyle/>
          <a:p>
            <a:pPr lvl="0" algn="ctr"/>
            <a:r>
              <a:rPr lang="en-US" i="1" dirty="0">
                <a:solidFill>
                  <a:schemeClr val="lt1"/>
                </a:solidFill>
                <a:latin typeface="Calibri"/>
                <a:ea typeface="Calibri"/>
                <a:cs typeface="Calibri"/>
                <a:sym typeface="Calibri"/>
              </a:rPr>
              <a:t>The ENCORE counting application is an end-to-end application for returning officers to digitize the votes  polled,  tabulate  the </a:t>
            </a:r>
          </a:p>
          <a:p>
            <a:pPr lvl="0" algn="ctr"/>
            <a:r>
              <a:rPr lang="en-US" i="1" dirty="0">
                <a:solidFill>
                  <a:schemeClr val="lt1"/>
                </a:solidFill>
                <a:latin typeface="Calibri"/>
                <a:ea typeface="Calibri"/>
                <a:cs typeface="Calibri"/>
                <a:sym typeface="Calibri"/>
              </a:rPr>
              <a:t>round-wise data and then take out various statutory reports of counting.</a:t>
            </a:r>
          </a:p>
        </p:txBody>
      </p:sp>
      <p:sp>
        <p:nvSpPr>
          <p:cNvPr id="185" name="Google Shape;1195;p109"/>
          <p:cNvSpPr/>
          <p:nvPr/>
        </p:nvSpPr>
        <p:spPr>
          <a:xfrm>
            <a:off x="5132944" y="1421926"/>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6" name="Google Shape;1196;p109"/>
          <p:cNvSpPr/>
          <p:nvPr/>
        </p:nvSpPr>
        <p:spPr>
          <a:xfrm>
            <a:off x="5447351" y="2151835"/>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7" name="Google Shape;1197;p109"/>
          <p:cNvSpPr/>
          <p:nvPr/>
        </p:nvSpPr>
        <p:spPr>
          <a:xfrm>
            <a:off x="5132944" y="2926092"/>
            <a:ext cx="628800" cy="628800"/>
          </a:xfrm>
          <a:prstGeom prst="ellipse">
            <a:avLst/>
          </a:prstGeom>
          <a:solidFill>
            <a:schemeClr val="lt1"/>
          </a:solidFill>
          <a:ln>
            <a:noFill/>
          </a:ln>
          <a:effectLst>
            <a:outerShdw blurRad="444500" dist="38100" dir="2700000" algn="tl" rotWithShape="0">
              <a:srgbClr val="000000">
                <a:alpha val="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88" name="Google Shape;1198;p109"/>
          <p:cNvSpPr txBox="1"/>
          <p:nvPr/>
        </p:nvSpPr>
        <p:spPr>
          <a:xfrm>
            <a:off x="6076950" y="1664351"/>
            <a:ext cx="2990850" cy="221599"/>
          </a:xfrm>
          <a:prstGeom prst="rect">
            <a:avLst/>
          </a:prstGeom>
          <a:noFill/>
          <a:ln>
            <a:noFill/>
          </a:ln>
        </p:spPr>
        <p:txBody>
          <a:bodyPr spcFirstLastPara="1" wrap="square" lIns="0" tIns="0" rIns="0" bIns="0" anchor="ctr" anchorCtr="0">
            <a:spAutoFit/>
          </a:bodyPr>
          <a:lstStyle/>
          <a:p>
            <a:pPr>
              <a:lnSpc>
                <a:spcPct val="90000"/>
              </a:lnSpc>
              <a:buClr>
                <a:schemeClr val="dk1"/>
              </a:buClr>
              <a:buSzPts val="1100"/>
            </a:pPr>
            <a:r>
              <a:rPr lang="en-US" sz="1600" i="1" dirty="0">
                <a:solidFill>
                  <a:schemeClr val="dk1"/>
                </a:solidFill>
              </a:rPr>
              <a:t>Table wise entry of EVM Votes.</a:t>
            </a:r>
          </a:p>
        </p:txBody>
      </p:sp>
      <p:sp>
        <p:nvSpPr>
          <p:cNvPr id="189" name="Google Shape;1199;p109"/>
          <p:cNvSpPr txBox="1"/>
          <p:nvPr/>
        </p:nvSpPr>
        <p:spPr>
          <a:xfrm>
            <a:off x="6248400" y="2190750"/>
            <a:ext cx="2666999" cy="443198"/>
          </a:xfrm>
          <a:prstGeom prst="rect">
            <a:avLst/>
          </a:prstGeom>
          <a:noFill/>
          <a:ln>
            <a:noFill/>
          </a:ln>
        </p:spPr>
        <p:txBody>
          <a:bodyPr spcFirstLastPara="1" wrap="square" lIns="0" tIns="0" rIns="0" bIns="0" anchor="ctr" anchorCtr="0">
            <a:spAutoFit/>
          </a:bodyPr>
          <a:lstStyle/>
          <a:p>
            <a:pPr lvl="0">
              <a:lnSpc>
                <a:spcPct val="90000"/>
              </a:lnSpc>
              <a:buClr>
                <a:schemeClr val="dk1"/>
              </a:buClr>
              <a:buSzPts val="1100"/>
            </a:pPr>
            <a:r>
              <a:rPr lang="en-US" sz="1600" i="1" dirty="0">
                <a:solidFill>
                  <a:schemeClr val="dk1"/>
                </a:solidFill>
              </a:rPr>
              <a:t>Round wise result dissemination to public portals</a:t>
            </a:r>
          </a:p>
        </p:txBody>
      </p:sp>
      <p:sp>
        <p:nvSpPr>
          <p:cNvPr id="190" name="Google Shape;1200;p109"/>
          <p:cNvSpPr txBox="1"/>
          <p:nvPr/>
        </p:nvSpPr>
        <p:spPr>
          <a:xfrm>
            <a:off x="6000750" y="2938896"/>
            <a:ext cx="2990850" cy="443198"/>
          </a:xfrm>
          <a:prstGeom prst="rect">
            <a:avLst/>
          </a:prstGeom>
          <a:noFill/>
          <a:ln>
            <a:noFill/>
          </a:ln>
        </p:spPr>
        <p:txBody>
          <a:bodyPr spcFirstLastPara="1" wrap="square" lIns="0" tIns="0" rIns="0" bIns="0" anchor="ctr" anchorCtr="0">
            <a:spAutoFit/>
          </a:bodyPr>
          <a:lstStyle/>
          <a:p>
            <a:pPr lvl="0">
              <a:lnSpc>
                <a:spcPct val="90000"/>
              </a:lnSpc>
              <a:buClr>
                <a:schemeClr val="dk1"/>
              </a:buClr>
              <a:buSzPts val="1100"/>
            </a:pPr>
            <a:r>
              <a:rPr lang="en-US" sz="1600" i="1" dirty="0">
                <a:solidFill>
                  <a:schemeClr val="dk1"/>
                </a:solidFill>
              </a:rPr>
              <a:t>Multiple user to make table wise entry with separate PB entry.</a:t>
            </a:r>
          </a:p>
        </p:txBody>
      </p:sp>
      <p:cxnSp>
        <p:nvCxnSpPr>
          <p:cNvPr id="191" name="Google Shape;1201;p109"/>
          <p:cNvCxnSpPr/>
          <p:nvPr/>
        </p:nvCxnSpPr>
        <p:spPr>
          <a:xfrm>
            <a:off x="6284831" y="2093768"/>
            <a:ext cx="2859000" cy="0"/>
          </a:xfrm>
          <a:prstGeom prst="straightConnector1">
            <a:avLst/>
          </a:prstGeom>
          <a:noFill/>
          <a:ln w="9525" cap="flat" cmpd="sng">
            <a:solidFill>
              <a:srgbClr val="595959"/>
            </a:solidFill>
            <a:prstDash val="dash"/>
            <a:miter lim="800000"/>
            <a:headEnd type="none" w="sm" len="sm"/>
            <a:tailEnd type="none" w="sm" len="sm"/>
          </a:ln>
        </p:spPr>
      </p:cxnSp>
      <p:cxnSp>
        <p:nvCxnSpPr>
          <p:cNvPr id="192" name="Google Shape;1202;p109"/>
          <p:cNvCxnSpPr/>
          <p:nvPr/>
        </p:nvCxnSpPr>
        <p:spPr>
          <a:xfrm>
            <a:off x="6284831" y="2779568"/>
            <a:ext cx="2859000" cy="0"/>
          </a:xfrm>
          <a:prstGeom prst="straightConnector1">
            <a:avLst/>
          </a:prstGeom>
          <a:noFill/>
          <a:ln w="9525" cap="flat" cmpd="sng">
            <a:solidFill>
              <a:srgbClr val="595959"/>
            </a:solidFill>
            <a:prstDash val="dash"/>
            <a:miter lim="800000"/>
            <a:headEnd type="none" w="sm" len="sm"/>
            <a:tailEnd type="none" w="sm" len="sm"/>
          </a:ln>
        </p:spPr>
      </p:cxnSp>
      <p:grpSp>
        <p:nvGrpSpPr>
          <p:cNvPr id="2" name="Google Shape;1203;p109"/>
          <p:cNvGrpSpPr/>
          <p:nvPr/>
        </p:nvGrpSpPr>
        <p:grpSpPr>
          <a:xfrm>
            <a:off x="5317573" y="1623820"/>
            <a:ext cx="259557" cy="225028"/>
            <a:chOff x="8447088" y="2925764"/>
            <a:chExt cx="346076" cy="300038"/>
          </a:xfrm>
        </p:grpSpPr>
        <p:sp>
          <p:nvSpPr>
            <p:cNvPr id="194" name="Google Shape;1204;p109"/>
            <p:cNvSpPr/>
            <p:nvPr/>
          </p:nvSpPr>
          <p:spPr>
            <a:xfrm>
              <a:off x="8447088" y="3030539"/>
              <a:ext cx="76200" cy="134938"/>
            </a:xfrm>
            <a:custGeom>
              <a:avLst/>
              <a:gdLst/>
              <a:ahLst/>
              <a:cxnLst/>
              <a:rect l="l" t="t" r="r" b="b"/>
              <a:pathLst>
                <a:path w="20" h="36" extrusionOk="0">
                  <a:moveTo>
                    <a:pt x="0" y="0"/>
                  </a:moveTo>
                  <a:cubicBezTo>
                    <a:pt x="0" y="12"/>
                    <a:pt x="0" y="12"/>
                    <a:pt x="0" y="12"/>
                  </a:cubicBezTo>
                  <a:cubicBezTo>
                    <a:pt x="0" y="15"/>
                    <a:pt x="1" y="18"/>
                    <a:pt x="4" y="18"/>
                  </a:cubicBezTo>
                  <a:cubicBezTo>
                    <a:pt x="4" y="36"/>
                    <a:pt x="4" y="36"/>
                    <a:pt x="4" y="36"/>
                  </a:cubicBezTo>
                  <a:cubicBezTo>
                    <a:pt x="16" y="36"/>
                    <a:pt x="16" y="36"/>
                    <a:pt x="16" y="36"/>
                  </a:cubicBezTo>
                  <a:cubicBezTo>
                    <a:pt x="16" y="18"/>
                    <a:pt x="16" y="18"/>
                    <a:pt x="16" y="18"/>
                  </a:cubicBezTo>
                  <a:cubicBezTo>
                    <a:pt x="19" y="18"/>
                    <a:pt x="20" y="15"/>
                    <a:pt x="20" y="12"/>
                  </a:cubicBezTo>
                  <a:cubicBezTo>
                    <a:pt x="20" y="0"/>
                    <a:pt x="20" y="0"/>
                    <a:pt x="20" y="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5" name="Google Shape;1205;p109"/>
            <p:cNvSpPr/>
            <p:nvPr/>
          </p:nvSpPr>
          <p:spPr>
            <a:xfrm>
              <a:off x="8718551" y="3030539"/>
              <a:ext cx="74613" cy="134938"/>
            </a:xfrm>
            <a:custGeom>
              <a:avLst/>
              <a:gdLst/>
              <a:ahLst/>
              <a:cxnLst/>
              <a:rect l="l" t="t" r="r" b="b"/>
              <a:pathLst>
                <a:path w="20" h="36" extrusionOk="0">
                  <a:moveTo>
                    <a:pt x="0" y="0"/>
                  </a:moveTo>
                  <a:cubicBezTo>
                    <a:pt x="0" y="12"/>
                    <a:pt x="0" y="12"/>
                    <a:pt x="0" y="12"/>
                  </a:cubicBezTo>
                  <a:cubicBezTo>
                    <a:pt x="0" y="15"/>
                    <a:pt x="1" y="18"/>
                    <a:pt x="4" y="18"/>
                  </a:cubicBezTo>
                  <a:cubicBezTo>
                    <a:pt x="4" y="36"/>
                    <a:pt x="4" y="36"/>
                    <a:pt x="4" y="36"/>
                  </a:cubicBezTo>
                  <a:cubicBezTo>
                    <a:pt x="16" y="36"/>
                    <a:pt x="16" y="36"/>
                    <a:pt x="16" y="36"/>
                  </a:cubicBezTo>
                  <a:cubicBezTo>
                    <a:pt x="16" y="18"/>
                    <a:pt x="16" y="18"/>
                    <a:pt x="16" y="18"/>
                  </a:cubicBezTo>
                  <a:cubicBezTo>
                    <a:pt x="19" y="18"/>
                    <a:pt x="20" y="15"/>
                    <a:pt x="20" y="12"/>
                  </a:cubicBezTo>
                  <a:cubicBezTo>
                    <a:pt x="20" y="0"/>
                    <a:pt x="20" y="0"/>
                    <a:pt x="20" y="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6" name="Google Shape;1206;p109"/>
            <p:cNvSpPr/>
            <p:nvPr/>
          </p:nvSpPr>
          <p:spPr>
            <a:xfrm>
              <a:off x="8567738" y="3030539"/>
              <a:ext cx="104775" cy="195263"/>
            </a:xfrm>
            <a:custGeom>
              <a:avLst/>
              <a:gdLst/>
              <a:ahLst/>
              <a:cxnLst/>
              <a:rect l="l" t="t" r="r" b="b"/>
              <a:pathLst>
                <a:path w="28" h="52" extrusionOk="0">
                  <a:moveTo>
                    <a:pt x="0" y="0"/>
                  </a:moveTo>
                  <a:cubicBezTo>
                    <a:pt x="28" y="0"/>
                    <a:pt x="28" y="0"/>
                    <a:pt x="28" y="0"/>
                  </a:cubicBezTo>
                  <a:cubicBezTo>
                    <a:pt x="28" y="20"/>
                    <a:pt x="28" y="20"/>
                    <a:pt x="28" y="20"/>
                  </a:cubicBezTo>
                  <a:cubicBezTo>
                    <a:pt x="28" y="24"/>
                    <a:pt x="24" y="28"/>
                    <a:pt x="20" y="28"/>
                  </a:cubicBezTo>
                  <a:cubicBezTo>
                    <a:pt x="20" y="52"/>
                    <a:pt x="20" y="52"/>
                    <a:pt x="20" y="52"/>
                  </a:cubicBezTo>
                  <a:cubicBezTo>
                    <a:pt x="8" y="52"/>
                    <a:pt x="8" y="52"/>
                    <a:pt x="8" y="52"/>
                  </a:cubicBezTo>
                  <a:cubicBezTo>
                    <a:pt x="8" y="28"/>
                    <a:pt x="8" y="28"/>
                    <a:pt x="8" y="28"/>
                  </a:cubicBezTo>
                  <a:cubicBezTo>
                    <a:pt x="4" y="28"/>
                    <a:pt x="0" y="24"/>
                    <a:pt x="0" y="20"/>
                  </a:cubicBezTo>
                  <a:lnTo>
                    <a:pt x="0" y="0"/>
                  </a:ln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7" name="Google Shape;1207;p109"/>
            <p:cNvSpPr/>
            <p:nvPr/>
          </p:nvSpPr>
          <p:spPr>
            <a:xfrm>
              <a:off x="8462963" y="2955926"/>
              <a:ext cx="44450" cy="44450"/>
            </a:xfrm>
            <a:custGeom>
              <a:avLst/>
              <a:gdLst/>
              <a:ahLst/>
              <a:cxnLst/>
              <a:rect l="l" t="t" r="r" b="b"/>
              <a:pathLst>
                <a:path w="12" h="12" extrusionOk="0">
                  <a:moveTo>
                    <a:pt x="12" y="6"/>
                  </a:moveTo>
                  <a:cubicBezTo>
                    <a:pt x="12" y="9"/>
                    <a:pt x="9" y="12"/>
                    <a:pt x="6" y="12"/>
                  </a:cubicBezTo>
                  <a:cubicBezTo>
                    <a:pt x="6" y="12"/>
                    <a:pt x="6" y="12"/>
                    <a:pt x="6" y="12"/>
                  </a:cubicBezTo>
                  <a:cubicBezTo>
                    <a:pt x="3" y="12"/>
                    <a:pt x="0" y="9"/>
                    <a:pt x="0" y="6"/>
                  </a:cubicBezTo>
                  <a:cubicBezTo>
                    <a:pt x="0" y="6"/>
                    <a:pt x="0" y="6"/>
                    <a:pt x="0" y="6"/>
                  </a:cubicBezTo>
                  <a:cubicBezTo>
                    <a:pt x="0" y="3"/>
                    <a:pt x="3" y="0"/>
                    <a:pt x="6" y="0"/>
                  </a:cubicBezTo>
                  <a:cubicBezTo>
                    <a:pt x="6" y="0"/>
                    <a:pt x="6" y="0"/>
                    <a:pt x="6" y="0"/>
                  </a:cubicBezTo>
                  <a:cubicBezTo>
                    <a:pt x="9" y="0"/>
                    <a:pt x="12" y="3"/>
                    <a:pt x="12" y="6"/>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8" name="Google Shape;1208;p109"/>
            <p:cNvSpPr/>
            <p:nvPr/>
          </p:nvSpPr>
          <p:spPr>
            <a:xfrm>
              <a:off x="8732838" y="2955926"/>
              <a:ext cx="46038" cy="44450"/>
            </a:xfrm>
            <a:custGeom>
              <a:avLst/>
              <a:gdLst/>
              <a:ahLst/>
              <a:cxnLst/>
              <a:rect l="l" t="t" r="r" b="b"/>
              <a:pathLst>
                <a:path w="12" h="12" extrusionOk="0">
                  <a:moveTo>
                    <a:pt x="12" y="6"/>
                  </a:moveTo>
                  <a:cubicBezTo>
                    <a:pt x="12" y="9"/>
                    <a:pt x="9" y="12"/>
                    <a:pt x="6" y="12"/>
                  </a:cubicBezTo>
                  <a:cubicBezTo>
                    <a:pt x="6" y="12"/>
                    <a:pt x="6" y="12"/>
                    <a:pt x="6" y="12"/>
                  </a:cubicBezTo>
                  <a:cubicBezTo>
                    <a:pt x="3" y="12"/>
                    <a:pt x="0" y="9"/>
                    <a:pt x="0" y="6"/>
                  </a:cubicBezTo>
                  <a:cubicBezTo>
                    <a:pt x="0" y="6"/>
                    <a:pt x="0" y="6"/>
                    <a:pt x="0" y="6"/>
                  </a:cubicBezTo>
                  <a:cubicBezTo>
                    <a:pt x="0" y="3"/>
                    <a:pt x="3" y="0"/>
                    <a:pt x="6" y="0"/>
                  </a:cubicBezTo>
                  <a:cubicBezTo>
                    <a:pt x="6" y="0"/>
                    <a:pt x="6" y="0"/>
                    <a:pt x="6" y="0"/>
                  </a:cubicBezTo>
                  <a:cubicBezTo>
                    <a:pt x="9" y="0"/>
                    <a:pt x="12" y="3"/>
                    <a:pt x="12" y="6"/>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9" name="Google Shape;1209;p109"/>
            <p:cNvSpPr/>
            <p:nvPr/>
          </p:nvSpPr>
          <p:spPr>
            <a:xfrm>
              <a:off x="8583613" y="2925764"/>
              <a:ext cx="74613" cy="74613"/>
            </a:xfrm>
            <a:custGeom>
              <a:avLst/>
              <a:gdLst/>
              <a:ahLst/>
              <a:cxnLst/>
              <a:rect l="l" t="t" r="r" b="b"/>
              <a:pathLst>
                <a:path w="20" h="20" extrusionOk="0">
                  <a:moveTo>
                    <a:pt x="20" y="10"/>
                  </a:moveTo>
                  <a:cubicBezTo>
                    <a:pt x="20" y="16"/>
                    <a:pt x="16" y="20"/>
                    <a:pt x="10" y="20"/>
                  </a:cubicBezTo>
                  <a:cubicBezTo>
                    <a:pt x="10" y="20"/>
                    <a:pt x="10" y="20"/>
                    <a:pt x="10" y="20"/>
                  </a:cubicBezTo>
                  <a:cubicBezTo>
                    <a:pt x="4" y="20"/>
                    <a:pt x="0" y="16"/>
                    <a:pt x="0" y="10"/>
                  </a:cubicBezTo>
                  <a:cubicBezTo>
                    <a:pt x="0" y="10"/>
                    <a:pt x="0" y="10"/>
                    <a:pt x="0" y="10"/>
                  </a:cubicBezTo>
                  <a:cubicBezTo>
                    <a:pt x="0" y="4"/>
                    <a:pt x="4" y="0"/>
                    <a:pt x="10" y="0"/>
                  </a:cubicBezTo>
                  <a:cubicBezTo>
                    <a:pt x="10" y="0"/>
                    <a:pt x="10" y="0"/>
                    <a:pt x="10" y="0"/>
                  </a:cubicBezTo>
                  <a:cubicBezTo>
                    <a:pt x="16" y="0"/>
                    <a:pt x="20" y="4"/>
                    <a:pt x="20" y="10"/>
                  </a:cubicBezTo>
                  <a:close/>
                </a:path>
              </a:pathLst>
            </a:custGeom>
            <a:noFill/>
            <a:ln w="12700"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3" name="Google Shape;1210;p109"/>
          <p:cNvGrpSpPr/>
          <p:nvPr/>
        </p:nvGrpSpPr>
        <p:grpSpPr>
          <a:xfrm>
            <a:off x="5645077" y="2336465"/>
            <a:ext cx="233362" cy="259556"/>
            <a:chOff x="5578475" y="5060951"/>
            <a:chExt cx="311150" cy="346075"/>
          </a:xfrm>
        </p:grpSpPr>
        <p:sp>
          <p:nvSpPr>
            <p:cNvPr id="201" name="Google Shape;1211;p109"/>
            <p:cNvSpPr/>
            <p:nvPr/>
          </p:nvSpPr>
          <p:spPr>
            <a:xfrm>
              <a:off x="5578475" y="5060951"/>
              <a:ext cx="311150" cy="346075"/>
            </a:xfrm>
            <a:custGeom>
              <a:avLst/>
              <a:gdLst/>
              <a:ahLst/>
              <a:cxnLst/>
              <a:rect l="l" t="t" r="r" b="b"/>
              <a:pathLst>
                <a:path w="83" h="92" extrusionOk="0">
                  <a:moveTo>
                    <a:pt x="74" y="32"/>
                  </a:moveTo>
                  <a:cubicBezTo>
                    <a:pt x="74" y="11"/>
                    <a:pt x="55" y="0"/>
                    <a:pt x="38" y="0"/>
                  </a:cubicBezTo>
                  <a:cubicBezTo>
                    <a:pt x="17" y="0"/>
                    <a:pt x="0" y="17"/>
                    <a:pt x="0" y="38"/>
                  </a:cubicBezTo>
                  <a:cubicBezTo>
                    <a:pt x="0" y="50"/>
                    <a:pt x="4" y="62"/>
                    <a:pt x="16" y="69"/>
                  </a:cubicBezTo>
                  <a:cubicBezTo>
                    <a:pt x="16" y="92"/>
                    <a:pt x="16" y="92"/>
                    <a:pt x="16" y="92"/>
                  </a:cubicBezTo>
                  <a:cubicBezTo>
                    <a:pt x="56" y="92"/>
                    <a:pt x="56" y="92"/>
                    <a:pt x="56" y="92"/>
                  </a:cubicBezTo>
                  <a:cubicBezTo>
                    <a:pt x="56" y="78"/>
                    <a:pt x="56" y="78"/>
                    <a:pt x="56" y="78"/>
                  </a:cubicBezTo>
                  <a:cubicBezTo>
                    <a:pt x="64" y="78"/>
                    <a:pt x="68" y="78"/>
                    <a:pt x="71" y="75"/>
                  </a:cubicBezTo>
                  <a:cubicBezTo>
                    <a:pt x="74" y="71"/>
                    <a:pt x="74" y="56"/>
                    <a:pt x="74" y="56"/>
                  </a:cubicBezTo>
                  <a:cubicBezTo>
                    <a:pt x="74" y="56"/>
                    <a:pt x="78" y="56"/>
                    <a:pt x="80" y="56"/>
                  </a:cubicBezTo>
                  <a:cubicBezTo>
                    <a:pt x="81" y="56"/>
                    <a:pt x="82" y="56"/>
                    <a:pt x="82" y="55"/>
                  </a:cubicBezTo>
                  <a:cubicBezTo>
                    <a:pt x="83" y="54"/>
                    <a:pt x="83" y="53"/>
                    <a:pt x="83" y="52"/>
                  </a:cubicBezTo>
                  <a:cubicBezTo>
                    <a:pt x="83" y="46"/>
                    <a:pt x="74" y="35"/>
                    <a:pt x="74" y="32"/>
                  </a:cubicBez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2" name="Google Shape;1212;p109"/>
            <p:cNvSpPr/>
            <p:nvPr/>
          </p:nvSpPr>
          <p:spPr>
            <a:xfrm>
              <a:off x="5672138" y="5106988"/>
              <a:ext cx="107950" cy="192088"/>
            </a:xfrm>
            <a:custGeom>
              <a:avLst/>
              <a:gdLst/>
              <a:ahLst/>
              <a:cxnLst/>
              <a:rect l="l" t="t" r="r" b="b"/>
              <a:pathLst>
                <a:path w="68" h="121" extrusionOk="0">
                  <a:moveTo>
                    <a:pt x="26" y="0"/>
                  </a:moveTo>
                  <a:lnTo>
                    <a:pt x="61" y="0"/>
                  </a:lnTo>
                  <a:lnTo>
                    <a:pt x="45" y="38"/>
                  </a:lnTo>
                  <a:lnTo>
                    <a:pt x="68" y="38"/>
                  </a:lnTo>
                  <a:lnTo>
                    <a:pt x="14" y="121"/>
                  </a:lnTo>
                  <a:lnTo>
                    <a:pt x="26" y="66"/>
                  </a:lnTo>
                  <a:lnTo>
                    <a:pt x="0" y="66"/>
                  </a:lnTo>
                  <a:lnTo>
                    <a:pt x="26" y="0"/>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5" name="Google Shape;1213;p109"/>
          <p:cNvGrpSpPr/>
          <p:nvPr/>
        </p:nvGrpSpPr>
        <p:grpSpPr>
          <a:xfrm>
            <a:off x="5317574" y="3110722"/>
            <a:ext cx="259556" cy="259519"/>
            <a:chOff x="3398838" y="2894014"/>
            <a:chExt cx="346075" cy="346025"/>
          </a:xfrm>
        </p:grpSpPr>
        <p:sp>
          <p:nvSpPr>
            <p:cNvPr id="204" name="Google Shape;1214;p109"/>
            <p:cNvSpPr/>
            <p:nvPr/>
          </p:nvSpPr>
          <p:spPr>
            <a:xfrm>
              <a:off x="3609976" y="3195639"/>
              <a:ext cx="88800" cy="44400"/>
            </a:xfrm>
            <a:prstGeom prst="rect">
              <a:avLst/>
            </a:pr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5" name="Google Shape;1215;p109"/>
            <p:cNvSpPr/>
            <p:nvPr/>
          </p:nvSpPr>
          <p:spPr>
            <a:xfrm>
              <a:off x="3624263" y="2976564"/>
              <a:ext cx="120650" cy="219075"/>
            </a:xfrm>
            <a:custGeom>
              <a:avLst/>
              <a:gdLst/>
              <a:ahLst/>
              <a:cxnLst/>
              <a:rect l="l" t="t" r="r" b="b"/>
              <a:pathLst>
                <a:path w="32" h="58" extrusionOk="0">
                  <a:moveTo>
                    <a:pt x="16" y="58"/>
                  </a:moveTo>
                  <a:cubicBezTo>
                    <a:pt x="16" y="52"/>
                    <a:pt x="16" y="52"/>
                    <a:pt x="16" y="52"/>
                  </a:cubicBezTo>
                  <a:cubicBezTo>
                    <a:pt x="16" y="52"/>
                    <a:pt x="29" y="39"/>
                    <a:pt x="32" y="36"/>
                  </a:cubicBezTo>
                  <a:cubicBezTo>
                    <a:pt x="32" y="31"/>
                    <a:pt x="32" y="4"/>
                    <a:pt x="32" y="4"/>
                  </a:cubicBezTo>
                  <a:cubicBezTo>
                    <a:pt x="32" y="4"/>
                    <a:pt x="22" y="0"/>
                    <a:pt x="22" y="28"/>
                  </a:cubicBezTo>
                  <a:cubicBezTo>
                    <a:pt x="10" y="40"/>
                    <a:pt x="10" y="40"/>
                    <a:pt x="10" y="40"/>
                  </a:cubicBezTo>
                  <a:cubicBezTo>
                    <a:pt x="13" y="28"/>
                    <a:pt x="13" y="28"/>
                    <a:pt x="13" y="28"/>
                  </a:cubicBezTo>
                  <a:cubicBezTo>
                    <a:pt x="14" y="22"/>
                    <a:pt x="9" y="20"/>
                    <a:pt x="6" y="24"/>
                  </a:cubicBezTo>
                  <a:cubicBezTo>
                    <a:pt x="3" y="28"/>
                    <a:pt x="0" y="40"/>
                    <a:pt x="0" y="40"/>
                  </a:cubicBezTo>
                  <a:cubicBezTo>
                    <a:pt x="0" y="58"/>
                    <a:pt x="0" y="58"/>
                    <a:pt x="0" y="58"/>
                  </a:cubicBezTo>
                </a:path>
              </a:pathLst>
            </a:custGeom>
            <a:noFill/>
            <a:ln w="12700" cap="rnd"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6" name="Google Shape;1216;p109"/>
            <p:cNvSpPr/>
            <p:nvPr/>
          </p:nvSpPr>
          <p:spPr>
            <a:xfrm>
              <a:off x="3444876" y="3195639"/>
              <a:ext cx="88800" cy="44400"/>
            </a:xfrm>
            <a:prstGeom prst="rect">
              <a:avLst/>
            </a:pr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7" name="Google Shape;1217;p109"/>
            <p:cNvSpPr/>
            <p:nvPr/>
          </p:nvSpPr>
          <p:spPr>
            <a:xfrm>
              <a:off x="3398838" y="2976564"/>
              <a:ext cx="120650" cy="219075"/>
            </a:xfrm>
            <a:custGeom>
              <a:avLst/>
              <a:gdLst/>
              <a:ahLst/>
              <a:cxnLst/>
              <a:rect l="l" t="t" r="r" b="b"/>
              <a:pathLst>
                <a:path w="32" h="58" extrusionOk="0">
                  <a:moveTo>
                    <a:pt x="16" y="58"/>
                  </a:moveTo>
                  <a:cubicBezTo>
                    <a:pt x="16" y="52"/>
                    <a:pt x="16" y="52"/>
                    <a:pt x="16" y="52"/>
                  </a:cubicBezTo>
                  <a:cubicBezTo>
                    <a:pt x="16" y="52"/>
                    <a:pt x="4" y="39"/>
                    <a:pt x="0" y="36"/>
                  </a:cubicBezTo>
                  <a:cubicBezTo>
                    <a:pt x="0" y="31"/>
                    <a:pt x="0" y="4"/>
                    <a:pt x="0" y="4"/>
                  </a:cubicBezTo>
                  <a:cubicBezTo>
                    <a:pt x="0" y="4"/>
                    <a:pt x="10" y="0"/>
                    <a:pt x="10" y="28"/>
                  </a:cubicBezTo>
                  <a:cubicBezTo>
                    <a:pt x="22" y="40"/>
                    <a:pt x="22" y="40"/>
                    <a:pt x="22" y="40"/>
                  </a:cubicBezTo>
                  <a:cubicBezTo>
                    <a:pt x="19" y="28"/>
                    <a:pt x="19" y="28"/>
                    <a:pt x="19" y="28"/>
                  </a:cubicBezTo>
                  <a:cubicBezTo>
                    <a:pt x="18" y="22"/>
                    <a:pt x="23" y="20"/>
                    <a:pt x="26" y="24"/>
                  </a:cubicBezTo>
                  <a:cubicBezTo>
                    <a:pt x="29" y="28"/>
                    <a:pt x="32" y="40"/>
                    <a:pt x="32" y="40"/>
                  </a:cubicBezTo>
                  <a:cubicBezTo>
                    <a:pt x="32" y="58"/>
                    <a:pt x="32" y="58"/>
                    <a:pt x="32" y="58"/>
                  </a:cubicBezTo>
                </a:path>
              </a:pathLst>
            </a:custGeom>
            <a:noFill/>
            <a:ln w="12700" cap="rnd"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8" name="Google Shape;1218;p109"/>
            <p:cNvSpPr/>
            <p:nvPr/>
          </p:nvSpPr>
          <p:spPr>
            <a:xfrm>
              <a:off x="3489326" y="2940051"/>
              <a:ext cx="165100" cy="134938"/>
            </a:xfrm>
            <a:custGeom>
              <a:avLst/>
              <a:gdLst/>
              <a:ahLst/>
              <a:cxnLst/>
              <a:rect l="l" t="t" r="r" b="b"/>
              <a:pathLst>
                <a:path w="104" h="85" extrusionOk="0">
                  <a:moveTo>
                    <a:pt x="47" y="28"/>
                  </a:moveTo>
                  <a:lnTo>
                    <a:pt x="0" y="0"/>
                  </a:lnTo>
                  <a:lnTo>
                    <a:pt x="0" y="57"/>
                  </a:lnTo>
                  <a:lnTo>
                    <a:pt x="47" y="85"/>
                  </a:lnTo>
                  <a:lnTo>
                    <a:pt x="104" y="57"/>
                  </a:lnTo>
                  <a:lnTo>
                    <a:pt x="104" y="0"/>
                  </a:lnTo>
                  <a:lnTo>
                    <a:pt x="47" y="28"/>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9" name="Google Shape;1219;p109"/>
            <p:cNvSpPr/>
            <p:nvPr/>
          </p:nvSpPr>
          <p:spPr>
            <a:xfrm>
              <a:off x="3489326" y="2894014"/>
              <a:ext cx="165100" cy="90488"/>
            </a:xfrm>
            <a:custGeom>
              <a:avLst/>
              <a:gdLst/>
              <a:ahLst/>
              <a:cxnLst/>
              <a:rect l="l" t="t" r="r" b="b"/>
              <a:pathLst>
                <a:path w="104" h="57" extrusionOk="0">
                  <a:moveTo>
                    <a:pt x="52" y="0"/>
                  </a:moveTo>
                  <a:lnTo>
                    <a:pt x="0" y="29"/>
                  </a:lnTo>
                  <a:lnTo>
                    <a:pt x="47" y="57"/>
                  </a:lnTo>
                  <a:lnTo>
                    <a:pt x="104" y="29"/>
                  </a:lnTo>
                  <a:lnTo>
                    <a:pt x="52" y="0"/>
                  </a:lnTo>
                  <a:close/>
                </a:path>
              </a:pathLst>
            </a:custGeom>
            <a:noFill/>
            <a:ln w="12700" cap="flat" cmpd="sng">
              <a:solidFill>
                <a:srgbClr val="3F3F3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cxnSp>
          <p:nvCxnSpPr>
            <p:cNvPr id="210" name="Google Shape;1220;p109"/>
            <p:cNvCxnSpPr/>
            <p:nvPr/>
          </p:nvCxnSpPr>
          <p:spPr>
            <a:xfrm>
              <a:off x="3563938" y="2984501"/>
              <a:ext cx="0" cy="90600"/>
            </a:xfrm>
            <a:prstGeom prst="straightConnector1">
              <a:avLst/>
            </a:prstGeom>
            <a:noFill/>
            <a:ln w="12700" cap="flat" cmpd="sng">
              <a:solidFill>
                <a:srgbClr val="3F3F3F"/>
              </a:solidFill>
              <a:prstDash val="solid"/>
              <a:round/>
              <a:headEnd type="none" w="med" len="med"/>
              <a:tailEnd type="none" w="med" len="med"/>
            </a:ln>
          </p:spPr>
        </p:cxnSp>
      </p:grpSp>
      <p:sp>
        <p:nvSpPr>
          <p:cNvPr id="33" name="Google Shape;1587;p118"/>
          <p:cNvSpPr txBox="1">
            <a:spLocks/>
          </p:cNvSpPr>
          <p:nvPr/>
        </p:nvSpPr>
        <p:spPr>
          <a:xfrm>
            <a:off x="3657600" y="2092288"/>
            <a:ext cx="1600200" cy="665100"/>
          </a:xfrm>
          <a:prstGeom prst="rect">
            <a:avLst/>
          </a:prstGeom>
          <a:noFill/>
          <a:ln>
            <a:noFill/>
          </a:ln>
        </p:spPr>
        <p:txBody>
          <a:bodyPr spcFirstLastPara="1" vert="horz" wrap="square" lIns="0" tIns="0" rIns="0" bIns="0" rtlCol="0" anchor="ctr" anchorCtr="0">
            <a:spAutoFit/>
          </a:bodyPr>
          <a:lstStyle/>
          <a:p>
            <a:pPr marL="0" marR="0" lvl="0" indent="0" algn="ctr" defTabSz="914400" rtl="0" eaLnBrk="1" fontAlgn="auto" latinLnBrk="0" hangingPunct="1">
              <a:lnSpc>
                <a:spcPct val="90000"/>
              </a:lnSpc>
              <a:spcBef>
                <a:spcPts val="0"/>
              </a:spcBef>
              <a:spcAft>
                <a:spcPts val="0"/>
              </a:spcAft>
              <a:buClr>
                <a:schemeClr val="dk1"/>
              </a:buClr>
              <a:buSzPts val="1100"/>
              <a:buFont typeface="Arial"/>
              <a:buNone/>
              <a:tabLst/>
              <a:defRPr/>
            </a:pPr>
            <a:r>
              <a:rPr kumimoji="0" lang="en-US" sz="2400" b="1" i="1" u="none" strike="noStrike" kern="1200" cap="none" spc="0" normalizeH="0" baseline="0" noProof="0" dirty="0">
                <a:ln>
                  <a:noFill/>
                </a:ln>
                <a:solidFill>
                  <a:schemeClr val="lt1"/>
                </a:solidFill>
                <a:effectLst/>
                <a:uLnTx/>
                <a:uFillTx/>
                <a:latin typeface="+mj-lt"/>
                <a:ea typeface="+mj-ea"/>
                <a:cs typeface="+mj-cs"/>
              </a:rPr>
              <a:t>Counting </a:t>
            </a:r>
          </a:p>
          <a:p>
            <a:pPr marL="0" marR="0" lvl="0" indent="0" algn="ctr" defTabSz="914400" rtl="0" eaLnBrk="1" fontAlgn="auto" latinLnBrk="0" hangingPunct="1">
              <a:lnSpc>
                <a:spcPct val="90000"/>
              </a:lnSpc>
              <a:spcBef>
                <a:spcPts val="0"/>
              </a:spcBef>
              <a:spcAft>
                <a:spcPts val="0"/>
              </a:spcAft>
              <a:buClr>
                <a:schemeClr val="dk1"/>
              </a:buClr>
              <a:buSzPts val="1100"/>
              <a:buFont typeface="Arial"/>
              <a:buNone/>
              <a:tabLst/>
              <a:defRPr/>
            </a:pPr>
            <a:r>
              <a:rPr kumimoji="0" lang="en-US" sz="2400" b="1" i="1" u="none" strike="noStrike" kern="1200" cap="none" spc="0" normalizeH="0" baseline="0" noProof="0" dirty="0">
                <a:ln>
                  <a:noFill/>
                </a:ln>
                <a:solidFill>
                  <a:schemeClr val="lt1"/>
                </a:solidFill>
                <a:effectLst/>
                <a:uLnTx/>
                <a:uFillTx/>
                <a:latin typeface="+mj-lt"/>
                <a:ea typeface="+mj-ea"/>
                <a:cs typeface="+mj-cs"/>
              </a:rPr>
              <a:t>Module</a:t>
            </a:r>
          </a:p>
        </p:txBody>
      </p:sp>
      <p:sp>
        <p:nvSpPr>
          <p:cNvPr id="34" name="Rounded Rectangle 33">
            <a:hlinkClick r:id="rId3" action="ppaction://hlinksldjump"/>
          </p:cNvPr>
          <p:cNvSpPr/>
          <p:nvPr/>
        </p:nvSpPr>
        <p:spPr>
          <a:xfrm>
            <a:off x="7962900" y="25400"/>
            <a:ext cx="1143000" cy="361950"/>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2700">
                  <a:solidFill>
                    <a:schemeClr val="tx1"/>
                  </a:solidFill>
                </a:ln>
                <a:solidFill>
                  <a:schemeClr val="tx1"/>
                </a:solidFill>
              </a:rPr>
              <a:t>BACK</a:t>
            </a:r>
            <a:endParaRPr lang="en-US" dirty="0">
              <a:ln w="12700">
                <a:solidFill>
                  <a:schemeClr val="tx1"/>
                </a:solidFill>
              </a:ln>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Google Shape;174;p28"/>
          <p:cNvPicPr preferRelativeResize="0"/>
          <p:nvPr/>
        </p:nvPicPr>
        <p:blipFill rotWithShape="1">
          <a:blip r:embed="rId3"/>
          <a:srcRect/>
          <a:stretch>
            <a:fillRect/>
          </a:stretch>
        </p:blipFill>
        <p:spPr>
          <a:xfrm>
            <a:off x="6042862" y="590550"/>
            <a:ext cx="2948738" cy="4461477"/>
          </a:xfrm>
          <a:prstGeom prst="rect">
            <a:avLst/>
          </a:prstGeom>
          <a:noFill/>
          <a:ln>
            <a:noFill/>
          </a:ln>
        </p:spPr>
      </p:pic>
      <p:pic>
        <p:nvPicPr>
          <p:cNvPr id="9" name="Google Shape;173;p28"/>
          <p:cNvPicPr preferRelativeResize="0"/>
          <p:nvPr/>
        </p:nvPicPr>
        <p:blipFill>
          <a:blip r:embed="rId4"/>
          <a:stretch>
            <a:fillRect/>
          </a:stretch>
        </p:blipFill>
        <p:spPr>
          <a:xfrm>
            <a:off x="6572470" y="724289"/>
            <a:ext cx="1896275" cy="4067652"/>
          </a:xfrm>
          <a:prstGeom prst="rect">
            <a:avLst/>
          </a:prstGeom>
          <a:noFill/>
          <a:ln>
            <a:noFill/>
          </a:ln>
        </p:spPr>
      </p:pic>
      <p:pic>
        <p:nvPicPr>
          <p:cNvPr id="10" name="Google Shape;175;p28"/>
          <p:cNvPicPr preferRelativeResize="0"/>
          <p:nvPr/>
        </p:nvPicPr>
        <p:blipFill>
          <a:blip r:embed="rId5"/>
          <a:stretch>
            <a:fillRect/>
          </a:stretch>
        </p:blipFill>
        <p:spPr>
          <a:xfrm>
            <a:off x="5496791" y="724289"/>
            <a:ext cx="1896275" cy="4067652"/>
          </a:xfrm>
          <a:prstGeom prst="rect">
            <a:avLst/>
          </a:prstGeom>
          <a:noFill/>
          <a:ln>
            <a:noFill/>
          </a:ln>
        </p:spPr>
      </p:pic>
      <p:sp>
        <p:nvSpPr>
          <p:cNvPr id="4" name="TextBox 3"/>
          <p:cNvSpPr txBox="1"/>
          <p:nvPr/>
        </p:nvSpPr>
        <p:spPr>
          <a:xfrm>
            <a:off x="0" y="1"/>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VOTER TURNOUT APP</a:t>
            </a:r>
            <a:endParaRPr lang="en-US" sz="1900" b="1" dirty="0"/>
          </a:p>
        </p:txBody>
      </p:sp>
      <p:sp>
        <p:nvSpPr>
          <p:cNvPr id="5" name="Rectangle 4"/>
          <p:cNvSpPr/>
          <p:nvPr/>
        </p:nvSpPr>
        <p:spPr>
          <a:xfrm>
            <a:off x="76200" y="499135"/>
            <a:ext cx="4800600" cy="2897203"/>
          </a:xfrm>
          <a:prstGeom prst="rect">
            <a:avLst/>
          </a:prstGeom>
        </p:spPr>
        <p:txBody>
          <a:bodyPr wrap="square">
            <a:spAutoFit/>
          </a:bodyPr>
          <a:lstStyle/>
          <a:p>
            <a:pPr marL="342900" lvl="0" indent="-342900" algn="just">
              <a:lnSpc>
                <a:spcPts val="3000"/>
              </a:lnSpc>
              <a:buSzPts val="2400"/>
              <a:buFont typeface="Arial" pitchFamily="34" charset="0"/>
              <a:buChar char="•"/>
              <a:defRPr/>
            </a:pPr>
            <a:r>
              <a:rPr lang="en-US" altLang="en-US" dirty="0">
                <a:cs typeface="Poppins" panose="00000500000000000000" pitchFamily="2" charset="0"/>
                <a:sym typeface="Quattrocento Sans" panose="020B0502050000020003"/>
              </a:rPr>
              <a:t>This simple and time-bound mechanism provides real-time dissemination of Voter Turnout trends to Election officers and Citizens directly through ECI Voter Turnout App. The turnout is auto-compiled as and when the Returning Officers enter the data.</a:t>
            </a:r>
          </a:p>
          <a:p>
            <a:pPr marL="342900" lvl="0" indent="-342900" algn="just">
              <a:lnSpc>
                <a:spcPts val="3000"/>
              </a:lnSpc>
              <a:spcBef>
                <a:spcPts val="1200"/>
              </a:spcBef>
              <a:buSzPts val="2400"/>
              <a:buFont typeface="Arial" pitchFamily="34" charset="0"/>
              <a:buChar char="•"/>
              <a:defRPr/>
            </a:pPr>
            <a:r>
              <a:rPr lang="en-US" altLang="en-US" dirty="0">
                <a:cs typeface="Poppins" panose="00000500000000000000" pitchFamily="2" charset="0"/>
                <a:sym typeface="Quattrocento Sans" panose="020B0502050000020003"/>
              </a:rPr>
              <a:t>Features: </a:t>
            </a:r>
            <a:endParaRPr lang="en-US" altLang="en-US" dirty="0">
              <a:cs typeface="Poppins" panose="00000500000000000000" pitchFamily="2" charset="0"/>
              <a:sym typeface="Calibri" panose="020F0502020204030204"/>
            </a:endParaRPr>
          </a:p>
        </p:txBody>
      </p:sp>
      <p:pic>
        <p:nvPicPr>
          <p:cNvPr id="8" name="Google Shape;176;p28"/>
          <p:cNvPicPr preferRelativeResize="0"/>
          <p:nvPr/>
        </p:nvPicPr>
        <p:blipFill rotWithShape="1">
          <a:blip r:embed="rId3"/>
          <a:srcRect/>
          <a:stretch>
            <a:fillRect/>
          </a:stretch>
        </p:blipFill>
        <p:spPr>
          <a:xfrm>
            <a:off x="4964897" y="590550"/>
            <a:ext cx="2948738" cy="4461477"/>
          </a:xfrm>
          <a:prstGeom prst="rect">
            <a:avLst/>
          </a:prstGeom>
          <a:noFill/>
          <a:ln>
            <a:noFill/>
          </a:ln>
        </p:spPr>
      </p:pic>
      <p:grpSp>
        <p:nvGrpSpPr>
          <p:cNvPr id="2" name="Group 82"/>
          <p:cNvGrpSpPr/>
          <p:nvPr/>
        </p:nvGrpSpPr>
        <p:grpSpPr>
          <a:xfrm>
            <a:off x="448912" y="3533888"/>
            <a:ext cx="5494688" cy="1323862"/>
            <a:chOff x="448912" y="3229088"/>
            <a:chExt cx="5494688" cy="1323862"/>
          </a:xfrm>
        </p:grpSpPr>
        <p:grpSp>
          <p:nvGrpSpPr>
            <p:cNvPr id="3" name="Group 46"/>
            <p:cNvGrpSpPr/>
            <p:nvPr/>
          </p:nvGrpSpPr>
          <p:grpSpPr>
            <a:xfrm>
              <a:off x="448912" y="4019070"/>
              <a:ext cx="2127597" cy="438600"/>
              <a:chOff x="3338218" y="3225983"/>
              <a:chExt cx="2127597" cy="438600"/>
            </a:xfrm>
          </p:grpSpPr>
          <p:sp>
            <p:nvSpPr>
              <p:cNvPr id="48" name="Google Shape;188;p29"/>
              <p:cNvSpPr/>
              <p:nvPr/>
            </p:nvSpPr>
            <p:spPr>
              <a:xfrm>
                <a:off x="3338218" y="3225983"/>
                <a:ext cx="438600" cy="438600"/>
              </a:xfrm>
              <a:prstGeom prst="ellipse">
                <a:avLst/>
              </a:prstGeom>
              <a:solidFill>
                <a:schemeClr val="lt1"/>
              </a:solidFill>
              <a:ln>
                <a:noFill/>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panose="020F0502020204030204"/>
                  <a:buNone/>
                  <a:tabLst/>
                  <a:defRPr/>
                </a:pPr>
                <a:endParaRPr kumimoji="0" sz="14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9" name="Google Shape;189;p29"/>
              <p:cNvSpPr/>
              <p:nvPr/>
            </p:nvSpPr>
            <p:spPr>
              <a:xfrm>
                <a:off x="3858715" y="3321128"/>
                <a:ext cx="1607100" cy="254100"/>
              </a:xfrm>
              <a:prstGeom prst="rect">
                <a:avLst/>
              </a:prstGeom>
              <a:noFill/>
              <a:ln>
                <a:noFill/>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200"/>
                  <a:buFont typeface="Quattrocento Sans" panose="020B0502050000020003"/>
                  <a:buNone/>
                  <a:tabLst/>
                  <a:defRPr/>
                </a:pPr>
                <a:r>
                  <a:rPr kumimoji="0" lang="en-GB" sz="1200" b="1" i="0" u="none" strike="noStrike" kern="0" cap="none" spc="0" normalizeH="0" baseline="0" noProof="0" dirty="0">
                    <a:ln>
                      <a:noFill/>
                    </a:ln>
                    <a:effectLst/>
                    <a:uLnTx/>
                    <a:uFillTx/>
                    <a:latin typeface="Quattrocento Sans" panose="020B0502050000020003"/>
                    <a:ea typeface="Quattrocento Sans" panose="020B0502050000020003"/>
                    <a:cs typeface="Quattrocento Sans" panose="020B0502050000020003"/>
                    <a:sym typeface="Quattrocento Sans" panose="020B0502050000020003"/>
                  </a:rPr>
                  <a:t>End of Poll Turnout</a:t>
                </a:r>
                <a:endParaRPr kumimoji="0" sz="1200" b="1" i="0" u="none" strike="noStrike" kern="0" cap="none" spc="0" normalizeH="0" baseline="0" noProof="0">
                  <a:ln>
                    <a:noFill/>
                  </a:ln>
                  <a:effectLst/>
                  <a:uLnTx/>
                  <a:uFillTx/>
                  <a:latin typeface="Quattrocento Sans" panose="020B0502050000020003"/>
                  <a:ea typeface="Quattrocento Sans" panose="020B0502050000020003"/>
                  <a:cs typeface="Quattrocento Sans" panose="020B0502050000020003"/>
                  <a:sym typeface="Quattrocento Sans" panose="020B0502050000020003"/>
                </a:endParaRPr>
              </a:p>
              <a:p>
                <a:pPr marL="0" marR="0" lvl="0" indent="0" algn="l" defTabSz="914400" rtl="0" eaLnBrk="1" fontAlgn="auto" latinLnBrk="0" hangingPunct="1">
                  <a:lnSpc>
                    <a:spcPct val="100000"/>
                  </a:lnSpc>
                  <a:spcBef>
                    <a:spcPts val="0"/>
                  </a:spcBef>
                  <a:spcAft>
                    <a:spcPts val="0"/>
                  </a:spcAft>
                  <a:buClr>
                    <a:srgbClr val="FFFFFF"/>
                  </a:buClr>
                  <a:buSzPts val="1200"/>
                  <a:buFont typeface="Quattrocento Sans" panose="020B0502050000020003"/>
                  <a:buNone/>
                  <a:tabLst/>
                  <a:defRPr/>
                </a:pPr>
                <a:r>
                  <a:rPr kumimoji="0" lang="en-GB" sz="1200" b="1" i="0" u="none" strike="noStrike" kern="0" cap="none" spc="0" normalizeH="0" baseline="0" noProof="0" dirty="0">
                    <a:ln>
                      <a:noFill/>
                    </a:ln>
                    <a:effectLst/>
                    <a:uLnTx/>
                    <a:uFillTx/>
                    <a:latin typeface="Quattrocento Sans" panose="020B0502050000020003"/>
                    <a:ea typeface="Quattrocento Sans" panose="020B0502050000020003"/>
                    <a:cs typeface="Quattrocento Sans" panose="020B0502050000020003"/>
                    <a:sym typeface="Quattrocento Sans" panose="020B0502050000020003"/>
                  </a:rPr>
                  <a:t>(male, female &amp; other) </a:t>
                </a:r>
                <a:endParaRPr kumimoji="0" sz="1200" b="1" i="0" u="none" strike="noStrike" kern="0" cap="none" spc="0" normalizeH="0" baseline="0" noProof="0">
                  <a:ln>
                    <a:noFill/>
                  </a:ln>
                  <a:effectLst/>
                  <a:uLnTx/>
                  <a:uFillTx/>
                  <a:latin typeface="Quattrocento Sans" panose="020B0502050000020003"/>
                  <a:ea typeface="Quattrocento Sans" panose="020B0502050000020003"/>
                  <a:cs typeface="Quattrocento Sans" panose="020B0502050000020003"/>
                  <a:sym typeface="Quattrocento Sans" panose="020B0502050000020003"/>
                </a:endParaRPr>
              </a:p>
            </p:txBody>
          </p:sp>
          <p:grpSp>
            <p:nvGrpSpPr>
              <p:cNvPr id="11" name="Google Shape;202;p29"/>
              <p:cNvGrpSpPr/>
              <p:nvPr/>
            </p:nvGrpSpPr>
            <p:grpSpPr>
              <a:xfrm>
                <a:off x="3467593" y="3338122"/>
                <a:ext cx="179783" cy="214314"/>
                <a:chOff x="5494338" y="1370013"/>
                <a:chExt cx="239712" cy="285750"/>
              </a:xfrm>
            </p:grpSpPr>
            <p:sp>
              <p:nvSpPr>
                <p:cNvPr id="51" name="Google Shape;203;p29"/>
                <p:cNvSpPr/>
                <p:nvPr/>
              </p:nvSpPr>
              <p:spPr>
                <a:xfrm>
                  <a:off x="5629275" y="1370013"/>
                  <a:ext cx="104775" cy="133350"/>
                </a:xfrm>
                <a:custGeom>
                  <a:avLst/>
                  <a:gdLst/>
                  <a:ahLst/>
                  <a:cxnLst/>
                  <a:rect l="l" t="t" r="r" b="b"/>
                  <a:pathLst>
                    <a:path w="265" h="337" extrusionOk="0">
                      <a:moveTo>
                        <a:pt x="156" y="108"/>
                      </a:moveTo>
                      <a:lnTo>
                        <a:pt x="156" y="12"/>
                      </a:lnTo>
                      <a:lnTo>
                        <a:pt x="252" y="108"/>
                      </a:lnTo>
                      <a:lnTo>
                        <a:pt x="156" y="108"/>
                      </a:lnTo>
                      <a:close/>
                      <a:moveTo>
                        <a:pt x="261" y="100"/>
                      </a:moveTo>
                      <a:lnTo>
                        <a:pt x="165" y="3"/>
                      </a:lnTo>
                      <a:lnTo>
                        <a:pt x="161" y="1"/>
                      </a:lnTo>
                      <a:lnTo>
                        <a:pt x="156" y="0"/>
                      </a:lnTo>
                      <a:lnTo>
                        <a:pt x="12" y="0"/>
                      </a:lnTo>
                      <a:lnTo>
                        <a:pt x="7" y="1"/>
                      </a:lnTo>
                      <a:lnTo>
                        <a:pt x="3" y="3"/>
                      </a:lnTo>
                      <a:lnTo>
                        <a:pt x="1" y="7"/>
                      </a:lnTo>
                      <a:lnTo>
                        <a:pt x="0" y="12"/>
                      </a:lnTo>
                      <a:lnTo>
                        <a:pt x="0" y="325"/>
                      </a:lnTo>
                      <a:lnTo>
                        <a:pt x="1" y="329"/>
                      </a:lnTo>
                      <a:lnTo>
                        <a:pt x="3" y="334"/>
                      </a:lnTo>
                      <a:lnTo>
                        <a:pt x="7" y="337"/>
                      </a:lnTo>
                      <a:lnTo>
                        <a:pt x="12" y="337"/>
                      </a:lnTo>
                      <a:lnTo>
                        <a:pt x="253" y="337"/>
                      </a:lnTo>
                      <a:lnTo>
                        <a:pt x="258" y="337"/>
                      </a:lnTo>
                      <a:lnTo>
                        <a:pt x="261" y="334"/>
                      </a:lnTo>
                      <a:lnTo>
                        <a:pt x="264" y="329"/>
                      </a:lnTo>
                      <a:lnTo>
                        <a:pt x="265" y="325"/>
                      </a:lnTo>
                      <a:lnTo>
                        <a:pt x="265" y="108"/>
                      </a:lnTo>
                      <a:lnTo>
                        <a:pt x="264" y="104"/>
                      </a:lnTo>
                      <a:lnTo>
                        <a:pt x="261" y="100"/>
                      </a:lnTo>
                      <a:close/>
                    </a:path>
                  </a:pathLst>
                </a:custGeom>
                <a:gradFill>
                  <a:gsLst>
                    <a:gs pos="0">
                      <a:srgbClr val="0683B8"/>
                    </a:gs>
                    <a:gs pos="100000">
                      <a:srgbClr val="7030A0"/>
                    </a:gs>
                  </a:gsLst>
                  <a:lin ang="18900044" scaled="0"/>
                </a:gra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panose="020F0502020204030204"/>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2" name="Google Shape;204;p29"/>
                <p:cNvSpPr/>
                <p:nvPr/>
              </p:nvSpPr>
              <p:spPr>
                <a:xfrm>
                  <a:off x="5494338" y="1370013"/>
                  <a:ext cx="106363" cy="133350"/>
                </a:xfrm>
                <a:custGeom>
                  <a:avLst/>
                  <a:gdLst/>
                  <a:ahLst/>
                  <a:cxnLst/>
                  <a:rect l="l" t="t" r="r" b="b"/>
                  <a:pathLst>
                    <a:path w="266" h="337" extrusionOk="0">
                      <a:moveTo>
                        <a:pt x="157" y="108"/>
                      </a:moveTo>
                      <a:lnTo>
                        <a:pt x="157" y="12"/>
                      </a:lnTo>
                      <a:lnTo>
                        <a:pt x="252" y="108"/>
                      </a:lnTo>
                      <a:lnTo>
                        <a:pt x="157" y="108"/>
                      </a:lnTo>
                      <a:close/>
                      <a:moveTo>
                        <a:pt x="166" y="3"/>
                      </a:moveTo>
                      <a:lnTo>
                        <a:pt x="162" y="1"/>
                      </a:lnTo>
                      <a:lnTo>
                        <a:pt x="157" y="0"/>
                      </a:lnTo>
                      <a:lnTo>
                        <a:pt x="13" y="0"/>
                      </a:lnTo>
                      <a:lnTo>
                        <a:pt x="8" y="1"/>
                      </a:lnTo>
                      <a:lnTo>
                        <a:pt x="5" y="3"/>
                      </a:lnTo>
                      <a:lnTo>
                        <a:pt x="1" y="7"/>
                      </a:lnTo>
                      <a:lnTo>
                        <a:pt x="0" y="12"/>
                      </a:lnTo>
                      <a:lnTo>
                        <a:pt x="0" y="325"/>
                      </a:lnTo>
                      <a:lnTo>
                        <a:pt x="1" y="329"/>
                      </a:lnTo>
                      <a:lnTo>
                        <a:pt x="5" y="334"/>
                      </a:lnTo>
                      <a:lnTo>
                        <a:pt x="8" y="337"/>
                      </a:lnTo>
                      <a:lnTo>
                        <a:pt x="13" y="337"/>
                      </a:lnTo>
                      <a:lnTo>
                        <a:pt x="253" y="337"/>
                      </a:lnTo>
                      <a:lnTo>
                        <a:pt x="258" y="337"/>
                      </a:lnTo>
                      <a:lnTo>
                        <a:pt x="263" y="334"/>
                      </a:lnTo>
                      <a:lnTo>
                        <a:pt x="265" y="329"/>
                      </a:lnTo>
                      <a:lnTo>
                        <a:pt x="266" y="325"/>
                      </a:lnTo>
                      <a:lnTo>
                        <a:pt x="266" y="108"/>
                      </a:lnTo>
                      <a:lnTo>
                        <a:pt x="265" y="104"/>
                      </a:lnTo>
                      <a:lnTo>
                        <a:pt x="263" y="100"/>
                      </a:lnTo>
                      <a:lnTo>
                        <a:pt x="166" y="3"/>
                      </a:lnTo>
                      <a:close/>
                    </a:path>
                  </a:pathLst>
                </a:custGeom>
                <a:gradFill>
                  <a:gsLst>
                    <a:gs pos="0">
                      <a:srgbClr val="0683B8"/>
                    </a:gs>
                    <a:gs pos="100000">
                      <a:srgbClr val="7030A0"/>
                    </a:gs>
                  </a:gsLst>
                  <a:lin ang="18900044" scaled="0"/>
                </a:gra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panose="020F0502020204030204"/>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3" name="Google Shape;205;p29"/>
                <p:cNvSpPr/>
                <p:nvPr/>
              </p:nvSpPr>
              <p:spPr>
                <a:xfrm>
                  <a:off x="5629275" y="1522413"/>
                  <a:ext cx="104775" cy="133350"/>
                </a:xfrm>
                <a:custGeom>
                  <a:avLst/>
                  <a:gdLst/>
                  <a:ahLst/>
                  <a:cxnLst/>
                  <a:rect l="l" t="t" r="r" b="b"/>
                  <a:pathLst>
                    <a:path w="265" h="336" extrusionOk="0">
                      <a:moveTo>
                        <a:pt x="156" y="108"/>
                      </a:moveTo>
                      <a:lnTo>
                        <a:pt x="156" y="11"/>
                      </a:lnTo>
                      <a:lnTo>
                        <a:pt x="252" y="108"/>
                      </a:lnTo>
                      <a:lnTo>
                        <a:pt x="156" y="108"/>
                      </a:lnTo>
                      <a:close/>
                      <a:moveTo>
                        <a:pt x="165" y="3"/>
                      </a:moveTo>
                      <a:lnTo>
                        <a:pt x="161" y="1"/>
                      </a:lnTo>
                      <a:lnTo>
                        <a:pt x="156" y="0"/>
                      </a:lnTo>
                      <a:lnTo>
                        <a:pt x="12" y="0"/>
                      </a:lnTo>
                      <a:lnTo>
                        <a:pt x="7" y="1"/>
                      </a:lnTo>
                      <a:lnTo>
                        <a:pt x="3" y="3"/>
                      </a:lnTo>
                      <a:lnTo>
                        <a:pt x="1" y="7"/>
                      </a:lnTo>
                      <a:lnTo>
                        <a:pt x="0" y="11"/>
                      </a:lnTo>
                      <a:lnTo>
                        <a:pt x="0" y="325"/>
                      </a:lnTo>
                      <a:lnTo>
                        <a:pt x="1" y="329"/>
                      </a:lnTo>
                      <a:lnTo>
                        <a:pt x="3" y="333"/>
                      </a:lnTo>
                      <a:lnTo>
                        <a:pt x="7" y="335"/>
                      </a:lnTo>
                      <a:lnTo>
                        <a:pt x="12" y="336"/>
                      </a:lnTo>
                      <a:lnTo>
                        <a:pt x="253" y="336"/>
                      </a:lnTo>
                      <a:lnTo>
                        <a:pt x="258" y="335"/>
                      </a:lnTo>
                      <a:lnTo>
                        <a:pt x="261" y="333"/>
                      </a:lnTo>
                      <a:lnTo>
                        <a:pt x="264" y="329"/>
                      </a:lnTo>
                      <a:lnTo>
                        <a:pt x="265" y="325"/>
                      </a:lnTo>
                      <a:lnTo>
                        <a:pt x="265" y="108"/>
                      </a:lnTo>
                      <a:lnTo>
                        <a:pt x="264" y="104"/>
                      </a:lnTo>
                      <a:lnTo>
                        <a:pt x="261" y="100"/>
                      </a:lnTo>
                      <a:lnTo>
                        <a:pt x="165" y="3"/>
                      </a:lnTo>
                      <a:close/>
                    </a:path>
                  </a:pathLst>
                </a:custGeom>
                <a:gradFill>
                  <a:gsLst>
                    <a:gs pos="0">
                      <a:srgbClr val="0683B8"/>
                    </a:gs>
                    <a:gs pos="100000">
                      <a:srgbClr val="7030A0"/>
                    </a:gs>
                  </a:gsLst>
                  <a:lin ang="18900044" scaled="0"/>
                </a:gra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panose="020F0502020204030204"/>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4" name="Google Shape;206;p29"/>
                <p:cNvSpPr/>
                <p:nvPr/>
              </p:nvSpPr>
              <p:spPr>
                <a:xfrm>
                  <a:off x="5494338" y="1522413"/>
                  <a:ext cx="106363" cy="133350"/>
                </a:xfrm>
                <a:custGeom>
                  <a:avLst/>
                  <a:gdLst/>
                  <a:ahLst/>
                  <a:cxnLst/>
                  <a:rect l="l" t="t" r="r" b="b"/>
                  <a:pathLst>
                    <a:path w="266" h="336" extrusionOk="0">
                      <a:moveTo>
                        <a:pt x="157" y="108"/>
                      </a:moveTo>
                      <a:lnTo>
                        <a:pt x="157" y="11"/>
                      </a:lnTo>
                      <a:lnTo>
                        <a:pt x="252" y="108"/>
                      </a:lnTo>
                      <a:lnTo>
                        <a:pt x="157" y="108"/>
                      </a:lnTo>
                      <a:close/>
                      <a:moveTo>
                        <a:pt x="166" y="3"/>
                      </a:moveTo>
                      <a:lnTo>
                        <a:pt x="162" y="1"/>
                      </a:lnTo>
                      <a:lnTo>
                        <a:pt x="157" y="0"/>
                      </a:lnTo>
                      <a:lnTo>
                        <a:pt x="13" y="0"/>
                      </a:lnTo>
                      <a:lnTo>
                        <a:pt x="8" y="1"/>
                      </a:lnTo>
                      <a:lnTo>
                        <a:pt x="5" y="3"/>
                      </a:lnTo>
                      <a:lnTo>
                        <a:pt x="1" y="7"/>
                      </a:lnTo>
                      <a:lnTo>
                        <a:pt x="0" y="11"/>
                      </a:lnTo>
                      <a:lnTo>
                        <a:pt x="0" y="325"/>
                      </a:lnTo>
                      <a:lnTo>
                        <a:pt x="1" y="329"/>
                      </a:lnTo>
                      <a:lnTo>
                        <a:pt x="5" y="333"/>
                      </a:lnTo>
                      <a:lnTo>
                        <a:pt x="8" y="335"/>
                      </a:lnTo>
                      <a:lnTo>
                        <a:pt x="13" y="336"/>
                      </a:lnTo>
                      <a:lnTo>
                        <a:pt x="253" y="336"/>
                      </a:lnTo>
                      <a:lnTo>
                        <a:pt x="258" y="335"/>
                      </a:lnTo>
                      <a:lnTo>
                        <a:pt x="263" y="333"/>
                      </a:lnTo>
                      <a:lnTo>
                        <a:pt x="265" y="329"/>
                      </a:lnTo>
                      <a:lnTo>
                        <a:pt x="266" y="325"/>
                      </a:lnTo>
                      <a:lnTo>
                        <a:pt x="266" y="108"/>
                      </a:lnTo>
                      <a:lnTo>
                        <a:pt x="265" y="104"/>
                      </a:lnTo>
                      <a:lnTo>
                        <a:pt x="263" y="100"/>
                      </a:lnTo>
                      <a:lnTo>
                        <a:pt x="166" y="3"/>
                      </a:lnTo>
                      <a:close/>
                    </a:path>
                  </a:pathLst>
                </a:custGeom>
                <a:gradFill>
                  <a:gsLst>
                    <a:gs pos="0">
                      <a:srgbClr val="0683B8"/>
                    </a:gs>
                    <a:gs pos="100000">
                      <a:srgbClr val="7030A0"/>
                    </a:gs>
                  </a:gsLst>
                  <a:lin ang="18900044" scaled="0"/>
                </a:gra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panose="020F0502020204030204"/>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12" name="Group 54"/>
            <p:cNvGrpSpPr/>
            <p:nvPr/>
          </p:nvGrpSpPr>
          <p:grpSpPr>
            <a:xfrm>
              <a:off x="2737803" y="3229088"/>
              <a:ext cx="3205797" cy="438600"/>
              <a:chOff x="5627109" y="2436001"/>
              <a:chExt cx="3205797" cy="438600"/>
            </a:xfrm>
          </p:grpSpPr>
          <p:sp>
            <p:nvSpPr>
              <p:cNvPr id="56" name="Google Shape;190;p29"/>
              <p:cNvSpPr/>
              <p:nvPr/>
            </p:nvSpPr>
            <p:spPr>
              <a:xfrm>
                <a:off x="5627109" y="2436001"/>
                <a:ext cx="438600" cy="438600"/>
              </a:xfrm>
              <a:prstGeom prst="ellipse">
                <a:avLst/>
              </a:prstGeom>
              <a:solidFill>
                <a:schemeClr val="lt1"/>
              </a:solidFill>
              <a:ln>
                <a:noFill/>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panose="020F0502020204030204"/>
                  <a:buNone/>
                  <a:tabLst/>
                  <a:defRPr/>
                </a:pPr>
                <a:endParaRPr kumimoji="0" sz="14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7" name="Google Shape;192;p29"/>
              <p:cNvSpPr/>
              <p:nvPr/>
            </p:nvSpPr>
            <p:spPr>
              <a:xfrm>
                <a:off x="6147606" y="2528903"/>
                <a:ext cx="2685300" cy="254100"/>
              </a:xfrm>
              <a:prstGeom prst="rect">
                <a:avLst/>
              </a:prstGeom>
              <a:noFill/>
              <a:ln>
                <a:noFill/>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200"/>
                  <a:buFont typeface="Quattrocento Sans" panose="020B0502050000020003"/>
                  <a:buNone/>
                  <a:tabLst/>
                  <a:defRPr/>
                </a:pPr>
                <a:r>
                  <a:rPr kumimoji="0" lang="en-GB" sz="1200" b="1" i="0" u="none" strike="noStrike" kern="0" cap="none" spc="0" normalizeH="0" baseline="0" noProof="0" dirty="0">
                    <a:ln>
                      <a:noFill/>
                    </a:ln>
                    <a:effectLst/>
                    <a:uLnTx/>
                    <a:uFillTx/>
                    <a:latin typeface="Quattrocento Sans" panose="020B0502050000020003"/>
                    <a:ea typeface="Quattrocento Sans" panose="020B0502050000020003"/>
                    <a:cs typeface="Quattrocento Sans" panose="020B0502050000020003"/>
                    <a:sym typeface="Quattrocento Sans" panose="020B0502050000020003"/>
                  </a:rPr>
                  <a:t>PS wise Voter turnout</a:t>
                </a:r>
                <a:endParaRPr kumimoji="0" sz="1100" b="0" i="0" u="none" strike="noStrike" kern="0" cap="none" spc="0" normalizeH="0" baseline="0" noProof="0">
                  <a:ln>
                    <a:noFill/>
                  </a:ln>
                  <a:effectLst/>
                  <a:uLnTx/>
                  <a:uFillTx/>
                  <a:latin typeface="Arial" panose="020B0604020202020204"/>
                  <a:cs typeface="Arial" panose="020B0604020202020204"/>
                  <a:sym typeface="Arial" panose="020B0604020202020204"/>
                </a:endParaRPr>
              </a:p>
            </p:txBody>
          </p:sp>
          <p:grpSp>
            <p:nvGrpSpPr>
              <p:cNvPr id="13" name="Google Shape;207;p29"/>
              <p:cNvGrpSpPr/>
              <p:nvPr/>
            </p:nvGrpSpPr>
            <p:grpSpPr>
              <a:xfrm>
                <a:off x="5739243" y="2547539"/>
                <a:ext cx="214312" cy="215504"/>
                <a:chOff x="2025650" y="4786313"/>
                <a:chExt cx="285750" cy="287339"/>
              </a:xfrm>
            </p:grpSpPr>
            <p:sp>
              <p:nvSpPr>
                <p:cNvPr id="59" name="Google Shape;208;p29"/>
                <p:cNvSpPr/>
                <p:nvPr/>
              </p:nvSpPr>
              <p:spPr>
                <a:xfrm>
                  <a:off x="2025650" y="4786313"/>
                  <a:ext cx="285750" cy="287339"/>
                </a:xfrm>
                <a:custGeom>
                  <a:avLst/>
                  <a:gdLst/>
                  <a:ahLst/>
                  <a:cxnLst/>
                  <a:rect l="l" t="t" r="r" b="b"/>
                  <a:pathLst>
                    <a:path w="903" h="903" extrusionOk="0">
                      <a:moveTo>
                        <a:pt x="813" y="496"/>
                      </a:moveTo>
                      <a:lnTo>
                        <a:pt x="812" y="500"/>
                      </a:lnTo>
                      <a:lnTo>
                        <a:pt x="811" y="502"/>
                      </a:lnTo>
                      <a:lnTo>
                        <a:pt x="810" y="505"/>
                      </a:lnTo>
                      <a:lnTo>
                        <a:pt x="808" y="507"/>
                      </a:lnTo>
                      <a:lnTo>
                        <a:pt x="806" y="509"/>
                      </a:lnTo>
                      <a:lnTo>
                        <a:pt x="804" y="510"/>
                      </a:lnTo>
                      <a:lnTo>
                        <a:pt x="800" y="511"/>
                      </a:lnTo>
                      <a:lnTo>
                        <a:pt x="797" y="511"/>
                      </a:lnTo>
                      <a:lnTo>
                        <a:pt x="105" y="511"/>
                      </a:lnTo>
                      <a:lnTo>
                        <a:pt x="102" y="511"/>
                      </a:lnTo>
                      <a:lnTo>
                        <a:pt x="99" y="510"/>
                      </a:lnTo>
                      <a:lnTo>
                        <a:pt x="97" y="509"/>
                      </a:lnTo>
                      <a:lnTo>
                        <a:pt x="95" y="507"/>
                      </a:lnTo>
                      <a:lnTo>
                        <a:pt x="93" y="505"/>
                      </a:lnTo>
                      <a:lnTo>
                        <a:pt x="92" y="502"/>
                      </a:lnTo>
                      <a:lnTo>
                        <a:pt x="90" y="500"/>
                      </a:lnTo>
                      <a:lnTo>
                        <a:pt x="90" y="496"/>
                      </a:lnTo>
                      <a:lnTo>
                        <a:pt x="90" y="316"/>
                      </a:lnTo>
                      <a:lnTo>
                        <a:pt x="90" y="105"/>
                      </a:lnTo>
                      <a:lnTo>
                        <a:pt x="90" y="102"/>
                      </a:lnTo>
                      <a:lnTo>
                        <a:pt x="92" y="100"/>
                      </a:lnTo>
                      <a:lnTo>
                        <a:pt x="93" y="96"/>
                      </a:lnTo>
                      <a:lnTo>
                        <a:pt x="95" y="94"/>
                      </a:lnTo>
                      <a:lnTo>
                        <a:pt x="97" y="92"/>
                      </a:lnTo>
                      <a:lnTo>
                        <a:pt x="99" y="91"/>
                      </a:lnTo>
                      <a:lnTo>
                        <a:pt x="102" y="90"/>
                      </a:lnTo>
                      <a:lnTo>
                        <a:pt x="105" y="90"/>
                      </a:lnTo>
                      <a:lnTo>
                        <a:pt x="798" y="90"/>
                      </a:lnTo>
                      <a:lnTo>
                        <a:pt x="800" y="90"/>
                      </a:lnTo>
                      <a:lnTo>
                        <a:pt x="804" y="91"/>
                      </a:lnTo>
                      <a:lnTo>
                        <a:pt x="806" y="92"/>
                      </a:lnTo>
                      <a:lnTo>
                        <a:pt x="808" y="94"/>
                      </a:lnTo>
                      <a:lnTo>
                        <a:pt x="810" y="96"/>
                      </a:lnTo>
                      <a:lnTo>
                        <a:pt x="811" y="100"/>
                      </a:lnTo>
                      <a:lnTo>
                        <a:pt x="812" y="102"/>
                      </a:lnTo>
                      <a:lnTo>
                        <a:pt x="813" y="105"/>
                      </a:lnTo>
                      <a:lnTo>
                        <a:pt x="813" y="496"/>
                      </a:lnTo>
                      <a:close/>
                      <a:moveTo>
                        <a:pt x="888" y="0"/>
                      </a:moveTo>
                      <a:lnTo>
                        <a:pt x="15" y="0"/>
                      </a:lnTo>
                      <a:lnTo>
                        <a:pt x="12" y="0"/>
                      </a:lnTo>
                      <a:lnTo>
                        <a:pt x="9" y="1"/>
                      </a:lnTo>
                      <a:lnTo>
                        <a:pt x="7" y="2"/>
                      </a:lnTo>
                      <a:lnTo>
                        <a:pt x="5" y="4"/>
                      </a:lnTo>
                      <a:lnTo>
                        <a:pt x="2" y="6"/>
                      </a:lnTo>
                      <a:lnTo>
                        <a:pt x="1" y="8"/>
                      </a:lnTo>
                      <a:lnTo>
                        <a:pt x="0" y="12"/>
                      </a:lnTo>
                      <a:lnTo>
                        <a:pt x="0" y="15"/>
                      </a:lnTo>
                      <a:lnTo>
                        <a:pt x="0" y="587"/>
                      </a:lnTo>
                      <a:lnTo>
                        <a:pt x="0" y="590"/>
                      </a:lnTo>
                      <a:lnTo>
                        <a:pt x="1" y="593"/>
                      </a:lnTo>
                      <a:lnTo>
                        <a:pt x="2" y="595"/>
                      </a:lnTo>
                      <a:lnTo>
                        <a:pt x="5" y="597"/>
                      </a:lnTo>
                      <a:lnTo>
                        <a:pt x="7" y="599"/>
                      </a:lnTo>
                      <a:lnTo>
                        <a:pt x="9" y="601"/>
                      </a:lnTo>
                      <a:lnTo>
                        <a:pt x="12" y="602"/>
                      </a:lnTo>
                      <a:lnTo>
                        <a:pt x="15" y="602"/>
                      </a:lnTo>
                      <a:lnTo>
                        <a:pt x="437" y="602"/>
                      </a:lnTo>
                      <a:lnTo>
                        <a:pt x="437" y="701"/>
                      </a:lnTo>
                      <a:lnTo>
                        <a:pt x="260" y="877"/>
                      </a:lnTo>
                      <a:lnTo>
                        <a:pt x="259" y="879"/>
                      </a:lnTo>
                      <a:lnTo>
                        <a:pt x="257" y="883"/>
                      </a:lnTo>
                      <a:lnTo>
                        <a:pt x="256" y="885"/>
                      </a:lnTo>
                      <a:lnTo>
                        <a:pt x="256" y="888"/>
                      </a:lnTo>
                      <a:lnTo>
                        <a:pt x="256" y="891"/>
                      </a:lnTo>
                      <a:lnTo>
                        <a:pt x="257" y="893"/>
                      </a:lnTo>
                      <a:lnTo>
                        <a:pt x="259" y="897"/>
                      </a:lnTo>
                      <a:lnTo>
                        <a:pt x="260" y="899"/>
                      </a:lnTo>
                      <a:lnTo>
                        <a:pt x="263" y="901"/>
                      </a:lnTo>
                      <a:lnTo>
                        <a:pt x="265" y="902"/>
                      </a:lnTo>
                      <a:lnTo>
                        <a:pt x="268" y="903"/>
                      </a:lnTo>
                      <a:lnTo>
                        <a:pt x="271" y="903"/>
                      </a:lnTo>
                      <a:lnTo>
                        <a:pt x="274" y="903"/>
                      </a:lnTo>
                      <a:lnTo>
                        <a:pt x="277" y="902"/>
                      </a:lnTo>
                      <a:lnTo>
                        <a:pt x="279" y="901"/>
                      </a:lnTo>
                      <a:lnTo>
                        <a:pt x="281" y="899"/>
                      </a:lnTo>
                      <a:lnTo>
                        <a:pt x="452" y="728"/>
                      </a:lnTo>
                      <a:lnTo>
                        <a:pt x="621" y="899"/>
                      </a:lnTo>
                      <a:lnTo>
                        <a:pt x="623" y="901"/>
                      </a:lnTo>
                      <a:lnTo>
                        <a:pt x="627" y="902"/>
                      </a:lnTo>
                      <a:lnTo>
                        <a:pt x="629" y="903"/>
                      </a:lnTo>
                      <a:lnTo>
                        <a:pt x="632" y="903"/>
                      </a:lnTo>
                      <a:lnTo>
                        <a:pt x="635" y="903"/>
                      </a:lnTo>
                      <a:lnTo>
                        <a:pt x="637" y="902"/>
                      </a:lnTo>
                      <a:lnTo>
                        <a:pt x="641" y="901"/>
                      </a:lnTo>
                      <a:lnTo>
                        <a:pt x="643" y="899"/>
                      </a:lnTo>
                      <a:lnTo>
                        <a:pt x="645" y="897"/>
                      </a:lnTo>
                      <a:lnTo>
                        <a:pt x="646" y="893"/>
                      </a:lnTo>
                      <a:lnTo>
                        <a:pt x="647" y="891"/>
                      </a:lnTo>
                      <a:lnTo>
                        <a:pt x="647" y="888"/>
                      </a:lnTo>
                      <a:lnTo>
                        <a:pt x="647" y="885"/>
                      </a:lnTo>
                      <a:lnTo>
                        <a:pt x="646" y="883"/>
                      </a:lnTo>
                      <a:lnTo>
                        <a:pt x="645" y="879"/>
                      </a:lnTo>
                      <a:lnTo>
                        <a:pt x="643" y="877"/>
                      </a:lnTo>
                      <a:lnTo>
                        <a:pt x="467" y="701"/>
                      </a:lnTo>
                      <a:lnTo>
                        <a:pt x="467" y="602"/>
                      </a:lnTo>
                      <a:lnTo>
                        <a:pt x="888" y="602"/>
                      </a:lnTo>
                      <a:lnTo>
                        <a:pt x="892" y="602"/>
                      </a:lnTo>
                      <a:lnTo>
                        <a:pt x="894" y="601"/>
                      </a:lnTo>
                      <a:lnTo>
                        <a:pt x="897" y="599"/>
                      </a:lnTo>
                      <a:lnTo>
                        <a:pt x="899" y="597"/>
                      </a:lnTo>
                      <a:lnTo>
                        <a:pt x="900" y="595"/>
                      </a:lnTo>
                      <a:lnTo>
                        <a:pt x="902" y="593"/>
                      </a:lnTo>
                      <a:lnTo>
                        <a:pt x="902" y="590"/>
                      </a:lnTo>
                      <a:lnTo>
                        <a:pt x="903" y="587"/>
                      </a:lnTo>
                      <a:lnTo>
                        <a:pt x="903" y="15"/>
                      </a:lnTo>
                      <a:lnTo>
                        <a:pt x="902" y="12"/>
                      </a:lnTo>
                      <a:lnTo>
                        <a:pt x="902" y="8"/>
                      </a:lnTo>
                      <a:lnTo>
                        <a:pt x="900" y="6"/>
                      </a:lnTo>
                      <a:lnTo>
                        <a:pt x="899" y="4"/>
                      </a:lnTo>
                      <a:lnTo>
                        <a:pt x="897" y="2"/>
                      </a:lnTo>
                      <a:lnTo>
                        <a:pt x="894" y="1"/>
                      </a:lnTo>
                      <a:lnTo>
                        <a:pt x="892" y="0"/>
                      </a:lnTo>
                      <a:lnTo>
                        <a:pt x="888" y="0"/>
                      </a:lnTo>
                      <a:close/>
                    </a:path>
                  </a:pathLst>
                </a:custGeom>
                <a:gradFill>
                  <a:gsLst>
                    <a:gs pos="0">
                      <a:srgbClr val="0683B8"/>
                    </a:gs>
                    <a:gs pos="100000">
                      <a:srgbClr val="7030A0"/>
                    </a:gs>
                  </a:gsLst>
                  <a:lin ang="18900044" scaled="0"/>
                </a:gra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panose="020F0502020204030204"/>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60" name="Google Shape;209;p29"/>
                <p:cNvSpPr/>
                <p:nvPr/>
              </p:nvSpPr>
              <p:spPr>
                <a:xfrm>
                  <a:off x="2054225" y="4843463"/>
                  <a:ext cx="200025" cy="73025"/>
                </a:xfrm>
                <a:custGeom>
                  <a:avLst/>
                  <a:gdLst/>
                  <a:ahLst/>
                  <a:cxnLst/>
                  <a:rect l="l" t="t" r="r" b="b"/>
                  <a:pathLst>
                    <a:path w="632" h="226" extrusionOk="0">
                      <a:moveTo>
                        <a:pt x="15" y="151"/>
                      </a:moveTo>
                      <a:lnTo>
                        <a:pt x="151" y="151"/>
                      </a:lnTo>
                      <a:lnTo>
                        <a:pt x="154" y="150"/>
                      </a:lnTo>
                      <a:lnTo>
                        <a:pt x="157" y="149"/>
                      </a:lnTo>
                      <a:lnTo>
                        <a:pt x="159" y="148"/>
                      </a:lnTo>
                      <a:lnTo>
                        <a:pt x="161" y="146"/>
                      </a:lnTo>
                      <a:lnTo>
                        <a:pt x="230" y="75"/>
                      </a:lnTo>
                      <a:lnTo>
                        <a:pt x="288" y="217"/>
                      </a:lnTo>
                      <a:lnTo>
                        <a:pt x="289" y="220"/>
                      </a:lnTo>
                      <a:lnTo>
                        <a:pt x="292" y="223"/>
                      </a:lnTo>
                      <a:lnTo>
                        <a:pt x="294" y="224"/>
                      </a:lnTo>
                      <a:lnTo>
                        <a:pt x="299" y="226"/>
                      </a:lnTo>
                      <a:lnTo>
                        <a:pt x="300" y="226"/>
                      </a:lnTo>
                      <a:lnTo>
                        <a:pt x="302" y="226"/>
                      </a:lnTo>
                      <a:lnTo>
                        <a:pt x="304" y="226"/>
                      </a:lnTo>
                      <a:lnTo>
                        <a:pt x="307" y="225"/>
                      </a:lnTo>
                      <a:lnTo>
                        <a:pt x="309" y="223"/>
                      </a:lnTo>
                      <a:lnTo>
                        <a:pt x="313" y="222"/>
                      </a:lnTo>
                      <a:lnTo>
                        <a:pt x="407" y="127"/>
                      </a:lnTo>
                      <a:lnTo>
                        <a:pt x="471" y="191"/>
                      </a:lnTo>
                      <a:lnTo>
                        <a:pt x="473" y="193"/>
                      </a:lnTo>
                      <a:lnTo>
                        <a:pt x="477" y="195"/>
                      </a:lnTo>
                      <a:lnTo>
                        <a:pt x="480" y="196"/>
                      </a:lnTo>
                      <a:lnTo>
                        <a:pt x="483" y="196"/>
                      </a:lnTo>
                      <a:lnTo>
                        <a:pt x="486" y="195"/>
                      </a:lnTo>
                      <a:lnTo>
                        <a:pt x="488" y="194"/>
                      </a:lnTo>
                      <a:lnTo>
                        <a:pt x="492" y="193"/>
                      </a:lnTo>
                      <a:lnTo>
                        <a:pt x="494" y="191"/>
                      </a:lnTo>
                      <a:lnTo>
                        <a:pt x="629" y="25"/>
                      </a:lnTo>
                      <a:lnTo>
                        <a:pt x="631" y="23"/>
                      </a:lnTo>
                      <a:lnTo>
                        <a:pt x="632" y="19"/>
                      </a:lnTo>
                      <a:lnTo>
                        <a:pt x="632" y="16"/>
                      </a:lnTo>
                      <a:lnTo>
                        <a:pt x="632" y="14"/>
                      </a:lnTo>
                      <a:lnTo>
                        <a:pt x="632" y="11"/>
                      </a:lnTo>
                      <a:lnTo>
                        <a:pt x="631" y="9"/>
                      </a:lnTo>
                      <a:lnTo>
                        <a:pt x="629" y="5"/>
                      </a:lnTo>
                      <a:lnTo>
                        <a:pt x="627" y="3"/>
                      </a:lnTo>
                      <a:lnTo>
                        <a:pt x="625" y="2"/>
                      </a:lnTo>
                      <a:lnTo>
                        <a:pt x="621" y="1"/>
                      </a:lnTo>
                      <a:lnTo>
                        <a:pt x="619" y="0"/>
                      </a:lnTo>
                      <a:lnTo>
                        <a:pt x="616" y="0"/>
                      </a:lnTo>
                      <a:lnTo>
                        <a:pt x="613" y="1"/>
                      </a:lnTo>
                      <a:lnTo>
                        <a:pt x="611" y="2"/>
                      </a:lnTo>
                      <a:lnTo>
                        <a:pt x="607" y="3"/>
                      </a:lnTo>
                      <a:lnTo>
                        <a:pt x="605" y="5"/>
                      </a:lnTo>
                      <a:lnTo>
                        <a:pt x="481" y="159"/>
                      </a:lnTo>
                      <a:lnTo>
                        <a:pt x="418" y="95"/>
                      </a:lnTo>
                      <a:lnTo>
                        <a:pt x="415" y="93"/>
                      </a:lnTo>
                      <a:lnTo>
                        <a:pt x="412" y="91"/>
                      </a:lnTo>
                      <a:lnTo>
                        <a:pt x="409" y="91"/>
                      </a:lnTo>
                      <a:lnTo>
                        <a:pt x="407" y="90"/>
                      </a:lnTo>
                      <a:lnTo>
                        <a:pt x="404" y="91"/>
                      </a:lnTo>
                      <a:lnTo>
                        <a:pt x="400" y="91"/>
                      </a:lnTo>
                      <a:lnTo>
                        <a:pt x="398" y="93"/>
                      </a:lnTo>
                      <a:lnTo>
                        <a:pt x="396" y="95"/>
                      </a:lnTo>
                      <a:lnTo>
                        <a:pt x="307" y="185"/>
                      </a:lnTo>
                      <a:lnTo>
                        <a:pt x="249" y="42"/>
                      </a:lnTo>
                      <a:lnTo>
                        <a:pt x="247" y="39"/>
                      </a:lnTo>
                      <a:lnTo>
                        <a:pt x="244" y="36"/>
                      </a:lnTo>
                      <a:lnTo>
                        <a:pt x="242" y="34"/>
                      </a:lnTo>
                      <a:lnTo>
                        <a:pt x="237" y="33"/>
                      </a:lnTo>
                      <a:lnTo>
                        <a:pt x="234" y="33"/>
                      </a:lnTo>
                      <a:lnTo>
                        <a:pt x="230" y="33"/>
                      </a:lnTo>
                      <a:lnTo>
                        <a:pt x="227" y="35"/>
                      </a:lnTo>
                      <a:lnTo>
                        <a:pt x="224" y="38"/>
                      </a:lnTo>
                      <a:lnTo>
                        <a:pt x="144" y="121"/>
                      </a:lnTo>
                      <a:lnTo>
                        <a:pt x="15" y="121"/>
                      </a:lnTo>
                      <a:lnTo>
                        <a:pt x="12" y="121"/>
                      </a:lnTo>
                      <a:lnTo>
                        <a:pt x="9" y="122"/>
                      </a:lnTo>
                      <a:lnTo>
                        <a:pt x="7" y="123"/>
                      </a:lnTo>
                      <a:lnTo>
                        <a:pt x="5" y="126"/>
                      </a:lnTo>
                      <a:lnTo>
                        <a:pt x="3" y="128"/>
                      </a:lnTo>
                      <a:lnTo>
                        <a:pt x="2" y="130"/>
                      </a:lnTo>
                      <a:lnTo>
                        <a:pt x="0" y="133"/>
                      </a:lnTo>
                      <a:lnTo>
                        <a:pt x="0" y="136"/>
                      </a:lnTo>
                      <a:lnTo>
                        <a:pt x="0" y="138"/>
                      </a:lnTo>
                      <a:lnTo>
                        <a:pt x="2" y="142"/>
                      </a:lnTo>
                      <a:lnTo>
                        <a:pt x="3" y="144"/>
                      </a:lnTo>
                      <a:lnTo>
                        <a:pt x="5" y="146"/>
                      </a:lnTo>
                      <a:lnTo>
                        <a:pt x="7" y="148"/>
                      </a:lnTo>
                      <a:lnTo>
                        <a:pt x="9" y="150"/>
                      </a:lnTo>
                      <a:lnTo>
                        <a:pt x="12" y="150"/>
                      </a:lnTo>
                      <a:lnTo>
                        <a:pt x="15" y="151"/>
                      </a:lnTo>
                      <a:lnTo>
                        <a:pt x="15" y="151"/>
                      </a:lnTo>
                      <a:close/>
                    </a:path>
                  </a:pathLst>
                </a:custGeom>
                <a:gradFill>
                  <a:gsLst>
                    <a:gs pos="0">
                      <a:srgbClr val="0683B8"/>
                    </a:gs>
                    <a:gs pos="100000">
                      <a:srgbClr val="7030A0"/>
                    </a:gs>
                  </a:gsLst>
                  <a:lin ang="18900044" scaled="0"/>
                </a:gra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panose="020F0502020204030204"/>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14" name="Group 60"/>
            <p:cNvGrpSpPr/>
            <p:nvPr/>
          </p:nvGrpSpPr>
          <p:grpSpPr>
            <a:xfrm>
              <a:off x="2737803" y="3929550"/>
              <a:ext cx="3205797" cy="623400"/>
              <a:chOff x="5627109" y="3136463"/>
              <a:chExt cx="3205797" cy="623400"/>
            </a:xfrm>
          </p:grpSpPr>
          <p:sp>
            <p:nvSpPr>
              <p:cNvPr id="62" name="Google Shape;191;p29"/>
              <p:cNvSpPr/>
              <p:nvPr/>
            </p:nvSpPr>
            <p:spPr>
              <a:xfrm>
                <a:off x="5627109" y="3225983"/>
                <a:ext cx="438600" cy="438600"/>
              </a:xfrm>
              <a:prstGeom prst="ellipse">
                <a:avLst/>
              </a:prstGeom>
              <a:solidFill>
                <a:schemeClr val="lt1"/>
              </a:solidFill>
              <a:ln>
                <a:noFill/>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panose="020F0502020204030204"/>
                  <a:buNone/>
                  <a:tabLst/>
                  <a:defRPr/>
                </a:pPr>
                <a:endParaRPr kumimoji="0" sz="14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5" name="Google Shape;210;p29"/>
              <p:cNvGrpSpPr/>
              <p:nvPr/>
            </p:nvGrpSpPr>
            <p:grpSpPr>
              <a:xfrm>
                <a:off x="5738647" y="3341094"/>
                <a:ext cx="215504" cy="208360"/>
                <a:chOff x="4903788" y="788988"/>
                <a:chExt cx="287339" cy="277813"/>
              </a:xfrm>
            </p:grpSpPr>
            <p:sp>
              <p:nvSpPr>
                <p:cNvPr id="65" name="Google Shape;211;p29"/>
                <p:cNvSpPr/>
                <p:nvPr/>
              </p:nvSpPr>
              <p:spPr>
                <a:xfrm>
                  <a:off x="4903788" y="788988"/>
                  <a:ext cx="287339" cy="200025"/>
                </a:xfrm>
                <a:custGeom>
                  <a:avLst/>
                  <a:gdLst/>
                  <a:ahLst/>
                  <a:cxnLst/>
                  <a:rect l="l" t="t" r="r" b="b"/>
                  <a:pathLst>
                    <a:path w="904" h="634" extrusionOk="0">
                      <a:moveTo>
                        <a:pt x="845" y="0"/>
                      </a:moveTo>
                      <a:lnTo>
                        <a:pt x="59" y="0"/>
                      </a:lnTo>
                      <a:lnTo>
                        <a:pt x="54" y="1"/>
                      </a:lnTo>
                      <a:lnTo>
                        <a:pt x="47" y="2"/>
                      </a:lnTo>
                      <a:lnTo>
                        <a:pt x="42" y="3"/>
                      </a:lnTo>
                      <a:lnTo>
                        <a:pt x="36" y="5"/>
                      </a:lnTo>
                      <a:lnTo>
                        <a:pt x="30" y="7"/>
                      </a:lnTo>
                      <a:lnTo>
                        <a:pt x="26" y="11"/>
                      </a:lnTo>
                      <a:lnTo>
                        <a:pt x="22" y="14"/>
                      </a:lnTo>
                      <a:lnTo>
                        <a:pt x="17" y="19"/>
                      </a:lnTo>
                      <a:lnTo>
                        <a:pt x="13" y="22"/>
                      </a:lnTo>
                      <a:lnTo>
                        <a:pt x="9" y="27"/>
                      </a:lnTo>
                      <a:lnTo>
                        <a:pt x="6" y="32"/>
                      </a:lnTo>
                      <a:lnTo>
                        <a:pt x="4" y="37"/>
                      </a:lnTo>
                      <a:lnTo>
                        <a:pt x="2" y="43"/>
                      </a:lnTo>
                      <a:lnTo>
                        <a:pt x="1" y="48"/>
                      </a:lnTo>
                      <a:lnTo>
                        <a:pt x="0" y="55"/>
                      </a:lnTo>
                      <a:lnTo>
                        <a:pt x="0" y="61"/>
                      </a:lnTo>
                      <a:lnTo>
                        <a:pt x="0" y="574"/>
                      </a:lnTo>
                      <a:lnTo>
                        <a:pt x="0" y="579"/>
                      </a:lnTo>
                      <a:lnTo>
                        <a:pt x="1" y="586"/>
                      </a:lnTo>
                      <a:lnTo>
                        <a:pt x="2" y="592"/>
                      </a:lnTo>
                      <a:lnTo>
                        <a:pt x="4" y="597"/>
                      </a:lnTo>
                      <a:lnTo>
                        <a:pt x="6" y="603"/>
                      </a:lnTo>
                      <a:lnTo>
                        <a:pt x="9" y="607"/>
                      </a:lnTo>
                      <a:lnTo>
                        <a:pt x="13" y="613"/>
                      </a:lnTo>
                      <a:lnTo>
                        <a:pt x="17" y="616"/>
                      </a:lnTo>
                      <a:lnTo>
                        <a:pt x="22" y="620"/>
                      </a:lnTo>
                      <a:lnTo>
                        <a:pt x="26" y="624"/>
                      </a:lnTo>
                      <a:lnTo>
                        <a:pt x="30" y="627"/>
                      </a:lnTo>
                      <a:lnTo>
                        <a:pt x="36" y="629"/>
                      </a:lnTo>
                      <a:lnTo>
                        <a:pt x="42" y="631"/>
                      </a:lnTo>
                      <a:lnTo>
                        <a:pt x="47" y="633"/>
                      </a:lnTo>
                      <a:lnTo>
                        <a:pt x="54" y="634"/>
                      </a:lnTo>
                      <a:lnTo>
                        <a:pt x="59" y="634"/>
                      </a:lnTo>
                      <a:lnTo>
                        <a:pt x="391" y="634"/>
                      </a:lnTo>
                      <a:lnTo>
                        <a:pt x="391" y="574"/>
                      </a:lnTo>
                      <a:lnTo>
                        <a:pt x="59" y="574"/>
                      </a:lnTo>
                      <a:lnTo>
                        <a:pt x="59" y="61"/>
                      </a:lnTo>
                      <a:lnTo>
                        <a:pt x="845" y="61"/>
                      </a:lnTo>
                      <a:lnTo>
                        <a:pt x="845" y="574"/>
                      </a:lnTo>
                      <a:lnTo>
                        <a:pt x="723" y="574"/>
                      </a:lnTo>
                      <a:lnTo>
                        <a:pt x="723" y="634"/>
                      </a:lnTo>
                      <a:lnTo>
                        <a:pt x="845" y="634"/>
                      </a:lnTo>
                      <a:lnTo>
                        <a:pt x="850" y="634"/>
                      </a:lnTo>
                      <a:lnTo>
                        <a:pt x="857" y="633"/>
                      </a:lnTo>
                      <a:lnTo>
                        <a:pt x="862" y="631"/>
                      </a:lnTo>
                      <a:lnTo>
                        <a:pt x="868" y="629"/>
                      </a:lnTo>
                      <a:lnTo>
                        <a:pt x="873" y="627"/>
                      </a:lnTo>
                      <a:lnTo>
                        <a:pt x="878" y="624"/>
                      </a:lnTo>
                      <a:lnTo>
                        <a:pt x="882" y="620"/>
                      </a:lnTo>
                      <a:lnTo>
                        <a:pt x="887" y="616"/>
                      </a:lnTo>
                      <a:lnTo>
                        <a:pt x="891" y="613"/>
                      </a:lnTo>
                      <a:lnTo>
                        <a:pt x="894" y="607"/>
                      </a:lnTo>
                      <a:lnTo>
                        <a:pt x="898" y="603"/>
                      </a:lnTo>
                      <a:lnTo>
                        <a:pt x="900" y="597"/>
                      </a:lnTo>
                      <a:lnTo>
                        <a:pt x="902" y="592"/>
                      </a:lnTo>
                      <a:lnTo>
                        <a:pt x="903" y="586"/>
                      </a:lnTo>
                      <a:lnTo>
                        <a:pt x="904" y="579"/>
                      </a:lnTo>
                      <a:lnTo>
                        <a:pt x="904" y="574"/>
                      </a:lnTo>
                      <a:lnTo>
                        <a:pt x="904" y="61"/>
                      </a:lnTo>
                      <a:lnTo>
                        <a:pt x="904" y="55"/>
                      </a:lnTo>
                      <a:lnTo>
                        <a:pt x="903" y="48"/>
                      </a:lnTo>
                      <a:lnTo>
                        <a:pt x="902" y="43"/>
                      </a:lnTo>
                      <a:lnTo>
                        <a:pt x="900" y="37"/>
                      </a:lnTo>
                      <a:lnTo>
                        <a:pt x="898" y="32"/>
                      </a:lnTo>
                      <a:lnTo>
                        <a:pt x="894" y="27"/>
                      </a:lnTo>
                      <a:lnTo>
                        <a:pt x="891" y="22"/>
                      </a:lnTo>
                      <a:lnTo>
                        <a:pt x="887" y="19"/>
                      </a:lnTo>
                      <a:lnTo>
                        <a:pt x="882" y="14"/>
                      </a:lnTo>
                      <a:lnTo>
                        <a:pt x="878" y="11"/>
                      </a:lnTo>
                      <a:lnTo>
                        <a:pt x="873" y="7"/>
                      </a:lnTo>
                      <a:lnTo>
                        <a:pt x="868" y="5"/>
                      </a:lnTo>
                      <a:lnTo>
                        <a:pt x="862" y="3"/>
                      </a:lnTo>
                      <a:lnTo>
                        <a:pt x="857" y="2"/>
                      </a:lnTo>
                      <a:lnTo>
                        <a:pt x="850" y="1"/>
                      </a:lnTo>
                      <a:lnTo>
                        <a:pt x="845" y="1"/>
                      </a:lnTo>
                      <a:lnTo>
                        <a:pt x="845" y="0"/>
                      </a:lnTo>
                      <a:close/>
                    </a:path>
                  </a:pathLst>
                </a:custGeom>
                <a:gradFill>
                  <a:gsLst>
                    <a:gs pos="0">
                      <a:srgbClr val="0683B8"/>
                    </a:gs>
                    <a:gs pos="100000">
                      <a:srgbClr val="7030A0"/>
                    </a:gs>
                  </a:gsLst>
                  <a:lin ang="18900044" scaled="0"/>
                </a:gra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panose="020F0502020204030204"/>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66" name="Google Shape;212;p29"/>
                <p:cNvSpPr/>
                <p:nvPr/>
              </p:nvSpPr>
              <p:spPr>
                <a:xfrm>
                  <a:off x="5037138" y="931863"/>
                  <a:ext cx="87313" cy="134938"/>
                </a:xfrm>
                <a:custGeom>
                  <a:avLst/>
                  <a:gdLst/>
                  <a:ahLst/>
                  <a:cxnLst/>
                  <a:rect l="l" t="t" r="r" b="b"/>
                  <a:pathLst>
                    <a:path w="271" h="423" extrusionOk="0">
                      <a:moveTo>
                        <a:pt x="75" y="271"/>
                      </a:moveTo>
                      <a:lnTo>
                        <a:pt x="79" y="271"/>
                      </a:lnTo>
                      <a:lnTo>
                        <a:pt x="81" y="272"/>
                      </a:lnTo>
                      <a:lnTo>
                        <a:pt x="83" y="275"/>
                      </a:lnTo>
                      <a:lnTo>
                        <a:pt x="85" y="276"/>
                      </a:lnTo>
                      <a:lnTo>
                        <a:pt x="87" y="278"/>
                      </a:lnTo>
                      <a:lnTo>
                        <a:pt x="89" y="281"/>
                      </a:lnTo>
                      <a:lnTo>
                        <a:pt x="90" y="283"/>
                      </a:lnTo>
                      <a:lnTo>
                        <a:pt x="91" y="287"/>
                      </a:lnTo>
                      <a:lnTo>
                        <a:pt x="90" y="290"/>
                      </a:lnTo>
                      <a:lnTo>
                        <a:pt x="89" y="292"/>
                      </a:lnTo>
                      <a:lnTo>
                        <a:pt x="87" y="296"/>
                      </a:lnTo>
                      <a:lnTo>
                        <a:pt x="85" y="298"/>
                      </a:lnTo>
                      <a:lnTo>
                        <a:pt x="83" y="299"/>
                      </a:lnTo>
                      <a:lnTo>
                        <a:pt x="81" y="301"/>
                      </a:lnTo>
                      <a:lnTo>
                        <a:pt x="79" y="301"/>
                      </a:lnTo>
                      <a:lnTo>
                        <a:pt x="75" y="302"/>
                      </a:lnTo>
                      <a:lnTo>
                        <a:pt x="72" y="301"/>
                      </a:lnTo>
                      <a:lnTo>
                        <a:pt x="70" y="300"/>
                      </a:lnTo>
                      <a:lnTo>
                        <a:pt x="66" y="299"/>
                      </a:lnTo>
                      <a:lnTo>
                        <a:pt x="64" y="298"/>
                      </a:lnTo>
                      <a:lnTo>
                        <a:pt x="63" y="296"/>
                      </a:lnTo>
                      <a:lnTo>
                        <a:pt x="61" y="292"/>
                      </a:lnTo>
                      <a:lnTo>
                        <a:pt x="60" y="290"/>
                      </a:lnTo>
                      <a:lnTo>
                        <a:pt x="60" y="287"/>
                      </a:lnTo>
                      <a:lnTo>
                        <a:pt x="60" y="283"/>
                      </a:lnTo>
                      <a:lnTo>
                        <a:pt x="61" y="281"/>
                      </a:lnTo>
                      <a:lnTo>
                        <a:pt x="63" y="278"/>
                      </a:lnTo>
                      <a:lnTo>
                        <a:pt x="64" y="276"/>
                      </a:lnTo>
                      <a:lnTo>
                        <a:pt x="66" y="275"/>
                      </a:lnTo>
                      <a:lnTo>
                        <a:pt x="70" y="272"/>
                      </a:lnTo>
                      <a:lnTo>
                        <a:pt x="72" y="272"/>
                      </a:lnTo>
                      <a:lnTo>
                        <a:pt x="75" y="271"/>
                      </a:lnTo>
                      <a:lnTo>
                        <a:pt x="75" y="271"/>
                      </a:lnTo>
                      <a:close/>
                      <a:moveTo>
                        <a:pt x="75" y="181"/>
                      </a:moveTo>
                      <a:lnTo>
                        <a:pt x="79" y="182"/>
                      </a:lnTo>
                      <a:lnTo>
                        <a:pt x="81" y="183"/>
                      </a:lnTo>
                      <a:lnTo>
                        <a:pt x="83" y="184"/>
                      </a:lnTo>
                      <a:lnTo>
                        <a:pt x="85" y="185"/>
                      </a:lnTo>
                      <a:lnTo>
                        <a:pt x="87" y="187"/>
                      </a:lnTo>
                      <a:lnTo>
                        <a:pt x="89" y="191"/>
                      </a:lnTo>
                      <a:lnTo>
                        <a:pt x="90" y="193"/>
                      </a:lnTo>
                      <a:lnTo>
                        <a:pt x="91" y="196"/>
                      </a:lnTo>
                      <a:lnTo>
                        <a:pt x="90" y="199"/>
                      </a:lnTo>
                      <a:lnTo>
                        <a:pt x="89" y="202"/>
                      </a:lnTo>
                      <a:lnTo>
                        <a:pt x="87" y="205"/>
                      </a:lnTo>
                      <a:lnTo>
                        <a:pt x="85" y="207"/>
                      </a:lnTo>
                      <a:lnTo>
                        <a:pt x="83" y="208"/>
                      </a:lnTo>
                      <a:lnTo>
                        <a:pt x="81" y="210"/>
                      </a:lnTo>
                      <a:lnTo>
                        <a:pt x="79" y="210"/>
                      </a:lnTo>
                      <a:lnTo>
                        <a:pt x="75" y="212"/>
                      </a:lnTo>
                      <a:lnTo>
                        <a:pt x="72" y="210"/>
                      </a:lnTo>
                      <a:lnTo>
                        <a:pt x="70" y="210"/>
                      </a:lnTo>
                      <a:lnTo>
                        <a:pt x="66" y="208"/>
                      </a:lnTo>
                      <a:lnTo>
                        <a:pt x="64" y="207"/>
                      </a:lnTo>
                      <a:lnTo>
                        <a:pt x="63" y="205"/>
                      </a:lnTo>
                      <a:lnTo>
                        <a:pt x="61" y="202"/>
                      </a:lnTo>
                      <a:lnTo>
                        <a:pt x="60" y="199"/>
                      </a:lnTo>
                      <a:lnTo>
                        <a:pt x="60" y="196"/>
                      </a:lnTo>
                      <a:lnTo>
                        <a:pt x="60" y="193"/>
                      </a:lnTo>
                      <a:lnTo>
                        <a:pt x="61" y="191"/>
                      </a:lnTo>
                      <a:lnTo>
                        <a:pt x="63" y="187"/>
                      </a:lnTo>
                      <a:lnTo>
                        <a:pt x="64" y="185"/>
                      </a:lnTo>
                      <a:lnTo>
                        <a:pt x="66" y="184"/>
                      </a:lnTo>
                      <a:lnTo>
                        <a:pt x="70" y="183"/>
                      </a:lnTo>
                      <a:lnTo>
                        <a:pt x="72" y="182"/>
                      </a:lnTo>
                      <a:lnTo>
                        <a:pt x="75" y="181"/>
                      </a:lnTo>
                      <a:close/>
                      <a:moveTo>
                        <a:pt x="75" y="91"/>
                      </a:moveTo>
                      <a:lnTo>
                        <a:pt x="79" y="91"/>
                      </a:lnTo>
                      <a:lnTo>
                        <a:pt x="81" y="92"/>
                      </a:lnTo>
                      <a:lnTo>
                        <a:pt x="83" y="93"/>
                      </a:lnTo>
                      <a:lnTo>
                        <a:pt x="85" y="95"/>
                      </a:lnTo>
                      <a:lnTo>
                        <a:pt x="87" y="98"/>
                      </a:lnTo>
                      <a:lnTo>
                        <a:pt x="89" y="100"/>
                      </a:lnTo>
                      <a:lnTo>
                        <a:pt x="90" y="103"/>
                      </a:lnTo>
                      <a:lnTo>
                        <a:pt x="91" y="105"/>
                      </a:lnTo>
                      <a:lnTo>
                        <a:pt x="90" y="109"/>
                      </a:lnTo>
                      <a:lnTo>
                        <a:pt x="89" y="112"/>
                      </a:lnTo>
                      <a:lnTo>
                        <a:pt x="87" y="114"/>
                      </a:lnTo>
                      <a:lnTo>
                        <a:pt x="85" y="116"/>
                      </a:lnTo>
                      <a:lnTo>
                        <a:pt x="83" y="119"/>
                      </a:lnTo>
                      <a:lnTo>
                        <a:pt x="81" y="120"/>
                      </a:lnTo>
                      <a:lnTo>
                        <a:pt x="79" y="121"/>
                      </a:lnTo>
                      <a:lnTo>
                        <a:pt x="75" y="121"/>
                      </a:lnTo>
                      <a:lnTo>
                        <a:pt x="72" y="121"/>
                      </a:lnTo>
                      <a:lnTo>
                        <a:pt x="70" y="120"/>
                      </a:lnTo>
                      <a:lnTo>
                        <a:pt x="66" y="119"/>
                      </a:lnTo>
                      <a:lnTo>
                        <a:pt x="64" y="116"/>
                      </a:lnTo>
                      <a:lnTo>
                        <a:pt x="63" y="114"/>
                      </a:lnTo>
                      <a:lnTo>
                        <a:pt x="61" y="112"/>
                      </a:lnTo>
                      <a:lnTo>
                        <a:pt x="60" y="109"/>
                      </a:lnTo>
                      <a:lnTo>
                        <a:pt x="60" y="105"/>
                      </a:lnTo>
                      <a:lnTo>
                        <a:pt x="60" y="102"/>
                      </a:lnTo>
                      <a:lnTo>
                        <a:pt x="61" y="100"/>
                      </a:lnTo>
                      <a:lnTo>
                        <a:pt x="63" y="98"/>
                      </a:lnTo>
                      <a:lnTo>
                        <a:pt x="64" y="95"/>
                      </a:lnTo>
                      <a:lnTo>
                        <a:pt x="66" y="93"/>
                      </a:lnTo>
                      <a:lnTo>
                        <a:pt x="70" y="92"/>
                      </a:lnTo>
                      <a:lnTo>
                        <a:pt x="72" y="91"/>
                      </a:lnTo>
                      <a:lnTo>
                        <a:pt x="75" y="91"/>
                      </a:lnTo>
                      <a:lnTo>
                        <a:pt x="75" y="91"/>
                      </a:lnTo>
                      <a:close/>
                      <a:moveTo>
                        <a:pt x="135" y="271"/>
                      </a:moveTo>
                      <a:lnTo>
                        <a:pt x="138" y="271"/>
                      </a:lnTo>
                      <a:lnTo>
                        <a:pt x="142" y="272"/>
                      </a:lnTo>
                      <a:lnTo>
                        <a:pt x="144" y="275"/>
                      </a:lnTo>
                      <a:lnTo>
                        <a:pt x="146" y="276"/>
                      </a:lnTo>
                      <a:lnTo>
                        <a:pt x="148" y="278"/>
                      </a:lnTo>
                      <a:lnTo>
                        <a:pt x="149" y="281"/>
                      </a:lnTo>
                      <a:lnTo>
                        <a:pt x="150" y="283"/>
                      </a:lnTo>
                      <a:lnTo>
                        <a:pt x="150" y="287"/>
                      </a:lnTo>
                      <a:lnTo>
                        <a:pt x="150" y="290"/>
                      </a:lnTo>
                      <a:lnTo>
                        <a:pt x="149" y="292"/>
                      </a:lnTo>
                      <a:lnTo>
                        <a:pt x="148" y="296"/>
                      </a:lnTo>
                      <a:lnTo>
                        <a:pt x="146" y="298"/>
                      </a:lnTo>
                      <a:lnTo>
                        <a:pt x="144" y="299"/>
                      </a:lnTo>
                      <a:lnTo>
                        <a:pt x="142" y="301"/>
                      </a:lnTo>
                      <a:lnTo>
                        <a:pt x="138" y="301"/>
                      </a:lnTo>
                      <a:lnTo>
                        <a:pt x="135" y="302"/>
                      </a:lnTo>
                      <a:lnTo>
                        <a:pt x="133" y="301"/>
                      </a:lnTo>
                      <a:lnTo>
                        <a:pt x="129" y="300"/>
                      </a:lnTo>
                      <a:lnTo>
                        <a:pt x="127" y="299"/>
                      </a:lnTo>
                      <a:lnTo>
                        <a:pt x="125" y="298"/>
                      </a:lnTo>
                      <a:lnTo>
                        <a:pt x="123" y="296"/>
                      </a:lnTo>
                      <a:lnTo>
                        <a:pt x="122" y="292"/>
                      </a:lnTo>
                      <a:lnTo>
                        <a:pt x="121" y="290"/>
                      </a:lnTo>
                      <a:lnTo>
                        <a:pt x="121" y="287"/>
                      </a:lnTo>
                      <a:lnTo>
                        <a:pt x="121" y="283"/>
                      </a:lnTo>
                      <a:lnTo>
                        <a:pt x="122" y="281"/>
                      </a:lnTo>
                      <a:lnTo>
                        <a:pt x="123" y="278"/>
                      </a:lnTo>
                      <a:lnTo>
                        <a:pt x="125" y="276"/>
                      </a:lnTo>
                      <a:lnTo>
                        <a:pt x="127" y="275"/>
                      </a:lnTo>
                      <a:lnTo>
                        <a:pt x="129" y="272"/>
                      </a:lnTo>
                      <a:lnTo>
                        <a:pt x="133" y="272"/>
                      </a:lnTo>
                      <a:lnTo>
                        <a:pt x="135" y="271"/>
                      </a:lnTo>
                      <a:lnTo>
                        <a:pt x="135" y="271"/>
                      </a:lnTo>
                      <a:close/>
                      <a:moveTo>
                        <a:pt x="135" y="181"/>
                      </a:moveTo>
                      <a:lnTo>
                        <a:pt x="138" y="182"/>
                      </a:lnTo>
                      <a:lnTo>
                        <a:pt x="142" y="183"/>
                      </a:lnTo>
                      <a:lnTo>
                        <a:pt x="144" y="184"/>
                      </a:lnTo>
                      <a:lnTo>
                        <a:pt x="146" y="185"/>
                      </a:lnTo>
                      <a:lnTo>
                        <a:pt x="148" y="187"/>
                      </a:lnTo>
                      <a:lnTo>
                        <a:pt x="149" y="191"/>
                      </a:lnTo>
                      <a:lnTo>
                        <a:pt x="150" y="193"/>
                      </a:lnTo>
                      <a:lnTo>
                        <a:pt x="150" y="196"/>
                      </a:lnTo>
                      <a:lnTo>
                        <a:pt x="150" y="199"/>
                      </a:lnTo>
                      <a:lnTo>
                        <a:pt x="149" y="202"/>
                      </a:lnTo>
                      <a:lnTo>
                        <a:pt x="148" y="205"/>
                      </a:lnTo>
                      <a:lnTo>
                        <a:pt x="146" y="207"/>
                      </a:lnTo>
                      <a:lnTo>
                        <a:pt x="144" y="208"/>
                      </a:lnTo>
                      <a:lnTo>
                        <a:pt x="142" y="210"/>
                      </a:lnTo>
                      <a:lnTo>
                        <a:pt x="138" y="210"/>
                      </a:lnTo>
                      <a:lnTo>
                        <a:pt x="135" y="212"/>
                      </a:lnTo>
                      <a:lnTo>
                        <a:pt x="133" y="210"/>
                      </a:lnTo>
                      <a:lnTo>
                        <a:pt x="129" y="210"/>
                      </a:lnTo>
                      <a:lnTo>
                        <a:pt x="127" y="208"/>
                      </a:lnTo>
                      <a:lnTo>
                        <a:pt x="125" y="207"/>
                      </a:lnTo>
                      <a:lnTo>
                        <a:pt x="123" y="205"/>
                      </a:lnTo>
                      <a:lnTo>
                        <a:pt x="122" y="202"/>
                      </a:lnTo>
                      <a:lnTo>
                        <a:pt x="121" y="199"/>
                      </a:lnTo>
                      <a:lnTo>
                        <a:pt x="121" y="196"/>
                      </a:lnTo>
                      <a:lnTo>
                        <a:pt x="121" y="193"/>
                      </a:lnTo>
                      <a:lnTo>
                        <a:pt x="122" y="191"/>
                      </a:lnTo>
                      <a:lnTo>
                        <a:pt x="123" y="187"/>
                      </a:lnTo>
                      <a:lnTo>
                        <a:pt x="125" y="185"/>
                      </a:lnTo>
                      <a:lnTo>
                        <a:pt x="127" y="184"/>
                      </a:lnTo>
                      <a:lnTo>
                        <a:pt x="129" y="183"/>
                      </a:lnTo>
                      <a:lnTo>
                        <a:pt x="133" y="182"/>
                      </a:lnTo>
                      <a:lnTo>
                        <a:pt x="135" y="181"/>
                      </a:lnTo>
                      <a:close/>
                      <a:moveTo>
                        <a:pt x="135" y="91"/>
                      </a:moveTo>
                      <a:lnTo>
                        <a:pt x="138" y="91"/>
                      </a:lnTo>
                      <a:lnTo>
                        <a:pt x="142" y="92"/>
                      </a:lnTo>
                      <a:lnTo>
                        <a:pt x="144" y="93"/>
                      </a:lnTo>
                      <a:lnTo>
                        <a:pt x="146" y="95"/>
                      </a:lnTo>
                      <a:lnTo>
                        <a:pt x="148" y="98"/>
                      </a:lnTo>
                      <a:lnTo>
                        <a:pt x="149" y="100"/>
                      </a:lnTo>
                      <a:lnTo>
                        <a:pt x="150" y="103"/>
                      </a:lnTo>
                      <a:lnTo>
                        <a:pt x="150" y="105"/>
                      </a:lnTo>
                      <a:lnTo>
                        <a:pt x="150" y="109"/>
                      </a:lnTo>
                      <a:lnTo>
                        <a:pt x="149" y="112"/>
                      </a:lnTo>
                      <a:lnTo>
                        <a:pt x="148" y="114"/>
                      </a:lnTo>
                      <a:lnTo>
                        <a:pt x="146" y="116"/>
                      </a:lnTo>
                      <a:lnTo>
                        <a:pt x="144" y="119"/>
                      </a:lnTo>
                      <a:lnTo>
                        <a:pt x="142" y="120"/>
                      </a:lnTo>
                      <a:lnTo>
                        <a:pt x="138" y="121"/>
                      </a:lnTo>
                      <a:lnTo>
                        <a:pt x="135" y="121"/>
                      </a:lnTo>
                      <a:lnTo>
                        <a:pt x="133" y="121"/>
                      </a:lnTo>
                      <a:lnTo>
                        <a:pt x="129" y="120"/>
                      </a:lnTo>
                      <a:lnTo>
                        <a:pt x="127" y="119"/>
                      </a:lnTo>
                      <a:lnTo>
                        <a:pt x="125" y="116"/>
                      </a:lnTo>
                      <a:lnTo>
                        <a:pt x="123" y="114"/>
                      </a:lnTo>
                      <a:lnTo>
                        <a:pt x="122" y="112"/>
                      </a:lnTo>
                      <a:lnTo>
                        <a:pt x="121" y="109"/>
                      </a:lnTo>
                      <a:lnTo>
                        <a:pt x="121" y="105"/>
                      </a:lnTo>
                      <a:lnTo>
                        <a:pt x="121" y="102"/>
                      </a:lnTo>
                      <a:lnTo>
                        <a:pt x="122" y="100"/>
                      </a:lnTo>
                      <a:lnTo>
                        <a:pt x="123" y="98"/>
                      </a:lnTo>
                      <a:lnTo>
                        <a:pt x="125" y="95"/>
                      </a:lnTo>
                      <a:lnTo>
                        <a:pt x="127" y="93"/>
                      </a:lnTo>
                      <a:lnTo>
                        <a:pt x="129" y="92"/>
                      </a:lnTo>
                      <a:lnTo>
                        <a:pt x="133" y="91"/>
                      </a:lnTo>
                      <a:lnTo>
                        <a:pt x="135" y="91"/>
                      </a:lnTo>
                      <a:lnTo>
                        <a:pt x="135" y="91"/>
                      </a:lnTo>
                      <a:close/>
                      <a:moveTo>
                        <a:pt x="196" y="271"/>
                      </a:moveTo>
                      <a:lnTo>
                        <a:pt x="199" y="271"/>
                      </a:lnTo>
                      <a:lnTo>
                        <a:pt x="201" y="272"/>
                      </a:lnTo>
                      <a:lnTo>
                        <a:pt x="205" y="275"/>
                      </a:lnTo>
                      <a:lnTo>
                        <a:pt x="207" y="276"/>
                      </a:lnTo>
                      <a:lnTo>
                        <a:pt x="208" y="278"/>
                      </a:lnTo>
                      <a:lnTo>
                        <a:pt x="210" y="281"/>
                      </a:lnTo>
                      <a:lnTo>
                        <a:pt x="210" y="283"/>
                      </a:lnTo>
                      <a:lnTo>
                        <a:pt x="211" y="287"/>
                      </a:lnTo>
                      <a:lnTo>
                        <a:pt x="210" y="290"/>
                      </a:lnTo>
                      <a:lnTo>
                        <a:pt x="210" y="292"/>
                      </a:lnTo>
                      <a:lnTo>
                        <a:pt x="208" y="296"/>
                      </a:lnTo>
                      <a:lnTo>
                        <a:pt x="207" y="298"/>
                      </a:lnTo>
                      <a:lnTo>
                        <a:pt x="205" y="299"/>
                      </a:lnTo>
                      <a:lnTo>
                        <a:pt x="201" y="301"/>
                      </a:lnTo>
                      <a:lnTo>
                        <a:pt x="199" y="301"/>
                      </a:lnTo>
                      <a:lnTo>
                        <a:pt x="196" y="302"/>
                      </a:lnTo>
                      <a:lnTo>
                        <a:pt x="192" y="301"/>
                      </a:lnTo>
                      <a:lnTo>
                        <a:pt x="190" y="300"/>
                      </a:lnTo>
                      <a:lnTo>
                        <a:pt x="187" y="299"/>
                      </a:lnTo>
                      <a:lnTo>
                        <a:pt x="185" y="298"/>
                      </a:lnTo>
                      <a:lnTo>
                        <a:pt x="184" y="296"/>
                      </a:lnTo>
                      <a:lnTo>
                        <a:pt x="181" y="292"/>
                      </a:lnTo>
                      <a:lnTo>
                        <a:pt x="181" y="290"/>
                      </a:lnTo>
                      <a:lnTo>
                        <a:pt x="180" y="287"/>
                      </a:lnTo>
                      <a:lnTo>
                        <a:pt x="181" y="283"/>
                      </a:lnTo>
                      <a:lnTo>
                        <a:pt x="181" y="281"/>
                      </a:lnTo>
                      <a:lnTo>
                        <a:pt x="184" y="278"/>
                      </a:lnTo>
                      <a:lnTo>
                        <a:pt x="185" y="276"/>
                      </a:lnTo>
                      <a:lnTo>
                        <a:pt x="187" y="275"/>
                      </a:lnTo>
                      <a:lnTo>
                        <a:pt x="190" y="272"/>
                      </a:lnTo>
                      <a:lnTo>
                        <a:pt x="192" y="272"/>
                      </a:lnTo>
                      <a:lnTo>
                        <a:pt x="196" y="271"/>
                      </a:lnTo>
                      <a:lnTo>
                        <a:pt x="196" y="271"/>
                      </a:lnTo>
                      <a:close/>
                      <a:moveTo>
                        <a:pt x="196" y="181"/>
                      </a:moveTo>
                      <a:lnTo>
                        <a:pt x="199" y="182"/>
                      </a:lnTo>
                      <a:lnTo>
                        <a:pt x="201" y="183"/>
                      </a:lnTo>
                      <a:lnTo>
                        <a:pt x="205" y="184"/>
                      </a:lnTo>
                      <a:lnTo>
                        <a:pt x="207" y="185"/>
                      </a:lnTo>
                      <a:lnTo>
                        <a:pt x="208" y="187"/>
                      </a:lnTo>
                      <a:lnTo>
                        <a:pt x="210" y="191"/>
                      </a:lnTo>
                      <a:lnTo>
                        <a:pt x="210" y="193"/>
                      </a:lnTo>
                      <a:lnTo>
                        <a:pt x="211" y="196"/>
                      </a:lnTo>
                      <a:lnTo>
                        <a:pt x="210" y="199"/>
                      </a:lnTo>
                      <a:lnTo>
                        <a:pt x="210" y="202"/>
                      </a:lnTo>
                      <a:lnTo>
                        <a:pt x="208" y="205"/>
                      </a:lnTo>
                      <a:lnTo>
                        <a:pt x="207" y="207"/>
                      </a:lnTo>
                      <a:lnTo>
                        <a:pt x="205" y="208"/>
                      </a:lnTo>
                      <a:lnTo>
                        <a:pt x="201" y="210"/>
                      </a:lnTo>
                      <a:lnTo>
                        <a:pt x="199" y="210"/>
                      </a:lnTo>
                      <a:lnTo>
                        <a:pt x="196" y="212"/>
                      </a:lnTo>
                      <a:lnTo>
                        <a:pt x="192" y="210"/>
                      </a:lnTo>
                      <a:lnTo>
                        <a:pt x="190" y="210"/>
                      </a:lnTo>
                      <a:lnTo>
                        <a:pt x="187" y="208"/>
                      </a:lnTo>
                      <a:lnTo>
                        <a:pt x="185" y="207"/>
                      </a:lnTo>
                      <a:lnTo>
                        <a:pt x="184" y="205"/>
                      </a:lnTo>
                      <a:lnTo>
                        <a:pt x="181" y="202"/>
                      </a:lnTo>
                      <a:lnTo>
                        <a:pt x="181" y="199"/>
                      </a:lnTo>
                      <a:lnTo>
                        <a:pt x="180" y="196"/>
                      </a:lnTo>
                      <a:lnTo>
                        <a:pt x="181" y="193"/>
                      </a:lnTo>
                      <a:lnTo>
                        <a:pt x="181" y="191"/>
                      </a:lnTo>
                      <a:lnTo>
                        <a:pt x="184" y="187"/>
                      </a:lnTo>
                      <a:lnTo>
                        <a:pt x="185" y="185"/>
                      </a:lnTo>
                      <a:lnTo>
                        <a:pt x="187" y="184"/>
                      </a:lnTo>
                      <a:lnTo>
                        <a:pt x="190" y="183"/>
                      </a:lnTo>
                      <a:lnTo>
                        <a:pt x="192" y="182"/>
                      </a:lnTo>
                      <a:lnTo>
                        <a:pt x="196" y="181"/>
                      </a:lnTo>
                      <a:close/>
                      <a:moveTo>
                        <a:pt x="196" y="91"/>
                      </a:moveTo>
                      <a:lnTo>
                        <a:pt x="199" y="91"/>
                      </a:lnTo>
                      <a:lnTo>
                        <a:pt x="201" y="92"/>
                      </a:lnTo>
                      <a:lnTo>
                        <a:pt x="205" y="93"/>
                      </a:lnTo>
                      <a:lnTo>
                        <a:pt x="207" y="95"/>
                      </a:lnTo>
                      <a:lnTo>
                        <a:pt x="208" y="98"/>
                      </a:lnTo>
                      <a:lnTo>
                        <a:pt x="210" y="100"/>
                      </a:lnTo>
                      <a:lnTo>
                        <a:pt x="210" y="103"/>
                      </a:lnTo>
                      <a:lnTo>
                        <a:pt x="211" y="105"/>
                      </a:lnTo>
                      <a:lnTo>
                        <a:pt x="210" y="109"/>
                      </a:lnTo>
                      <a:lnTo>
                        <a:pt x="210" y="112"/>
                      </a:lnTo>
                      <a:lnTo>
                        <a:pt x="208" y="114"/>
                      </a:lnTo>
                      <a:lnTo>
                        <a:pt x="207" y="116"/>
                      </a:lnTo>
                      <a:lnTo>
                        <a:pt x="205" y="119"/>
                      </a:lnTo>
                      <a:lnTo>
                        <a:pt x="201" y="120"/>
                      </a:lnTo>
                      <a:lnTo>
                        <a:pt x="199" y="121"/>
                      </a:lnTo>
                      <a:lnTo>
                        <a:pt x="196" y="121"/>
                      </a:lnTo>
                      <a:lnTo>
                        <a:pt x="192" y="121"/>
                      </a:lnTo>
                      <a:lnTo>
                        <a:pt x="190" y="120"/>
                      </a:lnTo>
                      <a:lnTo>
                        <a:pt x="187" y="119"/>
                      </a:lnTo>
                      <a:lnTo>
                        <a:pt x="185" y="116"/>
                      </a:lnTo>
                      <a:lnTo>
                        <a:pt x="184" y="114"/>
                      </a:lnTo>
                      <a:lnTo>
                        <a:pt x="181" y="112"/>
                      </a:lnTo>
                      <a:lnTo>
                        <a:pt x="181" y="109"/>
                      </a:lnTo>
                      <a:lnTo>
                        <a:pt x="180" y="105"/>
                      </a:lnTo>
                      <a:lnTo>
                        <a:pt x="181" y="102"/>
                      </a:lnTo>
                      <a:lnTo>
                        <a:pt x="181" y="100"/>
                      </a:lnTo>
                      <a:lnTo>
                        <a:pt x="184" y="98"/>
                      </a:lnTo>
                      <a:lnTo>
                        <a:pt x="185" y="95"/>
                      </a:lnTo>
                      <a:lnTo>
                        <a:pt x="187" y="93"/>
                      </a:lnTo>
                      <a:lnTo>
                        <a:pt x="190" y="92"/>
                      </a:lnTo>
                      <a:lnTo>
                        <a:pt x="192" y="91"/>
                      </a:lnTo>
                      <a:lnTo>
                        <a:pt x="196" y="91"/>
                      </a:lnTo>
                      <a:lnTo>
                        <a:pt x="196" y="91"/>
                      </a:lnTo>
                      <a:close/>
                      <a:moveTo>
                        <a:pt x="0" y="423"/>
                      </a:moveTo>
                      <a:lnTo>
                        <a:pt x="271" y="423"/>
                      </a:lnTo>
                      <a:lnTo>
                        <a:pt x="271" y="0"/>
                      </a:lnTo>
                      <a:lnTo>
                        <a:pt x="0" y="0"/>
                      </a:lnTo>
                      <a:lnTo>
                        <a:pt x="0" y="423"/>
                      </a:lnTo>
                      <a:close/>
                    </a:path>
                  </a:pathLst>
                </a:custGeom>
                <a:gradFill>
                  <a:gsLst>
                    <a:gs pos="0">
                      <a:srgbClr val="0683B8"/>
                    </a:gs>
                    <a:gs pos="100000">
                      <a:srgbClr val="7030A0"/>
                    </a:gs>
                  </a:gsLst>
                  <a:lin ang="18900044" scaled="0"/>
                </a:gra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panose="020F0502020204030204"/>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67" name="Google Shape;213;p29"/>
                <p:cNvSpPr/>
                <p:nvPr/>
              </p:nvSpPr>
              <p:spPr>
                <a:xfrm>
                  <a:off x="5046663" y="869950"/>
                  <a:ext cx="68263" cy="19050"/>
                </a:xfrm>
                <a:custGeom>
                  <a:avLst/>
                  <a:gdLst/>
                  <a:ahLst/>
                  <a:cxnLst/>
                  <a:rect l="l" t="t" r="r" b="b"/>
                  <a:pathLst>
                    <a:path w="215" h="59" extrusionOk="0">
                      <a:moveTo>
                        <a:pt x="200" y="59"/>
                      </a:moveTo>
                      <a:lnTo>
                        <a:pt x="204" y="59"/>
                      </a:lnTo>
                      <a:lnTo>
                        <a:pt x="208" y="58"/>
                      </a:lnTo>
                      <a:lnTo>
                        <a:pt x="210" y="56"/>
                      </a:lnTo>
                      <a:lnTo>
                        <a:pt x="213" y="52"/>
                      </a:lnTo>
                      <a:lnTo>
                        <a:pt x="214" y="50"/>
                      </a:lnTo>
                      <a:lnTo>
                        <a:pt x="215" y="47"/>
                      </a:lnTo>
                      <a:lnTo>
                        <a:pt x="215" y="45"/>
                      </a:lnTo>
                      <a:lnTo>
                        <a:pt x="215" y="41"/>
                      </a:lnTo>
                      <a:lnTo>
                        <a:pt x="214" y="38"/>
                      </a:lnTo>
                      <a:lnTo>
                        <a:pt x="213" y="36"/>
                      </a:lnTo>
                      <a:lnTo>
                        <a:pt x="211" y="34"/>
                      </a:lnTo>
                      <a:lnTo>
                        <a:pt x="209" y="31"/>
                      </a:lnTo>
                      <a:lnTo>
                        <a:pt x="198" y="25"/>
                      </a:lnTo>
                      <a:lnTo>
                        <a:pt x="186" y="18"/>
                      </a:lnTo>
                      <a:lnTo>
                        <a:pt x="173" y="13"/>
                      </a:lnTo>
                      <a:lnTo>
                        <a:pt x="160" y="8"/>
                      </a:lnTo>
                      <a:lnTo>
                        <a:pt x="147" y="5"/>
                      </a:lnTo>
                      <a:lnTo>
                        <a:pt x="134" y="3"/>
                      </a:lnTo>
                      <a:lnTo>
                        <a:pt x="120" y="1"/>
                      </a:lnTo>
                      <a:lnTo>
                        <a:pt x="107" y="0"/>
                      </a:lnTo>
                      <a:lnTo>
                        <a:pt x="94" y="1"/>
                      </a:lnTo>
                      <a:lnTo>
                        <a:pt x="80" y="3"/>
                      </a:lnTo>
                      <a:lnTo>
                        <a:pt x="68" y="5"/>
                      </a:lnTo>
                      <a:lnTo>
                        <a:pt x="55" y="8"/>
                      </a:lnTo>
                      <a:lnTo>
                        <a:pt x="42" y="13"/>
                      </a:lnTo>
                      <a:lnTo>
                        <a:pt x="30" y="18"/>
                      </a:lnTo>
                      <a:lnTo>
                        <a:pt x="17" y="25"/>
                      </a:lnTo>
                      <a:lnTo>
                        <a:pt x="6" y="31"/>
                      </a:lnTo>
                      <a:lnTo>
                        <a:pt x="4" y="34"/>
                      </a:lnTo>
                      <a:lnTo>
                        <a:pt x="2" y="36"/>
                      </a:lnTo>
                      <a:lnTo>
                        <a:pt x="1" y="38"/>
                      </a:lnTo>
                      <a:lnTo>
                        <a:pt x="0" y="41"/>
                      </a:lnTo>
                      <a:lnTo>
                        <a:pt x="0" y="45"/>
                      </a:lnTo>
                      <a:lnTo>
                        <a:pt x="0" y="47"/>
                      </a:lnTo>
                      <a:lnTo>
                        <a:pt x="1" y="50"/>
                      </a:lnTo>
                      <a:lnTo>
                        <a:pt x="2" y="52"/>
                      </a:lnTo>
                      <a:lnTo>
                        <a:pt x="4" y="55"/>
                      </a:lnTo>
                      <a:lnTo>
                        <a:pt x="6" y="57"/>
                      </a:lnTo>
                      <a:lnTo>
                        <a:pt x="9" y="58"/>
                      </a:lnTo>
                      <a:lnTo>
                        <a:pt x="12" y="59"/>
                      </a:lnTo>
                      <a:lnTo>
                        <a:pt x="14" y="59"/>
                      </a:lnTo>
                      <a:lnTo>
                        <a:pt x="17" y="59"/>
                      </a:lnTo>
                      <a:lnTo>
                        <a:pt x="21" y="58"/>
                      </a:lnTo>
                      <a:lnTo>
                        <a:pt x="23" y="57"/>
                      </a:lnTo>
                      <a:lnTo>
                        <a:pt x="33" y="50"/>
                      </a:lnTo>
                      <a:lnTo>
                        <a:pt x="43" y="46"/>
                      </a:lnTo>
                      <a:lnTo>
                        <a:pt x="53" y="41"/>
                      </a:lnTo>
                      <a:lnTo>
                        <a:pt x="64" y="37"/>
                      </a:lnTo>
                      <a:lnTo>
                        <a:pt x="75" y="35"/>
                      </a:lnTo>
                      <a:lnTo>
                        <a:pt x="85" y="32"/>
                      </a:lnTo>
                      <a:lnTo>
                        <a:pt x="96" y="31"/>
                      </a:lnTo>
                      <a:lnTo>
                        <a:pt x="107" y="31"/>
                      </a:lnTo>
                      <a:lnTo>
                        <a:pt x="118" y="31"/>
                      </a:lnTo>
                      <a:lnTo>
                        <a:pt x="129" y="32"/>
                      </a:lnTo>
                      <a:lnTo>
                        <a:pt x="140" y="35"/>
                      </a:lnTo>
                      <a:lnTo>
                        <a:pt x="151" y="37"/>
                      </a:lnTo>
                      <a:lnTo>
                        <a:pt x="162" y="41"/>
                      </a:lnTo>
                      <a:lnTo>
                        <a:pt x="172" y="46"/>
                      </a:lnTo>
                      <a:lnTo>
                        <a:pt x="182" y="50"/>
                      </a:lnTo>
                      <a:lnTo>
                        <a:pt x="192" y="57"/>
                      </a:lnTo>
                      <a:lnTo>
                        <a:pt x="195" y="59"/>
                      </a:lnTo>
                      <a:lnTo>
                        <a:pt x="200" y="59"/>
                      </a:lnTo>
                      <a:lnTo>
                        <a:pt x="200" y="59"/>
                      </a:lnTo>
                      <a:close/>
                    </a:path>
                  </a:pathLst>
                </a:custGeom>
                <a:gradFill>
                  <a:gsLst>
                    <a:gs pos="0">
                      <a:srgbClr val="0683B8"/>
                    </a:gs>
                    <a:gs pos="100000">
                      <a:srgbClr val="7030A0"/>
                    </a:gs>
                  </a:gsLst>
                  <a:lin ang="18900044" scaled="0"/>
                </a:gra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panose="020F0502020204030204"/>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68" name="Google Shape;214;p29"/>
                <p:cNvSpPr/>
                <p:nvPr/>
              </p:nvSpPr>
              <p:spPr>
                <a:xfrm>
                  <a:off x="5032375" y="841375"/>
                  <a:ext cx="96838" cy="23813"/>
                </a:xfrm>
                <a:custGeom>
                  <a:avLst/>
                  <a:gdLst/>
                  <a:ahLst/>
                  <a:cxnLst/>
                  <a:rect l="l" t="t" r="r" b="b"/>
                  <a:pathLst>
                    <a:path w="307" h="73" extrusionOk="0">
                      <a:moveTo>
                        <a:pt x="6" y="46"/>
                      </a:moveTo>
                      <a:lnTo>
                        <a:pt x="4" y="47"/>
                      </a:lnTo>
                      <a:lnTo>
                        <a:pt x="3" y="51"/>
                      </a:lnTo>
                      <a:lnTo>
                        <a:pt x="0" y="53"/>
                      </a:lnTo>
                      <a:lnTo>
                        <a:pt x="0" y="55"/>
                      </a:lnTo>
                      <a:lnTo>
                        <a:pt x="0" y="58"/>
                      </a:lnTo>
                      <a:lnTo>
                        <a:pt x="0" y="62"/>
                      </a:lnTo>
                      <a:lnTo>
                        <a:pt x="1" y="64"/>
                      </a:lnTo>
                      <a:lnTo>
                        <a:pt x="3" y="67"/>
                      </a:lnTo>
                      <a:lnTo>
                        <a:pt x="5" y="69"/>
                      </a:lnTo>
                      <a:lnTo>
                        <a:pt x="8" y="72"/>
                      </a:lnTo>
                      <a:lnTo>
                        <a:pt x="11" y="73"/>
                      </a:lnTo>
                      <a:lnTo>
                        <a:pt x="15" y="73"/>
                      </a:lnTo>
                      <a:lnTo>
                        <a:pt x="19" y="73"/>
                      </a:lnTo>
                      <a:lnTo>
                        <a:pt x="24" y="71"/>
                      </a:lnTo>
                      <a:lnTo>
                        <a:pt x="38" y="61"/>
                      </a:lnTo>
                      <a:lnTo>
                        <a:pt x="53" y="53"/>
                      </a:lnTo>
                      <a:lnTo>
                        <a:pt x="70" y="45"/>
                      </a:lnTo>
                      <a:lnTo>
                        <a:pt x="86" y="40"/>
                      </a:lnTo>
                      <a:lnTo>
                        <a:pt x="102" y="35"/>
                      </a:lnTo>
                      <a:lnTo>
                        <a:pt x="120" y="32"/>
                      </a:lnTo>
                      <a:lnTo>
                        <a:pt x="136" y="30"/>
                      </a:lnTo>
                      <a:lnTo>
                        <a:pt x="153" y="30"/>
                      </a:lnTo>
                      <a:lnTo>
                        <a:pt x="171" y="30"/>
                      </a:lnTo>
                      <a:lnTo>
                        <a:pt x="187" y="32"/>
                      </a:lnTo>
                      <a:lnTo>
                        <a:pt x="204" y="35"/>
                      </a:lnTo>
                      <a:lnTo>
                        <a:pt x="220" y="40"/>
                      </a:lnTo>
                      <a:lnTo>
                        <a:pt x="237" y="45"/>
                      </a:lnTo>
                      <a:lnTo>
                        <a:pt x="253" y="53"/>
                      </a:lnTo>
                      <a:lnTo>
                        <a:pt x="268" y="61"/>
                      </a:lnTo>
                      <a:lnTo>
                        <a:pt x="284" y="71"/>
                      </a:lnTo>
                      <a:lnTo>
                        <a:pt x="286" y="72"/>
                      </a:lnTo>
                      <a:lnTo>
                        <a:pt x="289" y="73"/>
                      </a:lnTo>
                      <a:lnTo>
                        <a:pt x="291" y="73"/>
                      </a:lnTo>
                      <a:lnTo>
                        <a:pt x="295" y="73"/>
                      </a:lnTo>
                      <a:lnTo>
                        <a:pt x="298" y="72"/>
                      </a:lnTo>
                      <a:lnTo>
                        <a:pt x="300" y="71"/>
                      </a:lnTo>
                      <a:lnTo>
                        <a:pt x="302" y="69"/>
                      </a:lnTo>
                      <a:lnTo>
                        <a:pt x="305" y="67"/>
                      </a:lnTo>
                      <a:lnTo>
                        <a:pt x="306" y="64"/>
                      </a:lnTo>
                      <a:lnTo>
                        <a:pt x="307" y="62"/>
                      </a:lnTo>
                      <a:lnTo>
                        <a:pt x="307" y="58"/>
                      </a:lnTo>
                      <a:lnTo>
                        <a:pt x="307" y="55"/>
                      </a:lnTo>
                      <a:lnTo>
                        <a:pt x="306" y="53"/>
                      </a:lnTo>
                      <a:lnTo>
                        <a:pt x="305" y="51"/>
                      </a:lnTo>
                      <a:lnTo>
                        <a:pt x="303" y="47"/>
                      </a:lnTo>
                      <a:lnTo>
                        <a:pt x="301" y="46"/>
                      </a:lnTo>
                      <a:lnTo>
                        <a:pt x="284" y="35"/>
                      </a:lnTo>
                      <a:lnTo>
                        <a:pt x="267" y="25"/>
                      </a:lnTo>
                      <a:lnTo>
                        <a:pt x="248" y="17"/>
                      </a:lnTo>
                      <a:lnTo>
                        <a:pt x="230" y="11"/>
                      </a:lnTo>
                      <a:lnTo>
                        <a:pt x="212" y="5"/>
                      </a:lnTo>
                      <a:lnTo>
                        <a:pt x="192" y="2"/>
                      </a:lnTo>
                      <a:lnTo>
                        <a:pt x="173" y="0"/>
                      </a:lnTo>
                      <a:lnTo>
                        <a:pt x="153" y="0"/>
                      </a:lnTo>
                      <a:lnTo>
                        <a:pt x="134" y="0"/>
                      </a:lnTo>
                      <a:lnTo>
                        <a:pt x="115" y="2"/>
                      </a:lnTo>
                      <a:lnTo>
                        <a:pt x="95" y="5"/>
                      </a:lnTo>
                      <a:lnTo>
                        <a:pt x="77" y="11"/>
                      </a:lnTo>
                      <a:lnTo>
                        <a:pt x="59" y="17"/>
                      </a:lnTo>
                      <a:lnTo>
                        <a:pt x="40" y="25"/>
                      </a:lnTo>
                      <a:lnTo>
                        <a:pt x="24" y="35"/>
                      </a:lnTo>
                      <a:lnTo>
                        <a:pt x="6" y="46"/>
                      </a:lnTo>
                      <a:close/>
                    </a:path>
                  </a:pathLst>
                </a:custGeom>
                <a:gradFill>
                  <a:gsLst>
                    <a:gs pos="0">
                      <a:srgbClr val="0683B8"/>
                    </a:gs>
                    <a:gs pos="100000">
                      <a:srgbClr val="7030A0"/>
                    </a:gs>
                  </a:gsLst>
                  <a:lin ang="18900044" scaled="0"/>
                </a:gra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panose="020F0502020204030204"/>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69" name="Google Shape;215;p29"/>
                <p:cNvSpPr/>
                <p:nvPr/>
              </p:nvSpPr>
              <p:spPr>
                <a:xfrm>
                  <a:off x="5060950" y="898525"/>
                  <a:ext cx="39688" cy="14288"/>
                </a:xfrm>
                <a:custGeom>
                  <a:avLst/>
                  <a:gdLst/>
                  <a:ahLst/>
                  <a:cxnLst/>
                  <a:rect l="l" t="t" r="r" b="b"/>
                  <a:pathLst>
                    <a:path w="124" h="43" extrusionOk="0">
                      <a:moveTo>
                        <a:pt x="8" y="16"/>
                      </a:moveTo>
                      <a:lnTo>
                        <a:pt x="6" y="18"/>
                      </a:lnTo>
                      <a:lnTo>
                        <a:pt x="3" y="20"/>
                      </a:lnTo>
                      <a:lnTo>
                        <a:pt x="2" y="22"/>
                      </a:lnTo>
                      <a:lnTo>
                        <a:pt x="1" y="26"/>
                      </a:lnTo>
                      <a:lnTo>
                        <a:pt x="0" y="28"/>
                      </a:lnTo>
                      <a:lnTo>
                        <a:pt x="0" y="31"/>
                      </a:lnTo>
                      <a:lnTo>
                        <a:pt x="1" y="33"/>
                      </a:lnTo>
                      <a:lnTo>
                        <a:pt x="2" y="37"/>
                      </a:lnTo>
                      <a:lnTo>
                        <a:pt x="6" y="40"/>
                      </a:lnTo>
                      <a:lnTo>
                        <a:pt x="8" y="42"/>
                      </a:lnTo>
                      <a:lnTo>
                        <a:pt x="12" y="43"/>
                      </a:lnTo>
                      <a:lnTo>
                        <a:pt x="16" y="43"/>
                      </a:lnTo>
                      <a:lnTo>
                        <a:pt x="20" y="43"/>
                      </a:lnTo>
                      <a:lnTo>
                        <a:pt x="23" y="42"/>
                      </a:lnTo>
                      <a:lnTo>
                        <a:pt x="33" y="37"/>
                      </a:lnTo>
                      <a:lnTo>
                        <a:pt x="42" y="33"/>
                      </a:lnTo>
                      <a:lnTo>
                        <a:pt x="52" y="31"/>
                      </a:lnTo>
                      <a:lnTo>
                        <a:pt x="62" y="30"/>
                      </a:lnTo>
                      <a:lnTo>
                        <a:pt x="73" y="31"/>
                      </a:lnTo>
                      <a:lnTo>
                        <a:pt x="83" y="33"/>
                      </a:lnTo>
                      <a:lnTo>
                        <a:pt x="92" y="37"/>
                      </a:lnTo>
                      <a:lnTo>
                        <a:pt x="102" y="42"/>
                      </a:lnTo>
                      <a:lnTo>
                        <a:pt x="104" y="43"/>
                      </a:lnTo>
                      <a:lnTo>
                        <a:pt x="107" y="43"/>
                      </a:lnTo>
                      <a:lnTo>
                        <a:pt x="110" y="43"/>
                      </a:lnTo>
                      <a:lnTo>
                        <a:pt x="113" y="43"/>
                      </a:lnTo>
                      <a:lnTo>
                        <a:pt x="116" y="42"/>
                      </a:lnTo>
                      <a:lnTo>
                        <a:pt x="118" y="41"/>
                      </a:lnTo>
                      <a:lnTo>
                        <a:pt x="121" y="39"/>
                      </a:lnTo>
                      <a:lnTo>
                        <a:pt x="123" y="37"/>
                      </a:lnTo>
                      <a:lnTo>
                        <a:pt x="124" y="33"/>
                      </a:lnTo>
                      <a:lnTo>
                        <a:pt x="124" y="31"/>
                      </a:lnTo>
                      <a:lnTo>
                        <a:pt x="124" y="28"/>
                      </a:lnTo>
                      <a:lnTo>
                        <a:pt x="124" y="26"/>
                      </a:lnTo>
                      <a:lnTo>
                        <a:pt x="123" y="22"/>
                      </a:lnTo>
                      <a:lnTo>
                        <a:pt x="122" y="20"/>
                      </a:lnTo>
                      <a:lnTo>
                        <a:pt x="119" y="18"/>
                      </a:lnTo>
                      <a:lnTo>
                        <a:pt x="117" y="16"/>
                      </a:lnTo>
                      <a:lnTo>
                        <a:pt x="104" y="9"/>
                      </a:lnTo>
                      <a:lnTo>
                        <a:pt x="91" y="5"/>
                      </a:lnTo>
                      <a:lnTo>
                        <a:pt x="76" y="1"/>
                      </a:lnTo>
                      <a:lnTo>
                        <a:pt x="62" y="0"/>
                      </a:lnTo>
                      <a:lnTo>
                        <a:pt x="49" y="1"/>
                      </a:lnTo>
                      <a:lnTo>
                        <a:pt x="34" y="5"/>
                      </a:lnTo>
                      <a:lnTo>
                        <a:pt x="21" y="9"/>
                      </a:lnTo>
                      <a:lnTo>
                        <a:pt x="8" y="16"/>
                      </a:lnTo>
                      <a:lnTo>
                        <a:pt x="8" y="16"/>
                      </a:lnTo>
                      <a:close/>
                    </a:path>
                  </a:pathLst>
                </a:custGeom>
                <a:gradFill>
                  <a:gsLst>
                    <a:gs pos="0">
                      <a:srgbClr val="0683B8"/>
                    </a:gs>
                    <a:gs pos="100000">
                      <a:srgbClr val="7030A0"/>
                    </a:gs>
                  </a:gsLst>
                  <a:lin ang="18900044" scaled="0"/>
                </a:gra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panose="020F0502020204030204"/>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64" name="Google Shape;220;p29"/>
              <p:cNvSpPr/>
              <p:nvPr/>
            </p:nvSpPr>
            <p:spPr>
              <a:xfrm>
                <a:off x="6147606" y="3136463"/>
                <a:ext cx="2685300" cy="623400"/>
              </a:xfrm>
              <a:prstGeom prst="rect">
                <a:avLst/>
              </a:prstGeom>
              <a:noFill/>
              <a:ln>
                <a:noFill/>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200"/>
                  <a:buFont typeface="Quattrocento Sans" panose="020B0502050000020003"/>
                  <a:buNone/>
                  <a:tabLst/>
                  <a:defRPr/>
                </a:pPr>
                <a:r>
                  <a:rPr kumimoji="0" lang="en-GB" sz="1200" b="1" i="0" u="none" strike="noStrike" kern="0" cap="none" spc="0" normalizeH="0" baseline="0" noProof="0" dirty="0">
                    <a:ln>
                      <a:noFill/>
                    </a:ln>
                    <a:effectLst/>
                    <a:uLnTx/>
                    <a:uFillTx/>
                    <a:latin typeface="Quattrocento Sans" panose="020B0502050000020003"/>
                    <a:ea typeface="Quattrocento Sans" panose="020B0502050000020003"/>
                    <a:cs typeface="Quattrocento Sans" panose="020B0502050000020003"/>
                    <a:sym typeface="Quattrocento Sans" panose="020B0502050000020003"/>
                  </a:rPr>
                  <a:t>Voter Turnout App</a:t>
                </a:r>
                <a:endParaRPr kumimoji="0" sz="1100" b="0" i="0" u="none" strike="noStrike" kern="0" cap="none" spc="0" normalizeH="0" baseline="0" noProof="0">
                  <a:ln>
                    <a:noFill/>
                  </a:ln>
                  <a:effectLst/>
                  <a:uLnTx/>
                  <a:uFillTx/>
                  <a:latin typeface="Arial" panose="020B0604020202020204"/>
                  <a:cs typeface="Arial" panose="020B0604020202020204"/>
                  <a:sym typeface="Arial" panose="020B0604020202020204"/>
                </a:endParaRPr>
              </a:p>
            </p:txBody>
          </p:sp>
        </p:grpSp>
        <p:grpSp>
          <p:nvGrpSpPr>
            <p:cNvPr id="16" name="Group 69"/>
            <p:cNvGrpSpPr/>
            <p:nvPr/>
          </p:nvGrpSpPr>
          <p:grpSpPr>
            <a:xfrm>
              <a:off x="448912" y="3229088"/>
              <a:ext cx="2127597" cy="439170"/>
              <a:chOff x="3338218" y="2436001"/>
              <a:chExt cx="2127597" cy="439170"/>
            </a:xfrm>
          </p:grpSpPr>
          <p:grpSp>
            <p:nvGrpSpPr>
              <p:cNvPr id="17" name="Group 43"/>
              <p:cNvGrpSpPr/>
              <p:nvPr/>
            </p:nvGrpSpPr>
            <p:grpSpPr>
              <a:xfrm>
                <a:off x="3338218" y="2436001"/>
                <a:ext cx="438600" cy="438600"/>
                <a:chOff x="3338218" y="2436001"/>
                <a:chExt cx="438600" cy="438600"/>
              </a:xfrm>
            </p:grpSpPr>
            <p:sp>
              <p:nvSpPr>
                <p:cNvPr id="73" name="Google Shape;187;p29"/>
                <p:cNvSpPr/>
                <p:nvPr/>
              </p:nvSpPr>
              <p:spPr>
                <a:xfrm>
                  <a:off x="3338218" y="2436001"/>
                  <a:ext cx="438600" cy="438600"/>
                </a:xfrm>
                <a:prstGeom prst="ellipse">
                  <a:avLst/>
                </a:prstGeom>
                <a:solidFill>
                  <a:schemeClr val="lt1"/>
                </a:solidFill>
                <a:ln>
                  <a:noFill/>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panose="020F0502020204030204"/>
                    <a:buNone/>
                    <a:tabLst/>
                    <a:defRPr/>
                  </a:pPr>
                  <a:endParaRPr kumimoji="0" sz="14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8" name="Google Shape;193;p29"/>
                <p:cNvGrpSpPr/>
                <p:nvPr/>
              </p:nvGrpSpPr>
              <p:grpSpPr>
                <a:xfrm>
                  <a:off x="3450352" y="2547543"/>
                  <a:ext cx="214312" cy="215504"/>
                  <a:chOff x="3746500" y="1344613"/>
                  <a:chExt cx="285750" cy="287338"/>
                </a:xfrm>
              </p:grpSpPr>
              <p:sp>
                <p:nvSpPr>
                  <p:cNvPr id="75" name="Google Shape;194;p29"/>
                  <p:cNvSpPr/>
                  <p:nvPr/>
                </p:nvSpPr>
                <p:spPr>
                  <a:xfrm>
                    <a:off x="3746500" y="1344613"/>
                    <a:ext cx="285750" cy="182564"/>
                  </a:xfrm>
                  <a:custGeom>
                    <a:avLst/>
                    <a:gdLst/>
                    <a:ahLst/>
                    <a:cxnLst/>
                    <a:rect l="l" t="t" r="r" b="b"/>
                    <a:pathLst>
                      <a:path w="903" h="573" extrusionOk="0">
                        <a:moveTo>
                          <a:pt x="0" y="0"/>
                        </a:moveTo>
                        <a:lnTo>
                          <a:pt x="0" y="467"/>
                        </a:lnTo>
                        <a:lnTo>
                          <a:pt x="1" y="459"/>
                        </a:lnTo>
                        <a:lnTo>
                          <a:pt x="2" y="453"/>
                        </a:lnTo>
                        <a:lnTo>
                          <a:pt x="5" y="446"/>
                        </a:lnTo>
                        <a:lnTo>
                          <a:pt x="8" y="440"/>
                        </a:lnTo>
                        <a:lnTo>
                          <a:pt x="12" y="434"/>
                        </a:lnTo>
                        <a:lnTo>
                          <a:pt x="18" y="428"/>
                        </a:lnTo>
                        <a:lnTo>
                          <a:pt x="23" y="423"/>
                        </a:lnTo>
                        <a:lnTo>
                          <a:pt x="30" y="419"/>
                        </a:lnTo>
                        <a:lnTo>
                          <a:pt x="30" y="30"/>
                        </a:lnTo>
                        <a:lnTo>
                          <a:pt x="873" y="30"/>
                        </a:lnTo>
                        <a:lnTo>
                          <a:pt x="873" y="543"/>
                        </a:lnTo>
                        <a:lnTo>
                          <a:pt x="481" y="543"/>
                        </a:lnTo>
                        <a:lnTo>
                          <a:pt x="481" y="573"/>
                        </a:lnTo>
                        <a:lnTo>
                          <a:pt x="903" y="573"/>
                        </a:lnTo>
                        <a:lnTo>
                          <a:pt x="903" y="0"/>
                        </a:lnTo>
                        <a:lnTo>
                          <a:pt x="0" y="0"/>
                        </a:lnTo>
                        <a:close/>
                      </a:path>
                    </a:pathLst>
                  </a:custGeom>
                  <a:gradFill>
                    <a:gsLst>
                      <a:gs pos="0">
                        <a:srgbClr val="0683B8"/>
                      </a:gs>
                      <a:gs pos="100000">
                        <a:srgbClr val="7030A0"/>
                      </a:gs>
                    </a:gsLst>
                    <a:lin ang="18900044" scaled="0"/>
                  </a:gra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panose="020F0502020204030204"/>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6" name="Google Shape;195;p29"/>
                  <p:cNvSpPr/>
                  <p:nvPr/>
                </p:nvSpPr>
                <p:spPr>
                  <a:xfrm>
                    <a:off x="3775075" y="1373188"/>
                    <a:ext cx="228600" cy="125413"/>
                  </a:xfrm>
                  <a:custGeom>
                    <a:avLst/>
                    <a:gdLst/>
                    <a:ahLst/>
                    <a:cxnLst/>
                    <a:rect l="l" t="t" r="r" b="b"/>
                    <a:pathLst>
                      <a:path w="723" h="392" extrusionOk="0">
                        <a:moveTo>
                          <a:pt x="361" y="287"/>
                        </a:moveTo>
                        <a:lnTo>
                          <a:pt x="350" y="287"/>
                        </a:lnTo>
                        <a:lnTo>
                          <a:pt x="341" y="285"/>
                        </a:lnTo>
                        <a:lnTo>
                          <a:pt x="330" y="283"/>
                        </a:lnTo>
                        <a:lnTo>
                          <a:pt x="320" y="278"/>
                        </a:lnTo>
                        <a:lnTo>
                          <a:pt x="312" y="274"/>
                        </a:lnTo>
                        <a:lnTo>
                          <a:pt x="302" y="269"/>
                        </a:lnTo>
                        <a:lnTo>
                          <a:pt x="295" y="263"/>
                        </a:lnTo>
                        <a:lnTo>
                          <a:pt x="287" y="256"/>
                        </a:lnTo>
                        <a:lnTo>
                          <a:pt x="281" y="248"/>
                        </a:lnTo>
                        <a:lnTo>
                          <a:pt x="274" y="241"/>
                        </a:lnTo>
                        <a:lnTo>
                          <a:pt x="269" y="232"/>
                        </a:lnTo>
                        <a:lnTo>
                          <a:pt x="265" y="223"/>
                        </a:lnTo>
                        <a:lnTo>
                          <a:pt x="260" y="213"/>
                        </a:lnTo>
                        <a:lnTo>
                          <a:pt x="258" y="203"/>
                        </a:lnTo>
                        <a:lnTo>
                          <a:pt x="257" y="192"/>
                        </a:lnTo>
                        <a:lnTo>
                          <a:pt x="256" y="182"/>
                        </a:lnTo>
                        <a:lnTo>
                          <a:pt x="257" y="171"/>
                        </a:lnTo>
                        <a:lnTo>
                          <a:pt x="258" y="160"/>
                        </a:lnTo>
                        <a:lnTo>
                          <a:pt x="260" y="151"/>
                        </a:lnTo>
                        <a:lnTo>
                          <a:pt x="265" y="141"/>
                        </a:lnTo>
                        <a:lnTo>
                          <a:pt x="269" y="131"/>
                        </a:lnTo>
                        <a:lnTo>
                          <a:pt x="274" y="123"/>
                        </a:lnTo>
                        <a:lnTo>
                          <a:pt x="281" y="115"/>
                        </a:lnTo>
                        <a:lnTo>
                          <a:pt x="287" y="108"/>
                        </a:lnTo>
                        <a:lnTo>
                          <a:pt x="295" y="100"/>
                        </a:lnTo>
                        <a:lnTo>
                          <a:pt x="302" y="95"/>
                        </a:lnTo>
                        <a:lnTo>
                          <a:pt x="312" y="90"/>
                        </a:lnTo>
                        <a:lnTo>
                          <a:pt x="320" y="84"/>
                        </a:lnTo>
                        <a:lnTo>
                          <a:pt x="330" y="81"/>
                        </a:lnTo>
                        <a:lnTo>
                          <a:pt x="341" y="79"/>
                        </a:lnTo>
                        <a:lnTo>
                          <a:pt x="350" y="77"/>
                        </a:lnTo>
                        <a:lnTo>
                          <a:pt x="361" y="77"/>
                        </a:lnTo>
                        <a:lnTo>
                          <a:pt x="372" y="77"/>
                        </a:lnTo>
                        <a:lnTo>
                          <a:pt x="383" y="79"/>
                        </a:lnTo>
                        <a:lnTo>
                          <a:pt x="392" y="81"/>
                        </a:lnTo>
                        <a:lnTo>
                          <a:pt x="403" y="84"/>
                        </a:lnTo>
                        <a:lnTo>
                          <a:pt x="412" y="90"/>
                        </a:lnTo>
                        <a:lnTo>
                          <a:pt x="420" y="95"/>
                        </a:lnTo>
                        <a:lnTo>
                          <a:pt x="429" y="100"/>
                        </a:lnTo>
                        <a:lnTo>
                          <a:pt x="436" y="108"/>
                        </a:lnTo>
                        <a:lnTo>
                          <a:pt x="443" y="115"/>
                        </a:lnTo>
                        <a:lnTo>
                          <a:pt x="449" y="123"/>
                        </a:lnTo>
                        <a:lnTo>
                          <a:pt x="454" y="131"/>
                        </a:lnTo>
                        <a:lnTo>
                          <a:pt x="459" y="141"/>
                        </a:lnTo>
                        <a:lnTo>
                          <a:pt x="462" y="151"/>
                        </a:lnTo>
                        <a:lnTo>
                          <a:pt x="465" y="160"/>
                        </a:lnTo>
                        <a:lnTo>
                          <a:pt x="466" y="171"/>
                        </a:lnTo>
                        <a:lnTo>
                          <a:pt x="467" y="182"/>
                        </a:lnTo>
                        <a:lnTo>
                          <a:pt x="466" y="192"/>
                        </a:lnTo>
                        <a:lnTo>
                          <a:pt x="465" y="203"/>
                        </a:lnTo>
                        <a:lnTo>
                          <a:pt x="462" y="213"/>
                        </a:lnTo>
                        <a:lnTo>
                          <a:pt x="459" y="223"/>
                        </a:lnTo>
                        <a:lnTo>
                          <a:pt x="454" y="232"/>
                        </a:lnTo>
                        <a:lnTo>
                          <a:pt x="449" y="241"/>
                        </a:lnTo>
                        <a:lnTo>
                          <a:pt x="443" y="248"/>
                        </a:lnTo>
                        <a:lnTo>
                          <a:pt x="436" y="256"/>
                        </a:lnTo>
                        <a:lnTo>
                          <a:pt x="429" y="263"/>
                        </a:lnTo>
                        <a:lnTo>
                          <a:pt x="420" y="269"/>
                        </a:lnTo>
                        <a:lnTo>
                          <a:pt x="412" y="274"/>
                        </a:lnTo>
                        <a:lnTo>
                          <a:pt x="403" y="278"/>
                        </a:lnTo>
                        <a:lnTo>
                          <a:pt x="392" y="283"/>
                        </a:lnTo>
                        <a:lnTo>
                          <a:pt x="383" y="285"/>
                        </a:lnTo>
                        <a:lnTo>
                          <a:pt x="372" y="287"/>
                        </a:lnTo>
                        <a:lnTo>
                          <a:pt x="361" y="287"/>
                        </a:lnTo>
                        <a:lnTo>
                          <a:pt x="361" y="287"/>
                        </a:lnTo>
                        <a:close/>
                        <a:moveTo>
                          <a:pt x="106" y="152"/>
                        </a:moveTo>
                        <a:lnTo>
                          <a:pt x="96" y="151"/>
                        </a:lnTo>
                        <a:lnTo>
                          <a:pt x="88" y="149"/>
                        </a:lnTo>
                        <a:lnTo>
                          <a:pt x="80" y="144"/>
                        </a:lnTo>
                        <a:lnTo>
                          <a:pt x="74" y="139"/>
                        </a:lnTo>
                        <a:lnTo>
                          <a:pt x="68" y="131"/>
                        </a:lnTo>
                        <a:lnTo>
                          <a:pt x="64" y="124"/>
                        </a:lnTo>
                        <a:lnTo>
                          <a:pt x="61" y="115"/>
                        </a:lnTo>
                        <a:lnTo>
                          <a:pt x="61" y="107"/>
                        </a:lnTo>
                        <a:lnTo>
                          <a:pt x="61" y="97"/>
                        </a:lnTo>
                        <a:lnTo>
                          <a:pt x="64" y="88"/>
                        </a:lnTo>
                        <a:lnTo>
                          <a:pt x="68" y="81"/>
                        </a:lnTo>
                        <a:lnTo>
                          <a:pt x="74" y="74"/>
                        </a:lnTo>
                        <a:lnTo>
                          <a:pt x="80" y="69"/>
                        </a:lnTo>
                        <a:lnTo>
                          <a:pt x="88" y="65"/>
                        </a:lnTo>
                        <a:lnTo>
                          <a:pt x="96" y="63"/>
                        </a:lnTo>
                        <a:lnTo>
                          <a:pt x="106" y="62"/>
                        </a:lnTo>
                        <a:lnTo>
                          <a:pt x="114" y="63"/>
                        </a:lnTo>
                        <a:lnTo>
                          <a:pt x="123" y="65"/>
                        </a:lnTo>
                        <a:lnTo>
                          <a:pt x="131" y="69"/>
                        </a:lnTo>
                        <a:lnTo>
                          <a:pt x="137" y="74"/>
                        </a:lnTo>
                        <a:lnTo>
                          <a:pt x="143" y="81"/>
                        </a:lnTo>
                        <a:lnTo>
                          <a:pt x="147" y="88"/>
                        </a:lnTo>
                        <a:lnTo>
                          <a:pt x="150" y="97"/>
                        </a:lnTo>
                        <a:lnTo>
                          <a:pt x="151" y="107"/>
                        </a:lnTo>
                        <a:lnTo>
                          <a:pt x="150" y="115"/>
                        </a:lnTo>
                        <a:lnTo>
                          <a:pt x="148" y="124"/>
                        </a:lnTo>
                        <a:lnTo>
                          <a:pt x="143" y="131"/>
                        </a:lnTo>
                        <a:lnTo>
                          <a:pt x="137" y="139"/>
                        </a:lnTo>
                        <a:lnTo>
                          <a:pt x="131" y="144"/>
                        </a:lnTo>
                        <a:lnTo>
                          <a:pt x="123" y="149"/>
                        </a:lnTo>
                        <a:lnTo>
                          <a:pt x="114" y="151"/>
                        </a:lnTo>
                        <a:lnTo>
                          <a:pt x="106" y="152"/>
                        </a:lnTo>
                        <a:lnTo>
                          <a:pt x="106" y="152"/>
                        </a:lnTo>
                        <a:close/>
                        <a:moveTo>
                          <a:pt x="617" y="242"/>
                        </a:moveTo>
                        <a:lnTo>
                          <a:pt x="626" y="243"/>
                        </a:lnTo>
                        <a:lnTo>
                          <a:pt x="635" y="245"/>
                        </a:lnTo>
                        <a:lnTo>
                          <a:pt x="642" y="249"/>
                        </a:lnTo>
                        <a:lnTo>
                          <a:pt x="650" y="255"/>
                        </a:lnTo>
                        <a:lnTo>
                          <a:pt x="655" y="262"/>
                        </a:lnTo>
                        <a:lnTo>
                          <a:pt x="659" y="270"/>
                        </a:lnTo>
                        <a:lnTo>
                          <a:pt x="661" y="278"/>
                        </a:lnTo>
                        <a:lnTo>
                          <a:pt x="663" y="287"/>
                        </a:lnTo>
                        <a:lnTo>
                          <a:pt x="661" y="297"/>
                        </a:lnTo>
                        <a:lnTo>
                          <a:pt x="659" y="305"/>
                        </a:lnTo>
                        <a:lnTo>
                          <a:pt x="655" y="313"/>
                        </a:lnTo>
                        <a:lnTo>
                          <a:pt x="650" y="319"/>
                        </a:lnTo>
                        <a:lnTo>
                          <a:pt x="642" y="324"/>
                        </a:lnTo>
                        <a:lnTo>
                          <a:pt x="635" y="329"/>
                        </a:lnTo>
                        <a:lnTo>
                          <a:pt x="626" y="331"/>
                        </a:lnTo>
                        <a:lnTo>
                          <a:pt x="617" y="332"/>
                        </a:lnTo>
                        <a:lnTo>
                          <a:pt x="608" y="331"/>
                        </a:lnTo>
                        <a:lnTo>
                          <a:pt x="600" y="329"/>
                        </a:lnTo>
                        <a:lnTo>
                          <a:pt x="592" y="324"/>
                        </a:lnTo>
                        <a:lnTo>
                          <a:pt x="585" y="319"/>
                        </a:lnTo>
                        <a:lnTo>
                          <a:pt x="580" y="313"/>
                        </a:lnTo>
                        <a:lnTo>
                          <a:pt x="576" y="305"/>
                        </a:lnTo>
                        <a:lnTo>
                          <a:pt x="573" y="297"/>
                        </a:lnTo>
                        <a:lnTo>
                          <a:pt x="572" y="287"/>
                        </a:lnTo>
                        <a:lnTo>
                          <a:pt x="573" y="278"/>
                        </a:lnTo>
                        <a:lnTo>
                          <a:pt x="576" y="270"/>
                        </a:lnTo>
                        <a:lnTo>
                          <a:pt x="580" y="262"/>
                        </a:lnTo>
                        <a:lnTo>
                          <a:pt x="585" y="255"/>
                        </a:lnTo>
                        <a:lnTo>
                          <a:pt x="592" y="249"/>
                        </a:lnTo>
                        <a:lnTo>
                          <a:pt x="600" y="245"/>
                        </a:lnTo>
                        <a:lnTo>
                          <a:pt x="608" y="243"/>
                        </a:lnTo>
                        <a:lnTo>
                          <a:pt x="617" y="242"/>
                        </a:lnTo>
                        <a:close/>
                        <a:moveTo>
                          <a:pt x="391" y="392"/>
                        </a:moveTo>
                        <a:lnTo>
                          <a:pt x="663" y="392"/>
                        </a:lnTo>
                        <a:lnTo>
                          <a:pt x="669" y="392"/>
                        </a:lnTo>
                        <a:lnTo>
                          <a:pt x="674" y="391"/>
                        </a:lnTo>
                        <a:lnTo>
                          <a:pt x="681" y="390"/>
                        </a:lnTo>
                        <a:lnTo>
                          <a:pt x="686" y="388"/>
                        </a:lnTo>
                        <a:lnTo>
                          <a:pt x="691" y="386"/>
                        </a:lnTo>
                        <a:lnTo>
                          <a:pt x="697" y="382"/>
                        </a:lnTo>
                        <a:lnTo>
                          <a:pt x="701" y="379"/>
                        </a:lnTo>
                        <a:lnTo>
                          <a:pt x="705" y="375"/>
                        </a:lnTo>
                        <a:lnTo>
                          <a:pt x="709" y="371"/>
                        </a:lnTo>
                        <a:lnTo>
                          <a:pt x="713" y="366"/>
                        </a:lnTo>
                        <a:lnTo>
                          <a:pt x="715" y="361"/>
                        </a:lnTo>
                        <a:lnTo>
                          <a:pt x="718" y="356"/>
                        </a:lnTo>
                        <a:lnTo>
                          <a:pt x="720" y="350"/>
                        </a:lnTo>
                        <a:lnTo>
                          <a:pt x="721" y="345"/>
                        </a:lnTo>
                        <a:lnTo>
                          <a:pt x="723" y="338"/>
                        </a:lnTo>
                        <a:lnTo>
                          <a:pt x="723" y="332"/>
                        </a:lnTo>
                        <a:lnTo>
                          <a:pt x="723" y="62"/>
                        </a:lnTo>
                        <a:lnTo>
                          <a:pt x="723" y="55"/>
                        </a:lnTo>
                        <a:lnTo>
                          <a:pt x="721" y="49"/>
                        </a:lnTo>
                        <a:lnTo>
                          <a:pt x="720" y="43"/>
                        </a:lnTo>
                        <a:lnTo>
                          <a:pt x="718" y="38"/>
                        </a:lnTo>
                        <a:lnTo>
                          <a:pt x="715" y="33"/>
                        </a:lnTo>
                        <a:lnTo>
                          <a:pt x="713" y="27"/>
                        </a:lnTo>
                        <a:lnTo>
                          <a:pt x="709" y="23"/>
                        </a:lnTo>
                        <a:lnTo>
                          <a:pt x="705" y="19"/>
                        </a:lnTo>
                        <a:lnTo>
                          <a:pt x="701" y="14"/>
                        </a:lnTo>
                        <a:lnTo>
                          <a:pt x="697" y="11"/>
                        </a:lnTo>
                        <a:lnTo>
                          <a:pt x="691" y="8"/>
                        </a:lnTo>
                        <a:lnTo>
                          <a:pt x="686" y="6"/>
                        </a:lnTo>
                        <a:lnTo>
                          <a:pt x="681" y="4"/>
                        </a:lnTo>
                        <a:lnTo>
                          <a:pt x="674" y="3"/>
                        </a:lnTo>
                        <a:lnTo>
                          <a:pt x="669" y="2"/>
                        </a:lnTo>
                        <a:lnTo>
                          <a:pt x="663" y="2"/>
                        </a:lnTo>
                        <a:lnTo>
                          <a:pt x="61" y="0"/>
                        </a:lnTo>
                        <a:lnTo>
                          <a:pt x="54" y="2"/>
                        </a:lnTo>
                        <a:lnTo>
                          <a:pt x="48" y="3"/>
                        </a:lnTo>
                        <a:lnTo>
                          <a:pt x="43" y="4"/>
                        </a:lnTo>
                        <a:lnTo>
                          <a:pt x="37" y="6"/>
                        </a:lnTo>
                        <a:lnTo>
                          <a:pt x="32" y="8"/>
                        </a:lnTo>
                        <a:lnTo>
                          <a:pt x="27" y="11"/>
                        </a:lnTo>
                        <a:lnTo>
                          <a:pt x="22" y="14"/>
                        </a:lnTo>
                        <a:lnTo>
                          <a:pt x="18" y="19"/>
                        </a:lnTo>
                        <a:lnTo>
                          <a:pt x="14" y="23"/>
                        </a:lnTo>
                        <a:lnTo>
                          <a:pt x="10" y="27"/>
                        </a:lnTo>
                        <a:lnTo>
                          <a:pt x="7" y="33"/>
                        </a:lnTo>
                        <a:lnTo>
                          <a:pt x="5" y="38"/>
                        </a:lnTo>
                        <a:lnTo>
                          <a:pt x="3" y="43"/>
                        </a:lnTo>
                        <a:lnTo>
                          <a:pt x="2" y="49"/>
                        </a:lnTo>
                        <a:lnTo>
                          <a:pt x="1" y="55"/>
                        </a:lnTo>
                        <a:lnTo>
                          <a:pt x="0" y="62"/>
                        </a:lnTo>
                        <a:lnTo>
                          <a:pt x="0" y="304"/>
                        </a:lnTo>
                        <a:lnTo>
                          <a:pt x="22" y="299"/>
                        </a:lnTo>
                        <a:lnTo>
                          <a:pt x="46" y="294"/>
                        </a:lnTo>
                        <a:lnTo>
                          <a:pt x="68" y="291"/>
                        </a:lnTo>
                        <a:lnTo>
                          <a:pt x="90" y="290"/>
                        </a:lnTo>
                        <a:lnTo>
                          <a:pt x="126" y="288"/>
                        </a:lnTo>
                        <a:lnTo>
                          <a:pt x="151" y="287"/>
                        </a:lnTo>
                        <a:lnTo>
                          <a:pt x="172" y="288"/>
                        </a:lnTo>
                        <a:lnTo>
                          <a:pt x="206" y="289"/>
                        </a:lnTo>
                        <a:lnTo>
                          <a:pt x="225" y="291"/>
                        </a:lnTo>
                        <a:lnTo>
                          <a:pt x="244" y="293"/>
                        </a:lnTo>
                        <a:lnTo>
                          <a:pt x="266" y="297"/>
                        </a:lnTo>
                        <a:lnTo>
                          <a:pt x="286" y="300"/>
                        </a:lnTo>
                        <a:lnTo>
                          <a:pt x="306" y="305"/>
                        </a:lnTo>
                        <a:lnTo>
                          <a:pt x="326" y="312"/>
                        </a:lnTo>
                        <a:lnTo>
                          <a:pt x="344" y="318"/>
                        </a:lnTo>
                        <a:lnTo>
                          <a:pt x="360" y="327"/>
                        </a:lnTo>
                        <a:lnTo>
                          <a:pt x="366" y="332"/>
                        </a:lnTo>
                        <a:lnTo>
                          <a:pt x="373" y="337"/>
                        </a:lnTo>
                        <a:lnTo>
                          <a:pt x="378" y="343"/>
                        </a:lnTo>
                        <a:lnTo>
                          <a:pt x="383" y="349"/>
                        </a:lnTo>
                        <a:lnTo>
                          <a:pt x="387" y="356"/>
                        </a:lnTo>
                        <a:lnTo>
                          <a:pt x="389" y="362"/>
                        </a:lnTo>
                        <a:lnTo>
                          <a:pt x="391" y="369"/>
                        </a:lnTo>
                        <a:lnTo>
                          <a:pt x="391" y="377"/>
                        </a:lnTo>
                        <a:lnTo>
                          <a:pt x="391" y="392"/>
                        </a:lnTo>
                        <a:close/>
                      </a:path>
                    </a:pathLst>
                  </a:custGeom>
                  <a:gradFill>
                    <a:gsLst>
                      <a:gs pos="0">
                        <a:srgbClr val="0683B8"/>
                      </a:gs>
                      <a:gs pos="100000">
                        <a:srgbClr val="7030A0"/>
                      </a:gs>
                    </a:gsLst>
                    <a:lin ang="18900044" scaled="0"/>
                  </a:gra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panose="020F0502020204030204"/>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7" name="Google Shape;196;p29"/>
                  <p:cNvSpPr/>
                  <p:nvPr/>
                </p:nvSpPr>
                <p:spPr>
                  <a:xfrm>
                    <a:off x="3756025" y="1598613"/>
                    <a:ext cx="133350" cy="33338"/>
                  </a:xfrm>
                  <a:custGeom>
                    <a:avLst/>
                    <a:gdLst/>
                    <a:ahLst/>
                    <a:cxnLst/>
                    <a:rect l="l" t="t" r="r" b="b"/>
                    <a:pathLst>
                      <a:path w="421" h="104" extrusionOk="0">
                        <a:moveTo>
                          <a:pt x="0" y="0"/>
                        </a:moveTo>
                        <a:lnTo>
                          <a:pt x="0" y="44"/>
                        </a:lnTo>
                        <a:lnTo>
                          <a:pt x="1" y="48"/>
                        </a:lnTo>
                        <a:lnTo>
                          <a:pt x="2" y="52"/>
                        </a:lnTo>
                        <a:lnTo>
                          <a:pt x="3" y="54"/>
                        </a:lnTo>
                        <a:lnTo>
                          <a:pt x="5" y="56"/>
                        </a:lnTo>
                        <a:lnTo>
                          <a:pt x="5" y="57"/>
                        </a:lnTo>
                        <a:lnTo>
                          <a:pt x="6" y="59"/>
                        </a:lnTo>
                        <a:lnTo>
                          <a:pt x="8" y="62"/>
                        </a:lnTo>
                        <a:lnTo>
                          <a:pt x="11" y="65"/>
                        </a:lnTo>
                        <a:lnTo>
                          <a:pt x="11" y="65"/>
                        </a:lnTo>
                        <a:lnTo>
                          <a:pt x="13" y="65"/>
                        </a:lnTo>
                        <a:lnTo>
                          <a:pt x="20" y="70"/>
                        </a:lnTo>
                        <a:lnTo>
                          <a:pt x="31" y="76"/>
                        </a:lnTo>
                        <a:lnTo>
                          <a:pt x="31" y="76"/>
                        </a:lnTo>
                        <a:lnTo>
                          <a:pt x="32" y="77"/>
                        </a:lnTo>
                        <a:lnTo>
                          <a:pt x="36" y="79"/>
                        </a:lnTo>
                        <a:lnTo>
                          <a:pt x="41" y="80"/>
                        </a:lnTo>
                        <a:lnTo>
                          <a:pt x="44" y="81"/>
                        </a:lnTo>
                        <a:lnTo>
                          <a:pt x="45" y="81"/>
                        </a:lnTo>
                        <a:lnTo>
                          <a:pt x="49" y="83"/>
                        </a:lnTo>
                        <a:lnTo>
                          <a:pt x="53" y="84"/>
                        </a:lnTo>
                        <a:lnTo>
                          <a:pt x="58" y="85"/>
                        </a:lnTo>
                        <a:lnTo>
                          <a:pt x="61" y="86"/>
                        </a:lnTo>
                        <a:lnTo>
                          <a:pt x="64" y="87"/>
                        </a:lnTo>
                        <a:lnTo>
                          <a:pt x="66" y="87"/>
                        </a:lnTo>
                        <a:lnTo>
                          <a:pt x="82" y="92"/>
                        </a:lnTo>
                        <a:lnTo>
                          <a:pt x="98" y="95"/>
                        </a:lnTo>
                        <a:lnTo>
                          <a:pt x="115" y="97"/>
                        </a:lnTo>
                        <a:lnTo>
                          <a:pt x="133" y="99"/>
                        </a:lnTo>
                        <a:lnTo>
                          <a:pt x="166" y="102"/>
                        </a:lnTo>
                        <a:lnTo>
                          <a:pt x="197" y="104"/>
                        </a:lnTo>
                        <a:lnTo>
                          <a:pt x="203" y="104"/>
                        </a:lnTo>
                        <a:lnTo>
                          <a:pt x="211" y="104"/>
                        </a:lnTo>
                        <a:lnTo>
                          <a:pt x="217" y="104"/>
                        </a:lnTo>
                        <a:lnTo>
                          <a:pt x="225" y="104"/>
                        </a:lnTo>
                        <a:lnTo>
                          <a:pt x="255" y="102"/>
                        </a:lnTo>
                        <a:lnTo>
                          <a:pt x="289" y="99"/>
                        </a:lnTo>
                        <a:lnTo>
                          <a:pt x="306" y="97"/>
                        </a:lnTo>
                        <a:lnTo>
                          <a:pt x="322" y="95"/>
                        </a:lnTo>
                        <a:lnTo>
                          <a:pt x="340" y="92"/>
                        </a:lnTo>
                        <a:lnTo>
                          <a:pt x="356" y="87"/>
                        </a:lnTo>
                        <a:lnTo>
                          <a:pt x="358" y="87"/>
                        </a:lnTo>
                        <a:lnTo>
                          <a:pt x="360" y="86"/>
                        </a:lnTo>
                        <a:lnTo>
                          <a:pt x="364" y="85"/>
                        </a:lnTo>
                        <a:lnTo>
                          <a:pt x="368" y="84"/>
                        </a:lnTo>
                        <a:lnTo>
                          <a:pt x="372" y="83"/>
                        </a:lnTo>
                        <a:lnTo>
                          <a:pt x="376" y="81"/>
                        </a:lnTo>
                        <a:lnTo>
                          <a:pt x="378" y="81"/>
                        </a:lnTo>
                        <a:lnTo>
                          <a:pt x="379" y="80"/>
                        </a:lnTo>
                        <a:lnTo>
                          <a:pt x="385" y="79"/>
                        </a:lnTo>
                        <a:lnTo>
                          <a:pt x="390" y="77"/>
                        </a:lnTo>
                        <a:lnTo>
                          <a:pt x="390" y="76"/>
                        </a:lnTo>
                        <a:lnTo>
                          <a:pt x="391" y="76"/>
                        </a:lnTo>
                        <a:lnTo>
                          <a:pt x="401" y="70"/>
                        </a:lnTo>
                        <a:lnTo>
                          <a:pt x="409" y="65"/>
                        </a:lnTo>
                        <a:lnTo>
                          <a:pt x="409" y="65"/>
                        </a:lnTo>
                        <a:lnTo>
                          <a:pt x="409" y="65"/>
                        </a:lnTo>
                        <a:lnTo>
                          <a:pt x="413" y="62"/>
                        </a:lnTo>
                        <a:lnTo>
                          <a:pt x="416" y="59"/>
                        </a:lnTo>
                        <a:lnTo>
                          <a:pt x="417" y="57"/>
                        </a:lnTo>
                        <a:lnTo>
                          <a:pt x="417" y="56"/>
                        </a:lnTo>
                        <a:lnTo>
                          <a:pt x="419" y="54"/>
                        </a:lnTo>
                        <a:lnTo>
                          <a:pt x="420" y="52"/>
                        </a:lnTo>
                        <a:lnTo>
                          <a:pt x="421" y="48"/>
                        </a:lnTo>
                        <a:lnTo>
                          <a:pt x="421" y="44"/>
                        </a:lnTo>
                        <a:lnTo>
                          <a:pt x="421" y="0"/>
                        </a:lnTo>
                        <a:lnTo>
                          <a:pt x="410" y="4"/>
                        </a:lnTo>
                        <a:lnTo>
                          <a:pt x="399" y="7"/>
                        </a:lnTo>
                        <a:lnTo>
                          <a:pt x="386" y="10"/>
                        </a:lnTo>
                        <a:lnTo>
                          <a:pt x="373" y="13"/>
                        </a:lnTo>
                        <a:lnTo>
                          <a:pt x="344" y="19"/>
                        </a:lnTo>
                        <a:lnTo>
                          <a:pt x="314" y="23"/>
                        </a:lnTo>
                        <a:lnTo>
                          <a:pt x="284" y="25"/>
                        </a:lnTo>
                        <a:lnTo>
                          <a:pt x="256" y="27"/>
                        </a:lnTo>
                        <a:lnTo>
                          <a:pt x="231" y="28"/>
                        </a:lnTo>
                        <a:lnTo>
                          <a:pt x="211" y="28"/>
                        </a:lnTo>
                        <a:lnTo>
                          <a:pt x="191" y="28"/>
                        </a:lnTo>
                        <a:lnTo>
                          <a:pt x="166" y="27"/>
                        </a:lnTo>
                        <a:lnTo>
                          <a:pt x="138" y="25"/>
                        </a:lnTo>
                        <a:lnTo>
                          <a:pt x="108" y="23"/>
                        </a:lnTo>
                        <a:lnTo>
                          <a:pt x="78" y="19"/>
                        </a:lnTo>
                        <a:lnTo>
                          <a:pt x="49" y="13"/>
                        </a:lnTo>
                        <a:lnTo>
                          <a:pt x="35" y="10"/>
                        </a:lnTo>
                        <a:lnTo>
                          <a:pt x="22" y="7"/>
                        </a:lnTo>
                        <a:lnTo>
                          <a:pt x="10" y="4"/>
                        </a:lnTo>
                        <a:lnTo>
                          <a:pt x="0" y="0"/>
                        </a:lnTo>
                        <a:close/>
                      </a:path>
                    </a:pathLst>
                  </a:custGeom>
                  <a:gradFill>
                    <a:gsLst>
                      <a:gs pos="0">
                        <a:srgbClr val="0683B8"/>
                      </a:gs>
                      <a:gs pos="100000">
                        <a:srgbClr val="7030A0"/>
                      </a:gs>
                    </a:gsLst>
                    <a:lin ang="18900044" scaled="0"/>
                  </a:gra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panose="020F0502020204030204"/>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8" name="Google Shape;197;p29"/>
                  <p:cNvSpPr/>
                  <p:nvPr/>
                </p:nvSpPr>
                <p:spPr>
                  <a:xfrm>
                    <a:off x="3756025" y="1474788"/>
                    <a:ext cx="133350" cy="28575"/>
                  </a:xfrm>
                  <a:custGeom>
                    <a:avLst/>
                    <a:gdLst/>
                    <a:ahLst/>
                    <a:cxnLst/>
                    <a:rect l="l" t="t" r="r" b="b"/>
                    <a:pathLst>
                      <a:path w="420" h="90" extrusionOk="0">
                        <a:moveTo>
                          <a:pt x="420" y="58"/>
                        </a:moveTo>
                        <a:lnTo>
                          <a:pt x="419" y="55"/>
                        </a:lnTo>
                        <a:lnTo>
                          <a:pt x="418" y="50"/>
                        </a:lnTo>
                        <a:lnTo>
                          <a:pt x="416" y="47"/>
                        </a:lnTo>
                        <a:lnTo>
                          <a:pt x="413" y="44"/>
                        </a:lnTo>
                        <a:lnTo>
                          <a:pt x="406" y="37"/>
                        </a:lnTo>
                        <a:lnTo>
                          <a:pt x="397" y="32"/>
                        </a:lnTo>
                        <a:lnTo>
                          <a:pt x="386" y="27"/>
                        </a:lnTo>
                        <a:lnTo>
                          <a:pt x="374" y="22"/>
                        </a:lnTo>
                        <a:lnTo>
                          <a:pt x="360" y="18"/>
                        </a:lnTo>
                        <a:lnTo>
                          <a:pt x="345" y="14"/>
                        </a:lnTo>
                        <a:lnTo>
                          <a:pt x="313" y="9"/>
                        </a:lnTo>
                        <a:lnTo>
                          <a:pt x="277" y="3"/>
                        </a:lnTo>
                        <a:lnTo>
                          <a:pt x="243" y="1"/>
                        </a:lnTo>
                        <a:lnTo>
                          <a:pt x="210" y="0"/>
                        </a:lnTo>
                        <a:lnTo>
                          <a:pt x="172" y="1"/>
                        </a:lnTo>
                        <a:lnTo>
                          <a:pt x="133" y="4"/>
                        </a:lnTo>
                        <a:lnTo>
                          <a:pt x="113" y="7"/>
                        </a:lnTo>
                        <a:lnTo>
                          <a:pt x="94" y="11"/>
                        </a:lnTo>
                        <a:lnTo>
                          <a:pt x="76" y="14"/>
                        </a:lnTo>
                        <a:lnTo>
                          <a:pt x="59" y="18"/>
                        </a:lnTo>
                        <a:lnTo>
                          <a:pt x="59" y="18"/>
                        </a:lnTo>
                        <a:lnTo>
                          <a:pt x="55" y="19"/>
                        </a:lnTo>
                        <a:lnTo>
                          <a:pt x="52" y="20"/>
                        </a:lnTo>
                        <a:lnTo>
                          <a:pt x="48" y="21"/>
                        </a:lnTo>
                        <a:lnTo>
                          <a:pt x="44" y="22"/>
                        </a:lnTo>
                        <a:lnTo>
                          <a:pt x="43" y="24"/>
                        </a:lnTo>
                        <a:lnTo>
                          <a:pt x="40" y="24"/>
                        </a:lnTo>
                        <a:lnTo>
                          <a:pt x="35" y="26"/>
                        </a:lnTo>
                        <a:lnTo>
                          <a:pt x="31" y="28"/>
                        </a:lnTo>
                        <a:lnTo>
                          <a:pt x="30" y="28"/>
                        </a:lnTo>
                        <a:lnTo>
                          <a:pt x="30" y="28"/>
                        </a:lnTo>
                        <a:lnTo>
                          <a:pt x="19" y="33"/>
                        </a:lnTo>
                        <a:lnTo>
                          <a:pt x="12" y="40"/>
                        </a:lnTo>
                        <a:lnTo>
                          <a:pt x="10" y="40"/>
                        </a:lnTo>
                        <a:lnTo>
                          <a:pt x="10" y="40"/>
                        </a:lnTo>
                        <a:lnTo>
                          <a:pt x="7" y="43"/>
                        </a:lnTo>
                        <a:lnTo>
                          <a:pt x="5" y="46"/>
                        </a:lnTo>
                        <a:lnTo>
                          <a:pt x="4" y="47"/>
                        </a:lnTo>
                        <a:lnTo>
                          <a:pt x="4" y="48"/>
                        </a:lnTo>
                        <a:lnTo>
                          <a:pt x="2" y="50"/>
                        </a:lnTo>
                        <a:lnTo>
                          <a:pt x="1" y="52"/>
                        </a:lnTo>
                        <a:lnTo>
                          <a:pt x="0" y="56"/>
                        </a:lnTo>
                        <a:lnTo>
                          <a:pt x="0" y="58"/>
                        </a:lnTo>
                        <a:lnTo>
                          <a:pt x="8" y="63"/>
                        </a:lnTo>
                        <a:lnTo>
                          <a:pt x="22" y="68"/>
                        </a:lnTo>
                        <a:lnTo>
                          <a:pt x="43" y="74"/>
                        </a:lnTo>
                        <a:lnTo>
                          <a:pt x="67" y="78"/>
                        </a:lnTo>
                        <a:lnTo>
                          <a:pt x="96" y="84"/>
                        </a:lnTo>
                        <a:lnTo>
                          <a:pt x="131" y="87"/>
                        </a:lnTo>
                        <a:lnTo>
                          <a:pt x="168" y="90"/>
                        </a:lnTo>
                        <a:lnTo>
                          <a:pt x="210" y="90"/>
                        </a:lnTo>
                        <a:lnTo>
                          <a:pt x="251" y="90"/>
                        </a:lnTo>
                        <a:lnTo>
                          <a:pt x="289" y="87"/>
                        </a:lnTo>
                        <a:lnTo>
                          <a:pt x="323" y="84"/>
                        </a:lnTo>
                        <a:lnTo>
                          <a:pt x="353" y="78"/>
                        </a:lnTo>
                        <a:lnTo>
                          <a:pt x="377" y="74"/>
                        </a:lnTo>
                        <a:lnTo>
                          <a:pt x="398" y="68"/>
                        </a:lnTo>
                        <a:lnTo>
                          <a:pt x="412" y="62"/>
                        </a:lnTo>
                        <a:lnTo>
                          <a:pt x="420" y="58"/>
                        </a:lnTo>
                        <a:close/>
                      </a:path>
                    </a:pathLst>
                  </a:custGeom>
                  <a:gradFill>
                    <a:gsLst>
                      <a:gs pos="0">
                        <a:srgbClr val="0683B8"/>
                      </a:gs>
                      <a:gs pos="100000">
                        <a:srgbClr val="7030A0"/>
                      </a:gs>
                    </a:gsLst>
                    <a:lin ang="18900044" scaled="0"/>
                  </a:gra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panose="020F0502020204030204"/>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9" name="Google Shape;198;p29"/>
                  <p:cNvSpPr/>
                  <p:nvPr/>
                </p:nvSpPr>
                <p:spPr>
                  <a:xfrm>
                    <a:off x="3756025" y="1503363"/>
                    <a:ext cx="133350" cy="23813"/>
                  </a:xfrm>
                  <a:custGeom>
                    <a:avLst/>
                    <a:gdLst/>
                    <a:ahLst/>
                    <a:cxnLst/>
                    <a:rect l="l" t="t" r="r" b="b"/>
                    <a:pathLst>
                      <a:path w="421" h="75" extrusionOk="0">
                        <a:moveTo>
                          <a:pt x="0" y="0"/>
                        </a:moveTo>
                        <a:lnTo>
                          <a:pt x="0" y="42"/>
                        </a:lnTo>
                        <a:lnTo>
                          <a:pt x="8" y="46"/>
                        </a:lnTo>
                        <a:lnTo>
                          <a:pt x="22" y="52"/>
                        </a:lnTo>
                        <a:lnTo>
                          <a:pt x="43" y="57"/>
                        </a:lnTo>
                        <a:lnTo>
                          <a:pt x="67" y="62"/>
                        </a:lnTo>
                        <a:lnTo>
                          <a:pt x="97" y="68"/>
                        </a:lnTo>
                        <a:lnTo>
                          <a:pt x="130" y="71"/>
                        </a:lnTo>
                        <a:lnTo>
                          <a:pt x="169" y="74"/>
                        </a:lnTo>
                        <a:lnTo>
                          <a:pt x="211" y="75"/>
                        </a:lnTo>
                        <a:lnTo>
                          <a:pt x="253" y="74"/>
                        </a:lnTo>
                        <a:lnTo>
                          <a:pt x="290" y="71"/>
                        </a:lnTo>
                        <a:lnTo>
                          <a:pt x="325" y="68"/>
                        </a:lnTo>
                        <a:lnTo>
                          <a:pt x="355" y="62"/>
                        </a:lnTo>
                        <a:lnTo>
                          <a:pt x="379" y="57"/>
                        </a:lnTo>
                        <a:lnTo>
                          <a:pt x="399" y="52"/>
                        </a:lnTo>
                        <a:lnTo>
                          <a:pt x="414" y="46"/>
                        </a:lnTo>
                        <a:lnTo>
                          <a:pt x="421" y="42"/>
                        </a:lnTo>
                        <a:lnTo>
                          <a:pt x="421" y="0"/>
                        </a:lnTo>
                        <a:lnTo>
                          <a:pt x="410" y="4"/>
                        </a:lnTo>
                        <a:lnTo>
                          <a:pt x="399" y="8"/>
                        </a:lnTo>
                        <a:lnTo>
                          <a:pt x="386" y="12"/>
                        </a:lnTo>
                        <a:lnTo>
                          <a:pt x="373" y="14"/>
                        </a:lnTo>
                        <a:lnTo>
                          <a:pt x="344" y="19"/>
                        </a:lnTo>
                        <a:lnTo>
                          <a:pt x="314" y="24"/>
                        </a:lnTo>
                        <a:lnTo>
                          <a:pt x="284" y="27"/>
                        </a:lnTo>
                        <a:lnTo>
                          <a:pt x="256" y="28"/>
                        </a:lnTo>
                        <a:lnTo>
                          <a:pt x="231" y="29"/>
                        </a:lnTo>
                        <a:lnTo>
                          <a:pt x="211" y="30"/>
                        </a:lnTo>
                        <a:lnTo>
                          <a:pt x="191" y="29"/>
                        </a:lnTo>
                        <a:lnTo>
                          <a:pt x="166" y="28"/>
                        </a:lnTo>
                        <a:lnTo>
                          <a:pt x="138" y="27"/>
                        </a:lnTo>
                        <a:lnTo>
                          <a:pt x="108" y="24"/>
                        </a:lnTo>
                        <a:lnTo>
                          <a:pt x="78" y="19"/>
                        </a:lnTo>
                        <a:lnTo>
                          <a:pt x="49" y="15"/>
                        </a:lnTo>
                        <a:lnTo>
                          <a:pt x="35" y="12"/>
                        </a:lnTo>
                        <a:lnTo>
                          <a:pt x="22" y="8"/>
                        </a:lnTo>
                        <a:lnTo>
                          <a:pt x="10" y="4"/>
                        </a:lnTo>
                        <a:lnTo>
                          <a:pt x="0" y="0"/>
                        </a:lnTo>
                        <a:lnTo>
                          <a:pt x="0" y="0"/>
                        </a:lnTo>
                        <a:close/>
                      </a:path>
                    </a:pathLst>
                  </a:custGeom>
                  <a:gradFill>
                    <a:gsLst>
                      <a:gs pos="0">
                        <a:srgbClr val="0683B8"/>
                      </a:gs>
                      <a:gs pos="100000">
                        <a:srgbClr val="7030A0"/>
                      </a:gs>
                    </a:gsLst>
                    <a:lin ang="18900044" scaled="0"/>
                  </a:gra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panose="020F0502020204030204"/>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80" name="Google Shape;199;p29"/>
                  <p:cNvSpPr/>
                  <p:nvPr/>
                </p:nvSpPr>
                <p:spPr>
                  <a:xfrm>
                    <a:off x="3756025" y="1574800"/>
                    <a:ext cx="133350" cy="23813"/>
                  </a:xfrm>
                  <a:custGeom>
                    <a:avLst/>
                    <a:gdLst/>
                    <a:ahLst/>
                    <a:cxnLst/>
                    <a:rect l="l" t="t" r="r" b="b"/>
                    <a:pathLst>
                      <a:path w="421" h="75" extrusionOk="0">
                        <a:moveTo>
                          <a:pt x="0" y="0"/>
                        </a:moveTo>
                        <a:lnTo>
                          <a:pt x="0" y="42"/>
                        </a:lnTo>
                        <a:lnTo>
                          <a:pt x="8" y="48"/>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8"/>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1"/>
                        </a:lnTo>
                        <a:lnTo>
                          <a:pt x="0" y="0"/>
                        </a:lnTo>
                        <a:close/>
                      </a:path>
                    </a:pathLst>
                  </a:custGeom>
                  <a:gradFill>
                    <a:gsLst>
                      <a:gs pos="0">
                        <a:srgbClr val="0683B8"/>
                      </a:gs>
                      <a:gs pos="100000">
                        <a:srgbClr val="7030A0"/>
                      </a:gs>
                    </a:gsLst>
                    <a:lin ang="18900044" scaled="0"/>
                  </a:gra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panose="020F0502020204030204"/>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81" name="Google Shape;200;p29"/>
                  <p:cNvSpPr/>
                  <p:nvPr/>
                </p:nvSpPr>
                <p:spPr>
                  <a:xfrm>
                    <a:off x="3756025" y="1550988"/>
                    <a:ext cx="133350" cy="23813"/>
                  </a:xfrm>
                  <a:custGeom>
                    <a:avLst/>
                    <a:gdLst/>
                    <a:ahLst/>
                    <a:cxnLst/>
                    <a:rect l="l" t="t" r="r" b="b"/>
                    <a:pathLst>
                      <a:path w="421" h="75" extrusionOk="0">
                        <a:moveTo>
                          <a:pt x="0" y="0"/>
                        </a:moveTo>
                        <a:lnTo>
                          <a:pt x="0" y="42"/>
                        </a:lnTo>
                        <a:lnTo>
                          <a:pt x="8" y="47"/>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7"/>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0"/>
                        </a:lnTo>
                        <a:close/>
                      </a:path>
                    </a:pathLst>
                  </a:custGeom>
                  <a:gradFill>
                    <a:gsLst>
                      <a:gs pos="0">
                        <a:srgbClr val="0683B8"/>
                      </a:gs>
                      <a:gs pos="100000">
                        <a:srgbClr val="7030A0"/>
                      </a:gs>
                    </a:gsLst>
                    <a:lin ang="18900044" scaled="0"/>
                  </a:gra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panose="020F0502020204030204"/>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82" name="Google Shape;201;p29"/>
                  <p:cNvSpPr/>
                  <p:nvPr/>
                </p:nvSpPr>
                <p:spPr>
                  <a:xfrm>
                    <a:off x="3756025" y="1527175"/>
                    <a:ext cx="133350" cy="23813"/>
                  </a:xfrm>
                  <a:custGeom>
                    <a:avLst/>
                    <a:gdLst/>
                    <a:ahLst/>
                    <a:cxnLst/>
                    <a:rect l="l" t="t" r="r" b="b"/>
                    <a:pathLst>
                      <a:path w="421" h="75" extrusionOk="0">
                        <a:moveTo>
                          <a:pt x="0" y="0"/>
                        </a:moveTo>
                        <a:lnTo>
                          <a:pt x="0" y="42"/>
                        </a:lnTo>
                        <a:lnTo>
                          <a:pt x="8" y="46"/>
                        </a:lnTo>
                        <a:lnTo>
                          <a:pt x="22" y="52"/>
                        </a:lnTo>
                        <a:lnTo>
                          <a:pt x="43" y="58"/>
                        </a:lnTo>
                        <a:lnTo>
                          <a:pt x="67" y="63"/>
                        </a:lnTo>
                        <a:lnTo>
                          <a:pt x="97" y="68"/>
                        </a:lnTo>
                        <a:lnTo>
                          <a:pt x="130" y="72"/>
                        </a:lnTo>
                        <a:lnTo>
                          <a:pt x="169" y="74"/>
                        </a:lnTo>
                        <a:lnTo>
                          <a:pt x="211" y="75"/>
                        </a:lnTo>
                        <a:lnTo>
                          <a:pt x="253" y="74"/>
                        </a:lnTo>
                        <a:lnTo>
                          <a:pt x="290" y="72"/>
                        </a:lnTo>
                        <a:lnTo>
                          <a:pt x="325" y="68"/>
                        </a:lnTo>
                        <a:lnTo>
                          <a:pt x="355" y="63"/>
                        </a:lnTo>
                        <a:lnTo>
                          <a:pt x="379" y="58"/>
                        </a:lnTo>
                        <a:lnTo>
                          <a:pt x="399" y="52"/>
                        </a:lnTo>
                        <a:lnTo>
                          <a:pt x="414" y="47"/>
                        </a:lnTo>
                        <a:lnTo>
                          <a:pt x="421" y="42"/>
                        </a:lnTo>
                        <a:lnTo>
                          <a:pt x="421" y="0"/>
                        </a:lnTo>
                        <a:lnTo>
                          <a:pt x="410" y="4"/>
                        </a:lnTo>
                        <a:lnTo>
                          <a:pt x="399" y="9"/>
                        </a:lnTo>
                        <a:lnTo>
                          <a:pt x="386" y="12"/>
                        </a:lnTo>
                        <a:lnTo>
                          <a:pt x="373" y="15"/>
                        </a:lnTo>
                        <a:lnTo>
                          <a:pt x="344" y="19"/>
                        </a:lnTo>
                        <a:lnTo>
                          <a:pt x="314" y="24"/>
                        </a:lnTo>
                        <a:lnTo>
                          <a:pt x="284" y="27"/>
                        </a:lnTo>
                        <a:lnTo>
                          <a:pt x="256" y="29"/>
                        </a:lnTo>
                        <a:lnTo>
                          <a:pt x="231" y="29"/>
                        </a:lnTo>
                        <a:lnTo>
                          <a:pt x="211" y="30"/>
                        </a:lnTo>
                        <a:lnTo>
                          <a:pt x="191" y="29"/>
                        </a:lnTo>
                        <a:lnTo>
                          <a:pt x="166" y="28"/>
                        </a:lnTo>
                        <a:lnTo>
                          <a:pt x="138" y="27"/>
                        </a:lnTo>
                        <a:lnTo>
                          <a:pt x="108" y="24"/>
                        </a:lnTo>
                        <a:lnTo>
                          <a:pt x="78" y="19"/>
                        </a:lnTo>
                        <a:lnTo>
                          <a:pt x="49" y="15"/>
                        </a:lnTo>
                        <a:lnTo>
                          <a:pt x="35" y="12"/>
                        </a:lnTo>
                        <a:lnTo>
                          <a:pt x="22" y="9"/>
                        </a:lnTo>
                        <a:lnTo>
                          <a:pt x="10" y="4"/>
                        </a:lnTo>
                        <a:lnTo>
                          <a:pt x="0" y="0"/>
                        </a:lnTo>
                        <a:close/>
                      </a:path>
                    </a:pathLst>
                  </a:custGeom>
                  <a:gradFill>
                    <a:gsLst>
                      <a:gs pos="0">
                        <a:srgbClr val="0683B8"/>
                      </a:gs>
                      <a:gs pos="100000">
                        <a:srgbClr val="7030A0"/>
                      </a:gs>
                    </a:gsLst>
                    <a:lin ang="18900044" scaled="0"/>
                  </a:gra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panose="020F0502020204030204"/>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
            <p:nvSpPr>
              <p:cNvPr id="72" name="Google Shape;223;p29"/>
              <p:cNvSpPr/>
              <p:nvPr/>
            </p:nvSpPr>
            <p:spPr>
              <a:xfrm>
                <a:off x="3858715" y="2436571"/>
                <a:ext cx="1607100" cy="438600"/>
              </a:xfrm>
              <a:prstGeom prst="rect">
                <a:avLst/>
              </a:prstGeom>
              <a:noFill/>
              <a:ln>
                <a:noFill/>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200"/>
                  <a:buFont typeface="Quattrocento Sans" panose="020B0502050000020003"/>
                  <a:buNone/>
                  <a:tabLst/>
                  <a:defRPr/>
                </a:pPr>
                <a:r>
                  <a:rPr kumimoji="0" lang="en-GB" sz="1200" b="1" i="0" u="none" strike="noStrike" kern="0" cap="none" spc="0" normalizeH="0" baseline="0" noProof="0" dirty="0">
                    <a:ln>
                      <a:noFill/>
                    </a:ln>
                    <a:effectLst/>
                    <a:uLnTx/>
                    <a:uFillTx/>
                    <a:latin typeface="Quattrocento Sans" panose="020B0502050000020003"/>
                    <a:ea typeface="Quattrocento Sans" panose="020B0502050000020003"/>
                    <a:cs typeface="Quattrocento Sans" panose="020B0502050000020003"/>
                    <a:sym typeface="Quattrocento Sans" panose="020B0502050000020003"/>
                  </a:rPr>
                  <a:t>Two hourly estimated voter turnout</a:t>
                </a:r>
                <a:endParaRPr kumimoji="0" sz="1100" b="0" i="0" u="none" strike="noStrike" kern="0" cap="none" spc="0" normalizeH="0" baseline="0" noProof="0">
                  <a:ln>
                    <a:noFill/>
                  </a:ln>
                  <a:effectLst/>
                  <a:uLnTx/>
                  <a:uFillTx/>
                  <a:latin typeface="Arial" panose="020B0604020202020204"/>
                  <a:cs typeface="Arial" panose="020B0604020202020204"/>
                  <a:sym typeface="Arial" panose="020B0604020202020204"/>
                </a:endParaRPr>
              </a:p>
            </p:txBody>
          </p:sp>
        </p:gr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VOTER TURNOUT : DATA ENTRY CYCLE</a:t>
            </a:r>
            <a:endParaRPr lang="en-US" sz="1900" b="1" dirty="0"/>
          </a:p>
        </p:txBody>
      </p:sp>
      <p:grpSp>
        <p:nvGrpSpPr>
          <p:cNvPr id="84" name="Group 83"/>
          <p:cNvGrpSpPr/>
          <p:nvPr/>
        </p:nvGrpSpPr>
        <p:grpSpPr>
          <a:xfrm>
            <a:off x="381001" y="1047750"/>
            <a:ext cx="8458200" cy="2966425"/>
            <a:chOff x="870347" y="1205450"/>
            <a:chExt cx="7403307" cy="2966425"/>
          </a:xfrm>
        </p:grpSpPr>
        <p:grpSp>
          <p:nvGrpSpPr>
            <p:cNvPr id="85" name="Group 11"/>
            <p:cNvGrpSpPr/>
            <p:nvPr/>
          </p:nvGrpSpPr>
          <p:grpSpPr>
            <a:xfrm>
              <a:off x="870347" y="1205450"/>
              <a:ext cx="7403307" cy="1524001"/>
              <a:chOff x="870347" y="1205450"/>
              <a:chExt cx="7403307" cy="1524001"/>
            </a:xfrm>
          </p:grpSpPr>
          <p:sp>
            <p:nvSpPr>
              <p:cNvPr id="90" name="Google Shape;230;p30"/>
              <p:cNvSpPr/>
              <p:nvPr/>
            </p:nvSpPr>
            <p:spPr>
              <a:xfrm>
                <a:off x="870347" y="1209022"/>
                <a:ext cx="1644254" cy="1520429"/>
              </a:xfrm>
              <a:custGeom>
                <a:avLst/>
                <a:gdLst/>
                <a:ahLst/>
                <a:cxnLst/>
                <a:rect l="l" t="t" r="r" b="b"/>
                <a:pathLst>
                  <a:path w="983" h="905" extrusionOk="0">
                    <a:moveTo>
                      <a:pt x="530" y="0"/>
                    </a:moveTo>
                    <a:cubicBezTo>
                      <a:pt x="423" y="0"/>
                      <a:pt x="319" y="38"/>
                      <a:pt x="237" y="107"/>
                    </a:cubicBezTo>
                    <a:cubicBezTo>
                      <a:pt x="253" y="126"/>
                      <a:pt x="253" y="126"/>
                      <a:pt x="253" y="126"/>
                    </a:cubicBezTo>
                    <a:cubicBezTo>
                      <a:pt x="330" y="60"/>
                      <a:pt x="429" y="24"/>
                      <a:pt x="530" y="24"/>
                    </a:cubicBezTo>
                    <a:cubicBezTo>
                      <a:pt x="767" y="24"/>
                      <a:pt x="959" y="216"/>
                      <a:pt x="959" y="452"/>
                    </a:cubicBezTo>
                    <a:cubicBezTo>
                      <a:pt x="959" y="689"/>
                      <a:pt x="767" y="881"/>
                      <a:pt x="530" y="881"/>
                    </a:cubicBezTo>
                    <a:cubicBezTo>
                      <a:pt x="411" y="881"/>
                      <a:pt x="295" y="830"/>
                      <a:pt x="214" y="742"/>
                    </a:cubicBezTo>
                    <a:cubicBezTo>
                      <a:pt x="24" y="742"/>
                      <a:pt x="24" y="742"/>
                      <a:pt x="24" y="742"/>
                    </a:cubicBezTo>
                    <a:cubicBezTo>
                      <a:pt x="24" y="641"/>
                      <a:pt x="24" y="641"/>
                      <a:pt x="24" y="641"/>
                    </a:cubicBezTo>
                    <a:cubicBezTo>
                      <a:pt x="147" y="641"/>
                      <a:pt x="147" y="641"/>
                      <a:pt x="147" y="641"/>
                    </a:cubicBezTo>
                    <a:cubicBezTo>
                      <a:pt x="147" y="320"/>
                      <a:pt x="147" y="320"/>
                      <a:pt x="147" y="320"/>
                    </a:cubicBezTo>
                    <a:cubicBezTo>
                      <a:pt x="38" y="320"/>
                      <a:pt x="38" y="320"/>
                      <a:pt x="38" y="320"/>
                    </a:cubicBezTo>
                    <a:cubicBezTo>
                      <a:pt x="38" y="246"/>
                      <a:pt x="38" y="246"/>
                      <a:pt x="38" y="246"/>
                    </a:cubicBezTo>
                    <a:cubicBezTo>
                      <a:pt x="96" y="234"/>
                      <a:pt x="137" y="218"/>
                      <a:pt x="180" y="192"/>
                    </a:cubicBezTo>
                    <a:cubicBezTo>
                      <a:pt x="279" y="192"/>
                      <a:pt x="279" y="192"/>
                      <a:pt x="279" y="192"/>
                    </a:cubicBezTo>
                    <a:cubicBezTo>
                      <a:pt x="279" y="641"/>
                      <a:pt x="279" y="641"/>
                      <a:pt x="279" y="641"/>
                    </a:cubicBezTo>
                    <a:cubicBezTo>
                      <a:pt x="394" y="641"/>
                      <a:pt x="394" y="641"/>
                      <a:pt x="394" y="641"/>
                    </a:cubicBezTo>
                    <a:cubicBezTo>
                      <a:pt x="394" y="617"/>
                      <a:pt x="394" y="617"/>
                      <a:pt x="394" y="617"/>
                    </a:cubicBezTo>
                    <a:cubicBezTo>
                      <a:pt x="303" y="617"/>
                      <a:pt x="303" y="617"/>
                      <a:pt x="303" y="617"/>
                    </a:cubicBezTo>
                    <a:cubicBezTo>
                      <a:pt x="303" y="168"/>
                      <a:pt x="303" y="168"/>
                      <a:pt x="303" y="168"/>
                    </a:cubicBezTo>
                    <a:cubicBezTo>
                      <a:pt x="173" y="168"/>
                      <a:pt x="173" y="168"/>
                      <a:pt x="173" y="168"/>
                    </a:cubicBezTo>
                    <a:cubicBezTo>
                      <a:pt x="170" y="170"/>
                      <a:pt x="170" y="170"/>
                      <a:pt x="170" y="170"/>
                    </a:cubicBezTo>
                    <a:cubicBezTo>
                      <a:pt x="127" y="197"/>
                      <a:pt x="86" y="212"/>
                      <a:pt x="24" y="224"/>
                    </a:cubicBezTo>
                    <a:cubicBezTo>
                      <a:pt x="14" y="226"/>
                      <a:pt x="14" y="226"/>
                      <a:pt x="14" y="226"/>
                    </a:cubicBezTo>
                    <a:cubicBezTo>
                      <a:pt x="14" y="344"/>
                      <a:pt x="14" y="344"/>
                      <a:pt x="14" y="344"/>
                    </a:cubicBezTo>
                    <a:cubicBezTo>
                      <a:pt x="123" y="344"/>
                      <a:pt x="123" y="344"/>
                      <a:pt x="123" y="344"/>
                    </a:cubicBezTo>
                    <a:cubicBezTo>
                      <a:pt x="123" y="617"/>
                      <a:pt x="123" y="617"/>
                      <a:pt x="123" y="617"/>
                    </a:cubicBezTo>
                    <a:cubicBezTo>
                      <a:pt x="0" y="617"/>
                      <a:pt x="0" y="617"/>
                      <a:pt x="0" y="617"/>
                    </a:cubicBezTo>
                    <a:cubicBezTo>
                      <a:pt x="0" y="766"/>
                      <a:pt x="0" y="766"/>
                      <a:pt x="0" y="766"/>
                    </a:cubicBezTo>
                    <a:cubicBezTo>
                      <a:pt x="204" y="766"/>
                      <a:pt x="204" y="766"/>
                      <a:pt x="204" y="766"/>
                    </a:cubicBezTo>
                    <a:cubicBezTo>
                      <a:pt x="289" y="854"/>
                      <a:pt x="408" y="905"/>
                      <a:pt x="530" y="905"/>
                    </a:cubicBezTo>
                    <a:cubicBezTo>
                      <a:pt x="780" y="905"/>
                      <a:pt x="983" y="702"/>
                      <a:pt x="983" y="452"/>
                    </a:cubicBezTo>
                    <a:cubicBezTo>
                      <a:pt x="983" y="203"/>
                      <a:pt x="780" y="0"/>
                      <a:pt x="530" y="0"/>
                    </a:cubicBezTo>
                    <a:close/>
                  </a:path>
                </a:pathLst>
              </a:custGeom>
              <a:solidFill>
                <a:schemeClr val="dk2"/>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1" name="Google Shape;231;p30"/>
              <p:cNvSpPr/>
              <p:nvPr/>
            </p:nvSpPr>
            <p:spPr>
              <a:xfrm>
                <a:off x="2737247" y="1209022"/>
                <a:ext cx="1682352" cy="1520429"/>
              </a:xfrm>
              <a:custGeom>
                <a:avLst/>
                <a:gdLst/>
                <a:ahLst/>
                <a:cxnLst/>
                <a:rect l="l" t="t" r="r" b="b"/>
                <a:pathLst>
                  <a:path w="1005" h="905" extrusionOk="0">
                    <a:moveTo>
                      <a:pt x="553" y="0"/>
                    </a:moveTo>
                    <a:cubicBezTo>
                      <a:pt x="452" y="0"/>
                      <a:pt x="357" y="32"/>
                      <a:pt x="278" y="93"/>
                    </a:cubicBezTo>
                    <a:cubicBezTo>
                      <a:pt x="292" y="112"/>
                      <a:pt x="292" y="112"/>
                      <a:pt x="292" y="112"/>
                    </a:cubicBezTo>
                    <a:cubicBezTo>
                      <a:pt x="368" y="54"/>
                      <a:pt x="458" y="24"/>
                      <a:pt x="553" y="24"/>
                    </a:cubicBezTo>
                    <a:cubicBezTo>
                      <a:pt x="789" y="24"/>
                      <a:pt x="981" y="216"/>
                      <a:pt x="981" y="452"/>
                    </a:cubicBezTo>
                    <a:cubicBezTo>
                      <a:pt x="981" y="689"/>
                      <a:pt x="789" y="881"/>
                      <a:pt x="553" y="881"/>
                    </a:cubicBezTo>
                    <a:cubicBezTo>
                      <a:pt x="435" y="881"/>
                      <a:pt x="317" y="828"/>
                      <a:pt x="237" y="742"/>
                    </a:cubicBezTo>
                    <a:cubicBezTo>
                      <a:pt x="36" y="742"/>
                      <a:pt x="36" y="742"/>
                      <a:pt x="36" y="742"/>
                    </a:cubicBezTo>
                    <a:cubicBezTo>
                      <a:pt x="36" y="670"/>
                      <a:pt x="36" y="670"/>
                      <a:pt x="36" y="670"/>
                    </a:cubicBezTo>
                    <a:cubicBezTo>
                      <a:pt x="176" y="542"/>
                      <a:pt x="277" y="449"/>
                      <a:pt x="277" y="366"/>
                    </a:cubicBezTo>
                    <a:cubicBezTo>
                      <a:pt x="277" y="311"/>
                      <a:pt x="246" y="278"/>
                      <a:pt x="194" y="278"/>
                    </a:cubicBezTo>
                    <a:cubicBezTo>
                      <a:pt x="154" y="278"/>
                      <a:pt x="123" y="305"/>
                      <a:pt x="100" y="328"/>
                    </a:cubicBezTo>
                    <a:cubicBezTo>
                      <a:pt x="33" y="261"/>
                      <a:pt x="33" y="261"/>
                      <a:pt x="33" y="261"/>
                    </a:cubicBezTo>
                    <a:cubicBezTo>
                      <a:pt x="91" y="203"/>
                      <a:pt x="141" y="181"/>
                      <a:pt x="216" y="181"/>
                    </a:cubicBezTo>
                    <a:cubicBezTo>
                      <a:pt x="326" y="181"/>
                      <a:pt x="401" y="252"/>
                      <a:pt x="401" y="357"/>
                    </a:cubicBezTo>
                    <a:cubicBezTo>
                      <a:pt x="401" y="446"/>
                      <a:pt x="315" y="545"/>
                      <a:pt x="240" y="622"/>
                    </a:cubicBezTo>
                    <a:cubicBezTo>
                      <a:pt x="216" y="647"/>
                      <a:pt x="216" y="647"/>
                      <a:pt x="216" y="647"/>
                    </a:cubicBezTo>
                    <a:cubicBezTo>
                      <a:pt x="250" y="642"/>
                      <a:pt x="250" y="642"/>
                      <a:pt x="250" y="642"/>
                    </a:cubicBezTo>
                    <a:cubicBezTo>
                      <a:pt x="277" y="639"/>
                      <a:pt x="319" y="635"/>
                      <a:pt x="344" y="635"/>
                    </a:cubicBezTo>
                    <a:cubicBezTo>
                      <a:pt x="428" y="635"/>
                      <a:pt x="428" y="635"/>
                      <a:pt x="428" y="635"/>
                    </a:cubicBezTo>
                    <a:cubicBezTo>
                      <a:pt x="428" y="754"/>
                      <a:pt x="428" y="754"/>
                      <a:pt x="428" y="754"/>
                    </a:cubicBezTo>
                    <a:cubicBezTo>
                      <a:pt x="452" y="754"/>
                      <a:pt x="452" y="754"/>
                      <a:pt x="452" y="754"/>
                    </a:cubicBezTo>
                    <a:cubicBezTo>
                      <a:pt x="452" y="611"/>
                      <a:pt x="452" y="611"/>
                      <a:pt x="452" y="611"/>
                    </a:cubicBezTo>
                    <a:cubicBezTo>
                      <a:pt x="344" y="611"/>
                      <a:pt x="344" y="611"/>
                      <a:pt x="344" y="611"/>
                    </a:cubicBezTo>
                    <a:cubicBezTo>
                      <a:pt x="327" y="611"/>
                      <a:pt x="302" y="613"/>
                      <a:pt x="280" y="615"/>
                    </a:cubicBezTo>
                    <a:cubicBezTo>
                      <a:pt x="352" y="539"/>
                      <a:pt x="425" y="445"/>
                      <a:pt x="425" y="357"/>
                    </a:cubicBezTo>
                    <a:cubicBezTo>
                      <a:pt x="425" y="298"/>
                      <a:pt x="405" y="248"/>
                      <a:pt x="366" y="212"/>
                    </a:cubicBezTo>
                    <a:cubicBezTo>
                      <a:pt x="328" y="176"/>
                      <a:pt x="276" y="157"/>
                      <a:pt x="216" y="157"/>
                    </a:cubicBezTo>
                    <a:cubicBezTo>
                      <a:pt x="131" y="157"/>
                      <a:pt x="73" y="184"/>
                      <a:pt x="8" y="253"/>
                    </a:cubicBezTo>
                    <a:cubicBezTo>
                      <a:pt x="0" y="261"/>
                      <a:pt x="0" y="261"/>
                      <a:pt x="0" y="261"/>
                    </a:cubicBezTo>
                    <a:cubicBezTo>
                      <a:pt x="100" y="361"/>
                      <a:pt x="100" y="361"/>
                      <a:pt x="100" y="361"/>
                    </a:cubicBezTo>
                    <a:cubicBezTo>
                      <a:pt x="108" y="353"/>
                      <a:pt x="108" y="353"/>
                      <a:pt x="108" y="353"/>
                    </a:cubicBezTo>
                    <a:cubicBezTo>
                      <a:pt x="136" y="325"/>
                      <a:pt x="162" y="302"/>
                      <a:pt x="194" y="302"/>
                    </a:cubicBezTo>
                    <a:cubicBezTo>
                      <a:pt x="232" y="302"/>
                      <a:pt x="253" y="324"/>
                      <a:pt x="253" y="366"/>
                    </a:cubicBezTo>
                    <a:cubicBezTo>
                      <a:pt x="253" y="438"/>
                      <a:pt x="149" y="533"/>
                      <a:pt x="19" y="653"/>
                    </a:cubicBezTo>
                    <a:cubicBezTo>
                      <a:pt x="12" y="660"/>
                      <a:pt x="12" y="660"/>
                      <a:pt x="12" y="660"/>
                    </a:cubicBezTo>
                    <a:cubicBezTo>
                      <a:pt x="12" y="766"/>
                      <a:pt x="12" y="766"/>
                      <a:pt x="12" y="766"/>
                    </a:cubicBezTo>
                    <a:cubicBezTo>
                      <a:pt x="227" y="766"/>
                      <a:pt x="227" y="766"/>
                      <a:pt x="227" y="766"/>
                    </a:cubicBezTo>
                    <a:cubicBezTo>
                      <a:pt x="312" y="854"/>
                      <a:pt x="430" y="905"/>
                      <a:pt x="553" y="905"/>
                    </a:cubicBezTo>
                    <a:cubicBezTo>
                      <a:pt x="802" y="905"/>
                      <a:pt x="1005" y="702"/>
                      <a:pt x="1005" y="452"/>
                    </a:cubicBezTo>
                    <a:cubicBezTo>
                      <a:pt x="1005" y="203"/>
                      <a:pt x="802" y="0"/>
                      <a:pt x="55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2" name="Google Shape;232;p30"/>
              <p:cNvSpPr/>
              <p:nvPr/>
            </p:nvSpPr>
            <p:spPr>
              <a:xfrm>
                <a:off x="4680347" y="1209022"/>
                <a:ext cx="1658543" cy="1520429"/>
              </a:xfrm>
              <a:custGeom>
                <a:avLst/>
                <a:gdLst/>
                <a:ahLst/>
                <a:cxnLst/>
                <a:rect l="l" t="t" r="r" b="b"/>
                <a:pathLst>
                  <a:path w="991" h="905" extrusionOk="0">
                    <a:moveTo>
                      <a:pt x="538" y="0"/>
                    </a:moveTo>
                    <a:cubicBezTo>
                      <a:pt x="438" y="0"/>
                      <a:pt x="343" y="32"/>
                      <a:pt x="263" y="93"/>
                    </a:cubicBezTo>
                    <a:cubicBezTo>
                      <a:pt x="278" y="112"/>
                      <a:pt x="278" y="112"/>
                      <a:pt x="278" y="112"/>
                    </a:cubicBezTo>
                    <a:cubicBezTo>
                      <a:pt x="353" y="54"/>
                      <a:pt x="443" y="24"/>
                      <a:pt x="538" y="24"/>
                    </a:cubicBezTo>
                    <a:cubicBezTo>
                      <a:pt x="775" y="24"/>
                      <a:pt x="967" y="216"/>
                      <a:pt x="967" y="452"/>
                    </a:cubicBezTo>
                    <a:cubicBezTo>
                      <a:pt x="967" y="689"/>
                      <a:pt x="775" y="881"/>
                      <a:pt x="538" y="881"/>
                    </a:cubicBezTo>
                    <a:cubicBezTo>
                      <a:pt x="425" y="881"/>
                      <a:pt x="314" y="832"/>
                      <a:pt x="233" y="753"/>
                    </a:cubicBezTo>
                    <a:cubicBezTo>
                      <a:pt x="220" y="753"/>
                      <a:pt x="220" y="753"/>
                      <a:pt x="220" y="753"/>
                    </a:cubicBezTo>
                    <a:cubicBezTo>
                      <a:pt x="139" y="753"/>
                      <a:pt x="74" y="728"/>
                      <a:pt x="31" y="682"/>
                    </a:cubicBezTo>
                    <a:cubicBezTo>
                      <a:pt x="88" y="603"/>
                      <a:pt x="88" y="603"/>
                      <a:pt x="88" y="603"/>
                    </a:cubicBezTo>
                    <a:cubicBezTo>
                      <a:pt x="125" y="634"/>
                      <a:pt x="166" y="652"/>
                      <a:pt x="204" y="652"/>
                    </a:cubicBezTo>
                    <a:cubicBezTo>
                      <a:pt x="263" y="652"/>
                      <a:pt x="299" y="627"/>
                      <a:pt x="299" y="585"/>
                    </a:cubicBezTo>
                    <a:cubicBezTo>
                      <a:pt x="299" y="529"/>
                      <a:pt x="260" y="506"/>
                      <a:pt x="156" y="505"/>
                    </a:cubicBezTo>
                    <a:cubicBezTo>
                      <a:pt x="156" y="420"/>
                      <a:pt x="156" y="420"/>
                      <a:pt x="156" y="420"/>
                    </a:cubicBezTo>
                    <a:cubicBezTo>
                      <a:pt x="213" y="419"/>
                      <a:pt x="281" y="407"/>
                      <a:pt x="281" y="343"/>
                    </a:cubicBezTo>
                    <a:cubicBezTo>
                      <a:pt x="281" y="302"/>
                      <a:pt x="255" y="278"/>
                      <a:pt x="209" y="278"/>
                    </a:cubicBezTo>
                    <a:cubicBezTo>
                      <a:pt x="170" y="278"/>
                      <a:pt x="142" y="294"/>
                      <a:pt x="109" y="320"/>
                    </a:cubicBezTo>
                    <a:cubicBezTo>
                      <a:pt x="47" y="245"/>
                      <a:pt x="47" y="245"/>
                      <a:pt x="47" y="245"/>
                    </a:cubicBezTo>
                    <a:cubicBezTo>
                      <a:pt x="102" y="201"/>
                      <a:pt x="156" y="181"/>
                      <a:pt x="216" y="181"/>
                    </a:cubicBezTo>
                    <a:cubicBezTo>
                      <a:pt x="339" y="181"/>
                      <a:pt x="413" y="237"/>
                      <a:pt x="413" y="331"/>
                    </a:cubicBezTo>
                    <a:cubicBezTo>
                      <a:pt x="413" y="382"/>
                      <a:pt x="385" y="419"/>
                      <a:pt x="327" y="444"/>
                    </a:cubicBezTo>
                    <a:cubicBezTo>
                      <a:pt x="320" y="447"/>
                      <a:pt x="320" y="447"/>
                      <a:pt x="320" y="447"/>
                    </a:cubicBezTo>
                    <a:cubicBezTo>
                      <a:pt x="320" y="467"/>
                      <a:pt x="320" y="467"/>
                      <a:pt x="320" y="467"/>
                    </a:cubicBezTo>
                    <a:cubicBezTo>
                      <a:pt x="329" y="470"/>
                      <a:pt x="329" y="470"/>
                      <a:pt x="329" y="470"/>
                    </a:cubicBezTo>
                    <a:cubicBezTo>
                      <a:pt x="394" y="490"/>
                      <a:pt x="431" y="535"/>
                      <a:pt x="431" y="596"/>
                    </a:cubicBezTo>
                    <a:cubicBezTo>
                      <a:pt x="455" y="596"/>
                      <a:pt x="455" y="596"/>
                      <a:pt x="455" y="596"/>
                    </a:cubicBezTo>
                    <a:cubicBezTo>
                      <a:pt x="455" y="531"/>
                      <a:pt x="421" y="482"/>
                      <a:pt x="358" y="455"/>
                    </a:cubicBezTo>
                    <a:cubicBezTo>
                      <a:pt x="410" y="426"/>
                      <a:pt x="437" y="384"/>
                      <a:pt x="437" y="331"/>
                    </a:cubicBezTo>
                    <a:cubicBezTo>
                      <a:pt x="437" y="277"/>
                      <a:pt x="415" y="232"/>
                      <a:pt x="375" y="201"/>
                    </a:cubicBezTo>
                    <a:cubicBezTo>
                      <a:pt x="337" y="172"/>
                      <a:pt x="282" y="157"/>
                      <a:pt x="216" y="157"/>
                    </a:cubicBezTo>
                    <a:cubicBezTo>
                      <a:pt x="147" y="157"/>
                      <a:pt x="84" y="182"/>
                      <a:pt x="22" y="234"/>
                    </a:cubicBezTo>
                    <a:cubicBezTo>
                      <a:pt x="13" y="242"/>
                      <a:pt x="13" y="242"/>
                      <a:pt x="13" y="242"/>
                    </a:cubicBezTo>
                    <a:cubicBezTo>
                      <a:pt x="106" y="354"/>
                      <a:pt x="106" y="354"/>
                      <a:pt x="106" y="354"/>
                    </a:cubicBezTo>
                    <a:cubicBezTo>
                      <a:pt x="115" y="346"/>
                      <a:pt x="115" y="346"/>
                      <a:pt x="115" y="346"/>
                    </a:cubicBezTo>
                    <a:cubicBezTo>
                      <a:pt x="149" y="318"/>
                      <a:pt x="174" y="302"/>
                      <a:pt x="209" y="302"/>
                    </a:cubicBezTo>
                    <a:cubicBezTo>
                      <a:pt x="230" y="302"/>
                      <a:pt x="257" y="306"/>
                      <a:pt x="257" y="343"/>
                    </a:cubicBezTo>
                    <a:cubicBezTo>
                      <a:pt x="257" y="369"/>
                      <a:pt x="243" y="396"/>
                      <a:pt x="144" y="396"/>
                    </a:cubicBezTo>
                    <a:cubicBezTo>
                      <a:pt x="132" y="396"/>
                      <a:pt x="132" y="396"/>
                      <a:pt x="132" y="396"/>
                    </a:cubicBezTo>
                    <a:cubicBezTo>
                      <a:pt x="132" y="528"/>
                      <a:pt x="132" y="528"/>
                      <a:pt x="132" y="528"/>
                    </a:cubicBezTo>
                    <a:cubicBezTo>
                      <a:pt x="144" y="528"/>
                      <a:pt x="144" y="528"/>
                      <a:pt x="144" y="528"/>
                    </a:cubicBezTo>
                    <a:cubicBezTo>
                      <a:pt x="275" y="528"/>
                      <a:pt x="275" y="560"/>
                      <a:pt x="275" y="585"/>
                    </a:cubicBezTo>
                    <a:cubicBezTo>
                      <a:pt x="275" y="622"/>
                      <a:pt x="230" y="628"/>
                      <a:pt x="204" y="628"/>
                    </a:cubicBezTo>
                    <a:cubicBezTo>
                      <a:pt x="169" y="628"/>
                      <a:pt x="130" y="609"/>
                      <a:pt x="94" y="576"/>
                    </a:cubicBezTo>
                    <a:cubicBezTo>
                      <a:pt x="84" y="567"/>
                      <a:pt x="84" y="567"/>
                      <a:pt x="84" y="567"/>
                    </a:cubicBezTo>
                    <a:cubicBezTo>
                      <a:pt x="0" y="684"/>
                      <a:pt x="0" y="684"/>
                      <a:pt x="0" y="684"/>
                    </a:cubicBezTo>
                    <a:cubicBezTo>
                      <a:pt x="6" y="691"/>
                      <a:pt x="6" y="691"/>
                      <a:pt x="6" y="691"/>
                    </a:cubicBezTo>
                    <a:cubicBezTo>
                      <a:pt x="54" y="747"/>
                      <a:pt x="128" y="777"/>
                      <a:pt x="220" y="777"/>
                    </a:cubicBezTo>
                    <a:cubicBezTo>
                      <a:pt x="223" y="777"/>
                      <a:pt x="223" y="777"/>
                      <a:pt x="223" y="777"/>
                    </a:cubicBezTo>
                    <a:cubicBezTo>
                      <a:pt x="308" y="859"/>
                      <a:pt x="420" y="905"/>
                      <a:pt x="538" y="905"/>
                    </a:cubicBezTo>
                    <a:cubicBezTo>
                      <a:pt x="788" y="905"/>
                      <a:pt x="991" y="702"/>
                      <a:pt x="991" y="452"/>
                    </a:cubicBezTo>
                    <a:cubicBezTo>
                      <a:pt x="991" y="203"/>
                      <a:pt x="788" y="0"/>
                      <a:pt x="538"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3" name="Google Shape;233;p30"/>
              <p:cNvSpPr/>
              <p:nvPr/>
            </p:nvSpPr>
            <p:spPr>
              <a:xfrm>
                <a:off x="6553201" y="1205450"/>
                <a:ext cx="1720453" cy="1520429"/>
              </a:xfrm>
              <a:custGeom>
                <a:avLst/>
                <a:gdLst/>
                <a:ahLst/>
                <a:cxnLst/>
                <a:rect l="l" t="t" r="r" b="b"/>
                <a:pathLst>
                  <a:path w="1028" h="905" extrusionOk="0">
                    <a:moveTo>
                      <a:pt x="201" y="406"/>
                    </a:moveTo>
                    <a:cubicBezTo>
                      <a:pt x="139" y="521"/>
                      <a:pt x="139" y="521"/>
                      <a:pt x="139" y="521"/>
                    </a:cubicBezTo>
                    <a:cubicBezTo>
                      <a:pt x="269" y="521"/>
                      <a:pt x="269" y="521"/>
                      <a:pt x="269" y="521"/>
                    </a:cubicBezTo>
                    <a:cubicBezTo>
                      <a:pt x="269" y="444"/>
                      <a:pt x="269" y="444"/>
                      <a:pt x="269" y="444"/>
                    </a:cubicBezTo>
                    <a:cubicBezTo>
                      <a:pt x="269" y="415"/>
                      <a:pt x="271" y="375"/>
                      <a:pt x="273" y="340"/>
                    </a:cubicBezTo>
                    <a:cubicBezTo>
                      <a:pt x="273" y="329"/>
                      <a:pt x="274" y="318"/>
                      <a:pt x="274" y="309"/>
                    </a:cubicBezTo>
                    <a:cubicBezTo>
                      <a:pt x="275" y="296"/>
                      <a:pt x="275" y="296"/>
                      <a:pt x="275" y="296"/>
                    </a:cubicBezTo>
                    <a:cubicBezTo>
                      <a:pt x="251" y="296"/>
                      <a:pt x="251" y="296"/>
                      <a:pt x="251" y="296"/>
                    </a:cubicBezTo>
                    <a:cubicBezTo>
                      <a:pt x="247" y="304"/>
                      <a:pt x="247" y="304"/>
                      <a:pt x="247" y="304"/>
                    </a:cubicBezTo>
                    <a:cubicBezTo>
                      <a:pt x="233" y="338"/>
                      <a:pt x="217" y="373"/>
                      <a:pt x="201" y="406"/>
                    </a:cubicBezTo>
                    <a:close/>
                    <a:moveTo>
                      <a:pt x="245" y="444"/>
                    </a:moveTo>
                    <a:cubicBezTo>
                      <a:pt x="245" y="497"/>
                      <a:pt x="245" y="497"/>
                      <a:pt x="245" y="497"/>
                    </a:cubicBezTo>
                    <a:cubicBezTo>
                      <a:pt x="179" y="497"/>
                      <a:pt x="179" y="497"/>
                      <a:pt x="179" y="497"/>
                    </a:cubicBezTo>
                    <a:cubicBezTo>
                      <a:pt x="222" y="417"/>
                      <a:pt x="222" y="417"/>
                      <a:pt x="222" y="417"/>
                    </a:cubicBezTo>
                    <a:cubicBezTo>
                      <a:pt x="222" y="417"/>
                      <a:pt x="222" y="417"/>
                      <a:pt x="222" y="417"/>
                    </a:cubicBezTo>
                    <a:cubicBezTo>
                      <a:pt x="231" y="399"/>
                      <a:pt x="239" y="381"/>
                      <a:pt x="247" y="363"/>
                    </a:cubicBezTo>
                    <a:cubicBezTo>
                      <a:pt x="246" y="392"/>
                      <a:pt x="245" y="421"/>
                      <a:pt x="245" y="444"/>
                    </a:cubicBezTo>
                    <a:close/>
                    <a:moveTo>
                      <a:pt x="1028" y="452"/>
                    </a:moveTo>
                    <a:cubicBezTo>
                      <a:pt x="1028" y="702"/>
                      <a:pt x="825" y="905"/>
                      <a:pt x="576" y="905"/>
                    </a:cubicBezTo>
                    <a:cubicBezTo>
                      <a:pt x="456" y="905"/>
                      <a:pt x="343" y="859"/>
                      <a:pt x="258" y="775"/>
                    </a:cubicBezTo>
                    <a:cubicBezTo>
                      <a:pt x="254" y="771"/>
                      <a:pt x="248" y="763"/>
                      <a:pt x="245" y="760"/>
                    </a:cubicBezTo>
                    <a:cubicBezTo>
                      <a:pt x="245" y="639"/>
                      <a:pt x="245" y="639"/>
                      <a:pt x="245" y="639"/>
                    </a:cubicBezTo>
                    <a:cubicBezTo>
                      <a:pt x="0" y="639"/>
                      <a:pt x="0" y="639"/>
                      <a:pt x="0" y="639"/>
                    </a:cubicBezTo>
                    <a:cubicBezTo>
                      <a:pt x="0" y="515"/>
                      <a:pt x="0" y="515"/>
                      <a:pt x="0" y="515"/>
                    </a:cubicBezTo>
                    <a:cubicBezTo>
                      <a:pt x="2" y="512"/>
                      <a:pt x="2" y="512"/>
                      <a:pt x="2" y="512"/>
                    </a:cubicBezTo>
                    <a:cubicBezTo>
                      <a:pt x="201" y="170"/>
                      <a:pt x="201" y="170"/>
                      <a:pt x="201" y="170"/>
                    </a:cubicBezTo>
                    <a:cubicBezTo>
                      <a:pt x="414" y="170"/>
                      <a:pt x="414" y="170"/>
                      <a:pt x="414" y="170"/>
                    </a:cubicBezTo>
                    <a:cubicBezTo>
                      <a:pt x="414" y="497"/>
                      <a:pt x="414" y="497"/>
                      <a:pt x="414" y="497"/>
                    </a:cubicBezTo>
                    <a:cubicBezTo>
                      <a:pt x="475" y="497"/>
                      <a:pt x="475" y="497"/>
                      <a:pt x="475" y="497"/>
                    </a:cubicBezTo>
                    <a:cubicBezTo>
                      <a:pt x="475" y="639"/>
                      <a:pt x="475" y="639"/>
                      <a:pt x="475" y="639"/>
                    </a:cubicBezTo>
                    <a:cubicBezTo>
                      <a:pt x="402" y="639"/>
                      <a:pt x="402" y="639"/>
                      <a:pt x="402" y="639"/>
                    </a:cubicBezTo>
                    <a:cubicBezTo>
                      <a:pt x="402" y="615"/>
                      <a:pt x="402" y="615"/>
                      <a:pt x="402" y="615"/>
                    </a:cubicBezTo>
                    <a:cubicBezTo>
                      <a:pt x="451" y="615"/>
                      <a:pt x="451" y="615"/>
                      <a:pt x="451" y="615"/>
                    </a:cubicBezTo>
                    <a:cubicBezTo>
                      <a:pt x="451" y="521"/>
                      <a:pt x="451" y="521"/>
                      <a:pt x="451" y="521"/>
                    </a:cubicBezTo>
                    <a:cubicBezTo>
                      <a:pt x="390" y="521"/>
                      <a:pt x="390" y="521"/>
                      <a:pt x="390" y="521"/>
                    </a:cubicBezTo>
                    <a:cubicBezTo>
                      <a:pt x="390" y="194"/>
                      <a:pt x="390" y="194"/>
                      <a:pt x="390" y="194"/>
                    </a:cubicBezTo>
                    <a:cubicBezTo>
                      <a:pt x="215" y="194"/>
                      <a:pt x="215" y="194"/>
                      <a:pt x="215" y="194"/>
                    </a:cubicBezTo>
                    <a:cubicBezTo>
                      <a:pt x="24" y="522"/>
                      <a:pt x="24" y="522"/>
                      <a:pt x="24" y="522"/>
                    </a:cubicBezTo>
                    <a:cubicBezTo>
                      <a:pt x="24" y="615"/>
                      <a:pt x="24" y="615"/>
                      <a:pt x="24" y="615"/>
                    </a:cubicBezTo>
                    <a:cubicBezTo>
                      <a:pt x="269" y="615"/>
                      <a:pt x="269" y="615"/>
                      <a:pt x="269" y="615"/>
                    </a:cubicBezTo>
                    <a:cubicBezTo>
                      <a:pt x="269" y="751"/>
                      <a:pt x="269" y="751"/>
                      <a:pt x="269" y="751"/>
                    </a:cubicBezTo>
                    <a:cubicBezTo>
                      <a:pt x="271" y="753"/>
                      <a:pt x="273" y="755"/>
                      <a:pt x="275" y="757"/>
                    </a:cubicBezTo>
                    <a:cubicBezTo>
                      <a:pt x="355" y="837"/>
                      <a:pt x="462" y="881"/>
                      <a:pt x="576" y="881"/>
                    </a:cubicBezTo>
                    <a:cubicBezTo>
                      <a:pt x="812" y="881"/>
                      <a:pt x="1004" y="689"/>
                      <a:pt x="1004" y="452"/>
                    </a:cubicBezTo>
                    <a:cubicBezTo>
                      <a:pt x="1004" y="216"/>
                      <a:pt x="812" y="24"/>
                      <a:pt x="576" y="24"/>
                    </a:cubicBezTo>
                    <a:cubicBezTo>
                      <a:pt x="481" y="24"/>
                      <a:pt x="390" y="54"/>
                      <a:pt x="315" y="112"/>
                    </a:cubicBezTo>
                    <a:cubicBezTo>
                      <a:pt x="301" y="93"/>
                      <a:pt x="301" y="93"/>
                      <a:pt x="301" y="93"/>
                    </a:cubicBezTo>
                    <a:cubicBezTo>
                      <a:pt x="380" y="32"/>
                      <a:pt x="475" y="0"/>
                      <a:pt x="576" y="0"/>
                    </a:cubicBezTo>
                    <a:cubicBezTo>
                      <a:pt x="825" y="0"/>
                      <a:pt x="1028" y="203"/>
                      <a:pt x="1028" y="45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86" name="Google Shape;234;p30"/>
            <p:cNvSpPr/>
            <p:nvPr/>
          </p:nvSpPr>
          <p:spPr>
            <a:xfrm flipH="1">
              <a:off x="988825" y="2963175"/>
              <a:ext cx="1407300" cy="120870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panose="020B0604020202020204"/>
                <a:buNone/>
                <a:tabLst/>
                <a:defRPr/>
              </a:pPr>
              <a:r>
                <a:rPr kumimoji="0" lang="en-GB" sz="14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Slot gets open for half an hour as per allotted time. Returning officer needs to login ENCORE  </a:t>
              </a:r>
              <a:endParaRPr kumimoji="0" sz="1400" b="1" i="0" u="none" strike="noStrike" kern="0" cap="none" spc="0" normalizeH="0" baseline="0" noProof="0">
                <a:ln>
                  <a:noFill/>
                </a:ln>
                <a:solidFill>
                  <a:srgbClr val="006847"/>
                </a:solidFill>
                <a:effectLst/>
                <a:uLnTx/>
                <a:uFillTx/>
                <a:latin typeface="Calibri" panose="020F0502020204030204"/>
                <a:ea typeface="Calibri" panose="020F0502020204030204"/>
                <a:cs typeface="Calibri" panose="020F0502020204030204"/>
                <a:sym typeface="Calibri" panose="020F0502020204030204"/>
              </a:endParaRPr>
            </a:p>
          </p:txBody>
        </p:sp>
        <p:sp>
          <p:nvSpPr>
            <p:cNvPr id="87" name="Google Shape;235;p30"/>
            <p:cNvSpPr/>
            <p:nvPr/>
          </p:nvSpPr>
          <p:spPr>
            <a:xfrm flipH="1">
              <a:off x="2909132" y="2963174"/>
              <a:ext cx="1519200" cy="120870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panose="020B0604020202020204"/>
                <a:buNone/>
                <a:tabLst/>
                <a:defRPr/>
              </a:pPr>
              <a:r>
                <a:rPr kumimoji="0" lang="en-GB" sz="14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At dashboard update the estimated voter turnout in two different boxes with surety to provide same entry</a:t>
              </a:r>
              <a:r>
                <a:rPr kumimoji="0" lang="en-GB" sz="1400" b="0"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 </a:t>
              </a:r>
              <a:endParaRPr kumimoji="0" sz="1400" b="1" i="0" u="none" strike="noStrike" kern="0" cap="none" spc="0" normalizeH="0" baseline="0" noProof="0">
                <a:ln>
                  <a:noFill/>
                </a:ln>
                <a:solidFill>
                  <a:srgbClr val="006847"/>
                </a:solidFill>
                <a:effectLst/>
                <a:uLnTx/>
                <a:uFillTx/>
                <a:latin typeface="Calibri" panose="020F0502020204030204"/>
                <a:ea typeface="Calibri" panose="020F0502020204030204"/>
                <a:cs typeface="Calibri" panose="020F0502020204030204"/>
                <a:sym typeface="Calibri" panose="020F0502020204030204"/>
              </a:endParaRPr>
            </a:p>
          </p:txBody>
        </p:sp>
        <p:sp>
          <p:nvSpPr>
            <p:cNvPr id="88" name="Google Shape;236;p30"/>
            <p:cNvSpPr/>
            <p:nvPr/>
          </p:nvSpPr>
          <p:spPr>
            <a:xfrm flipH="1">
              <a:off x="4750026" y="2963174"/>
              <a:ext cx="1519200" cy="120870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panose="020B0604020202020204"/>
                <a:buNone/>
                <a:tabLst/>
                <a:defRPr/>
              </a:pPr>
              <a:r>
                <a:rPr kumimoji="0" lang="en-GB" sz="14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Update the same turnout percentage as final confirmation in the pop-up and update.</a:t>
              </a:r>
              <a:endParaRPr kumimoji="0" sz="1400" b="1" i="0" u="none" strike="noStrike" kern="0" cap="none" spc="0" normalizeH="0" baseline="0" noProof="0">
                <a:ln>
                  <a:noFill/>
                </a:ln>
                <a:solidFill>
                  <a:srgbClr val="006847"/>
                </a:solidFill>
                <a:effectLst/>
                <a:uLnTx/>
                <a:uFillTx/>
                <a:latin typeface="Calibri" panose="020F0502020204030204"/>
                <a:ea typeface="Calibri" panose="020F0502020204030204"/>
                <a:cs typeface="Calibri" panose="020F0502020204030204"/>
                <a:sym typeface="Calibri" panose="020F0502020204030204"/>
              </a:endParaRPr>
            </a:p>
          </p:txBody>
        </p:sp>
        <p:sp>
          <p:nvSpPr>
            <p:cNvPr id="89" name="Google Shape;237;p30"/>
            <p:cNvSpPr/>
            <p:nvPr/>
          </p:nvSpPr>
          <p:spPr>
            <a:xfrm flipH="1">
              <a:off x="6736594" y="2963174"/>
              <a:ext cx="1519200" cy="120870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panose="020B0604020202020204"/>
                <a:buNone/>
                <a:tabLst/>
                <a:defRPr/>
              </a:pPr>
              <a:r>
                <a:rPr kumimoji="0" lang="en-GB" sz="14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Slots get close as per the allotted time and provided estimated percentage get disseminated on voter turnout app for citizens</a:t>
              </a:r>
              <a:r>
                <a:rPr kumimoji="0" lang="en-GB" sz="12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a:t>
              </a:r>
              <a:endParaRPr kumimoji="0" sz="1200" b="1" i="0" u="none" strike="noStrike" kern="0" cap="none" spc="0" normalizeH="0" baseline="0" noProof="0">
                <a:ln>
                  <a:noFill/>
                </a:ln>
                <a:solidFill>
                  <a:srgbClr val="006847"/>
                </a:solidFill>
                <a:effectLst/>
                <a:uLnTx/>
                <a:uFillTx/>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VOTER TURNOUT : DATA ENTRY CYCLE</a:t>
            </a:r>
            <a:endParaRPr lang="en-US" sz="1900" b="1" dirty="0"/>
          </a:p>
        </p:txBody>
      </p:sp>
      <p:grpSp>
        <p:nvGrpSpPr>
          <p:cNvPr id="2" name="Group 13"/>
          <p:cNvGrpSpPr/>
          <p:nvPr/>
        </p:nvGrpSpPr>
        <p:grpSpPr>
          <a:xfrm>
            <a:off x="142009" y="514350"/>
            <a:ext cx="8849592" cy="4495800"/>
            <a:chOff x="525146" y="885826"/>
            <a:chExt cx="8432382" cy="3962975"/>
          </a:xfrm>
        </p:grpSpPr>
        <p:sp>
          <p:nvSpPr>
            <p:cNvPr id="15" name="Google Shape;243;p31"/>
            <p:cNvSpPr/>
            <p:nvPr/>
          </p:nvSpPr>
          <p:spPr>
            <a:xfrm>
              <a:off x="3146234" y="1145984"/>
              <a:ext cx="2851500" cy="2851500"/>
            </a:xfrm>
            <a:prstGeom prst="ellipse">
              <a:avLst/>
            </a:prstGeom>
            <a:noFill/>
            <a:ln w="12700" cap="flat" cmpd="sng">
              <a:solidFill>
                <a:schemeClr val="accent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6" name="Google Shape;244;p31"/>
            <p:cNvSpPr/>
            <p:nvPr/>
          </p:nvSpPr>
          <p:spPr>
            <a:xfrm>
              <a:off x="3988145" y="1987896"/>
              <a:ext cx="1167900" cy="1167900"/>
            </a:xfrm>
            <a:prstGeom prst="ellipse">
              <a:avLst/>
            </a:prstGeom>
            <a:solidFill>
              <a:schemeClr val="lt2"/>
            </a:solidFill>
            <a:ln>
              <a:noFill/>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400" b="1" i="0" u="none" strike="noStrike" kern="0" cap="none" spc="0" normalizeH="0" baseline="0" noProof="0">
                  <a:ln>
                    <a:noFill/>
                  </a:ln>
                  <a:solidFill>
                    <a:srgbClr val="000000"/>
                  </a:solidFill>
                  <a:effectLst/>
                  <a:uLnTx/>
                  <a:uFillTx/>
                  <a:latin typeface="Century Gothic" panose="020B0502020202020204"/>
                  <a:ea typeface="Century Gothic" panose="020B0502020202020204"/>
                  <a:cs typeface="Century Gothic" panose="020B0502020202020204"/>
                  <a:sym typeface="Century Gothic" panose="020B0502020202020204"/>
                </a:rPr>
                <a:t>Poll Day Activity</a:t>
              </a:r>
              <a:endParaRPr kumimoji="0" sz="1400" b="1" i="0" u="none" strike="noStrike" kern="0" cap="none" spc="0" normalizeH="0" baseline="0" noProof="0">
                <a:ln>
                  <a:noFill/>
                </a:ln>
                <a:solidFill>
                  <a:srgbClr val="000000"/>
                </a:solidFill>
                <a:effectLst/>
                <a:uLnTx/>
                <a:uFillTx/>
                <a:latin typeface="Century Gothic" panose="020B0502020202020204"/>
                <a:ea typeface="Century Gothic" panose="020B0502020202020204"/>
                <a:cs typeface="Century Gothic" panose="020B0502020202020204"/>
                <a:sym typeface="Century Gothic" panose="020B0502020202020204"/>
              </a:endParaRPr>
            </a:p>
          </p:txBody>
        </p:sp>
        <p:sp>
          <p:nvSpPr>
            <p:cNvPr id="17" name="Google Shape;245;p31"/>
            <p:cNvSpPr/>
            <p:nvPr/>
          </p:nvSpPr>
          <p:spPr>
            <a:xfrm>
              <a:off x="2866723" y="2250304"/>
              <a:ext cx="642900" cy="642900"/>
            </a:xfrm>
            <a:prstGeom prst="ellipse">
              <a:avLst/>
            </a:prstGeom>
            <a:solidFill>
              <a:schemeClr val="accent2"/>
            </a:solidFill>
            <a:ln>
              <a:noFill/>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8" name="Google Shape;246;p31"/>
            <p:cNvSpPr/>
            <p:nvPr/>
          </p:nvSpPr>
          <p:spPr>
            <a:xfrm>
              <a:off x="5634385" y="2250304"/>
              <a:ext cx="642900" cy="642900"/>
            </a:xfrm>
            <a:prstGeom prst="ellipse">
              <a:avLst/>
            </a:prstGeom>
            <a:solidFill>
              <a:schemeClr val="accent2"/>
            </a:solidFill>
            <a:ln>
              <a:noFill/>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9" name="Google Shape;247;p31"/>
            <p:cNvSpPr/>
            <p:nvPr/>
          </p:nvSpPr>
          <p:spPr>
            <a:xfrm>
              <a:off x="4250553" y="885826"/>
              <a:ext cx="642900" cy="642900"/>
            </a:xfrm>
            <a:prstGeom prst="ellipse">
              <a:avLst/>
            </a:prstGeom>
            <a:solidFill>
              <a:schemeClr val="accent1"/>
            </a:solidFill>
            <a:ln>
              <a:noFill/>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0" name="Google Shape;248;p31"/>
            <p:cNvSpPr/>
            <p:nvPr/>
          </p:nvSpPr>
          <p:spPr>
            <a:xfrm>
              <a:off x="4250553" y="3614781"/>
              <a:ext cx="642900" cy="642900"/>
            </a:xfrm>
            <a:prstGeom prst="ellipse">
              <a:avLst/>
            </a:prstGeom>
            <a:solidFill>
              <a:schemeClr val="accent1"/>
            </a:solidFill>
            <a:ln>
              <a:noFill/>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1" name="Google Shape;249;p31"/>
            <p:cNvSpPr/>
            <p:nvPr/>
          </p:nvSpPr>
          <p:spPr>
            <a:xfrm>
              <a:off x="3272038" y="3228820"/>
              <a:ext cx="642900" cy="642900"/>
            </a:xfrm>
            <a:prstGeom prst="ellipse">
              <a:avLst/>
            </a:prstGeom>
            <a:solidFill>
              <a:schemeClr val="accent3"/>
            </a:solidFill>
            <a:ln>
              <a:noFill/>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2" name="Google Shape;250;p31"/>
            <p:cNvSpPr/>
            <p:nvPr/>
          </p:nvSpPr>
          <p:spPr>
            <a:xfrm>
              <a:off x="5229070" y="1271788"/>
              <a:ext cx="642900" cy="642900"/>
            </a:xfrm>
            <a:prstGeom prst="ellipse">
              <a:avLst/>
            </a:prstGeom>
            <a:solidFill>
              <a:schemeClr val="accent3"/>
            </a:solidFill>
            <a:ln>
              <a:noFill/>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3" name="Google Shape;251;p31"/>
            <p:cNvSpPr/>
            <p:nvPr/>
          </p:nvSpPr>
          <p:spPr>
            <a:xfrm>
              <a:off x="3272038" y="1271788"/>
              <a:ext cx="642900" cy="642900"/>
            </a:xfrm>
            <a:prstGeom prst="ellipse">
              <a:avLst/>
            </a:prstGeom>
            <a:solidFill>
              <a:schemeClr val="accent4"/>
            </a:solidFill>
            <a:ln>
              <a:noFill/>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4" name="Google Shape;252;p31"/>
            <p:cNvSpPr/>
            <p:nvPr/>
          </p:nvSpPr>
          <p:spPr>
            <a:xfrm>
              <a:off x="5229070" y="3228820"/>
              <a:ext cx="642900" cy="642900"/>
            </a:xfrm>
            <a:prstGeom prst="ellipse">
              <a:avLst/>
            </a:prstGeom>
            <a:solidFill>
              <a:schemeClr val="accent4"/>
            </a:solidFill>
            <a:ln>
              <a:noFill/>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5" name="Google Shape;253;p31"/>
            <p:cNvSpPr/>
            <p:nvPr/>
          </p:nvSpPr>
          <p:spPr>
            <a:xfrm>
              <a:off x="6343654" y="2341948"/>
              <a:ext cx="2468400" cy="4392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panose="020B0604020202020204"/>
                <a:buNone/>
                <a:tabLst/>
                <a:defRPr/>
              </a:pPr>
              <a:r>
                <a:rPr kumimoji="0" lang="en-GB" sz="1300" b="1" i="0" u="sng"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11:00 AM - 11:30 AM</a:t>
              </a:r>
              <a:endParaRPr kumimoji="0" sz="1300" b="1" i="0" u="sng"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L="0" marR="0" lvl="0" indent="0" algn="ctr" defTabSz="914400" rtl="0" eaLnBrk="1" fontAlgn="auto" latinLnBrk="0" hangingPunct="1">
                <a:lnSpc>
                  <a:spcPct val="110000"/>
                </a:lnSpc>
                <a:spcBef>
                  <a:spcPts val="0"/>
                </a:spcBef>
                <a:spcAft>
                  <a:spcPts val="0"/>
                </a:spcAft>
                <a:buClr>
                  <a:srgbClr val="000000"/>
                </a:buClr>
                <a:buSzTx/>
                <a:buFont typeface="Arial" panose="020B0604020202020204"/>
                <a:buNone/>
                <a:tabLst/>
                <a:defRPr/>
              </a:pPr>
              <a:r>
                <a:rPr kumimoji="0" lang="en-GB" sz="1300" b="0"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All the process remain same as </a:t>
              </a:r>
            </a:p>
            <a:p>
              <a:pPr marL="0" marR="0" lvl="0" indent="0" algn="ctr" defTabSz="914400" rtl="0" eaLnBrk="1" fontAlgn="auto" latinLnBrk="0" hangingPunct="1">
                <a:lnSpc>
                  <a:spcPct val="110000"/>
                </a:lnSpc>
                <a:spcBef>
                  <a:spcPts val="0"/>
                </a:spcBef>
                <a:spcAft>
                  <a:spcPts val="0"/>
                </a:spcAft>
                <a:buClr>
                  <a:srgbClr val="000000"/>
                </a:buClr>
                <a:buSzTx/>
                <a:buFont typeface="Arial" panose="020B0604020202020204"/>
                <a:buNone/>
                <a:tabLst/>
                <a:defRPr/>
              </a:pPr>
              <a:r>
                <a:rPr kumimoji="0" lang="en-GB" sz="1300" b="0"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09:00 AM to 09:30 AM slot.</a:t>
              </a:r>
              <a:endParaRPr kumimoji="0" sz="13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6" name="Google Shape;254;p31"/>
            <p:cNvSpPr/>
            <p:nvPr/>
          </p:nvSpPr>
          <p:spPr>
            <a:xfrm>
              <a:off x="5925025" y="885826"/>
              <a:ext cx="3032503" cy="10758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panose="020B0604020202020204"/>
                <a:buNone/>
                <a:tabLst/>
                <a:defRPr/>
              </a:pPr>
              <a:r>
                <a:rPr kumimoji="0" lang="en-GB" sz="1300" b="1" i="0" u="sng"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09:00 AM - 09:30 AM</a:t>
              </a:r>
              <a:endParaRPr kumimoji="0" sz="1300" b="1" i="0" u="sng"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L="0" marR="0" lvl="0" indent="0" algn="ctr" defTabSz="914400" rtl="0" eaLnBrk="1" fontAlgn="auto" latinLnBrk="0" hangingPunct="1">
                <a:lnSpc>
                  <a:spcPct val="110000"/>
                </a:lnSpc>
                <a:spcBef>
                  <a:spcPts val="0"/>
                </a:spcBef>
                <a:spcAft>
                  <a:spcPts val="0"/>
                </a:spcAft>
                <a:buClr>
                  <a:srgbClr val="000000"/>
                </a:buClr>
                <a:buSzTx/>
                <a:buFont typeface="Arial" panose="020B0604020202020204"/>
                <a:buNone/>
                <a:tabLst/>
                <a:defRPr/>
              </a:pPr>
              <a:r>
                <a:rPr kumimoji="0" lang="en-GB" sz="1300" b="0"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Returning officer can start </a:t>
              </a:r>
              <a:r>
                <a:rPr kumimoji="0" lang="en-GB" sz="1300" b="0" i="0" u="none" strike="noStrike" kern="0" cap="none" spc="0" normalizeH="0" baseline="0" noProof="0" dirty="0" err="1">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updation</a:t>
              </a:r>
              <a:r>
                <a:rPr kumimoji="0" lang="en-GB" sz="1300" b="0"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 of estimated turnout from 09:00 AM. RO can update data as many time as he wish till 09:30 AM. Slot get closed and data gets published automatically at 09:30 AM as the final data.  </a:t>
              </a:r>
              <a:endParaRPr kumimoji="0" sz="13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7" name="Google Shape;255;p31"/>
            <p:cNvSpPr/>
            <p:nvPr/>
          </p:nvSpPr>
          <p:spPr>
            <a:xfrm>
              <a:off x="4321970" y="957243"/>
              <a:ext cx="500100" cy="5001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800" b="1" i="0" u="none" strike="noStrike" kern="0" cap="none" spc="0" normalizeH="0" baseline="0" noProof="0">
                <a:ln>
                  <a:noFill/>
                </a:ln>
                <a:solidFill>
                  <a:srgbClr val="2E86AB"/>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8" name="Google Shape;256;p31"/>
            <p:cNvSpPr/>
            <p:nvPr/>
          </p:nvSpPr>
          <p:spPr>
            <a:xfrm>
              <a:off x="3343453" y="1343204"/>
              <a:ext cx="500100" cy="5001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2100" b="0" i="0" u="none" strike="noStrike" kern="0" cap="none" spc="0" normalizeH="0" baseline="0" noProof="0">
                  <a:ln>
                    <a:noFill/>
                  </a:ln>
                  <a:solidFill>
                    <a:srgbClr val="C73E1D"/>
                  </a:solidFill>
                  <a:effectLst/>
                  <a:uLnTx/>
                  <a:uFillTx/>
                  <a:latin typeface="Century Gothic" panose="020B0502020202020204"/>
                  <a:ea typeface="Century Gothic" panose="020B0502020202020204"/>
                  <a:cs typeface="Century Gothic" panose="020B0502020202020204"/>
                  <a:sym typeface="Century Gothic" panose="020B0502020202020204"/>
                </a:rPr>
                <a:t>7</a:t>
              </a:r>
              <a:endParaRPr kumimoji="0" sz="2100" b="0" i="0" u="none" strike="noStrike" kern="0" cap="none" spc="0" normalizeH="0" baseline="0" noProof="0">
                <a:ln>
                  <a:noFill/>
                </a:ln>
                <a:solidFill>
                  <a:srgbClr val="C73E1D"/>
                </a:solidFill>
                <a:effectLst/>
                <a:uLnTx/>
                <a:uFillTx/>
                <a:latin typeface="Century Gothic" panose="020B0502020202020204"/>
                <a:ea typeface="Century Gothic" panose="020B0502020202020204"/>
                <a:cs typeface="Century Gothic" panose="020B0502020202020204"/>
                <a:sym typeface="Century Gothic" panose="020B0502020202020204"/>
              </a:endParaRPr>
            </a:p>
          </p:txBody>
        </p:sp>
        <p:sp>
          <p:nvSpPr>
            <p:cNvPr id="29" name="Google Shape;257;p31"/>
            <p:cNvSpPr/>
            <p:nvPr/>
          </p:nvSpPr>
          <p:spPr>
            <a:xfrm>
              <a:off x="5300486" y="1343204"/>
              <a:ext cx="500100" cy="5001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2100" b="0" i="0" u="none" strike="noStrike" kern="0" cap="none" spc="0" normalizeH="0" baseline="0" noProof="0">
                  <a:ln>
                    <a:noFill/>
                  </a:ln>
                  <a:solidFill>
                    <a:srgbClr val="F18F01"/>
                  </a:solidFill>
                  <a:effectLst/>
                  <a:uLnTx/>
                  <a:uFillTx/>
                  <a:latin typeface="Century Gothic" panose="020B0502020202020204"/>
                  <a:ea typeface="Century Gothic" panose="020B0502020202020204"/>
                  <a:cs typeface="Century Gothic" panose="020B0502020202020204"/>
                  <a:sym typeface="Century Gothic" panose="020B0502020202020204"/>
                </a:rPr>
                <a:t>1</a:t>
              </a:r>
              <a:endParaRPr kumimoji="0" sz="2100" b="0" i="0" u="none" strike="noStrike" kern="0" cap="none" spc="0" normalizeH="0" baseline="0" noProof="0">
                <a:ln>
                  <a:noFill/>
                </a:ln>
                <a:solidFill>
                  <a:srgbClr val="F18F01"/>
                </a:solidFill>
                <a:effectLst/>
                <a:uLnTx/>
                <a:uFillTx/>
                <a:latin typeface="Century Gothic" panose="020B0502020202020204"/>
                <a:ea typeface="Century Gothic" panose="020B0502020202020204"/>
                <a:cs typeface="Century Gothic" panose="020B0502020202020204"/>
                <a:sym typeface="Century Gothic" panose="020B0502020202020204"/>
              </a:endParaRPr>
            </a:p>
          </p:txBody>
        </p:sp>
        <p:sp>
          <p:nvSpPr>
            <p:cNvPr id="30" name="Google Shape;258;p31"/>
            <p:cNvSpPr/>
            <p:nvPr/>
          </p:nvSpPr>
          <p:spPr>
            <a:xfrm>
              <a:off x="5705801" y="2321719"/>
              <a:ext cx="500100" cy="5001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2100" b="0" i="0" u="none" strike="noStrike" kern="0" cap="none" spc="0" normalizeH="0" baseline="0" noProof="0">
                  <a:ln>
                    <a:noFill/>
                  </a:ln>
                  <a:solidFill>
                    <a:srgbClr val="A23B72"/>
                  </a:solidFill>
                  <a:effectLst/>
                  <a:uLnTx/>
                  <a:uFillTx/>
                  <a:latin typeface="Century Gothic" panose="020B0502020202020204"/>
                  <a:ea typeface="Century Gothic" panose="020B0502020202020204"/>
                  <a:cs typeface="Century Gothic" panose="020B0502020202020204"/>
                  <a:sym typeface="Century Gothic" panose="020B0502020202020204"/>
                </a:rPr>
                <a:t>2</a:t>
              </a:r>
              <a:endParaRPr kumimoji="0" sz="2100" b="0" i="0" u="none" strike="noStrike" kern="0" cap="none" spc="0" normalizeH="0" baseline="0" noProof="0">
                <a:ln>
                  <a:noFill/>
                </a:ln>
                <a:solidFill>
                  <a:srgbClr val="A23B72"/>
                </a:solidFill>
                <a:effectLst/>
                <a:uLnTx/>
                <a:uFillTx/>
                <a:latin typeface="Century Gothic" panose="020B0502020202020204"/>
                <a:ea typeface="Century Gothic" panose="020B0502020202020204"/>
                <a:cs typeface="Century Gothic" panose="020B0502020202020204"/>
                <a:sym typeface="Century Gothic" panose="020B0502020202020204"/>
              </a:endParaRPr>
            </a:p>
          </p:txBody>
        </p:sp>
        <p:sp>
          <p:nvSpPr>
            <p:cNvPr id="31" name="Google Shape;259;p31"/>
            <p:cNvSpPr/>
            <p:nvPr/>
          </p:nvSpPr>
          <p:spPr>
            <a:xfrm>
              <a:off x="2937875" y="2321719"/>
              <a:ext cx="500100" cy="5001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2100" b="0" i="0" u="none" strike="noStrike" kern="0" cap="none" spc="0" normalizeH="0" baseline="0" noProof="0">
                  <a:ln>
                    <a:noFill/>
                  </a:ln>
                  <a:solidFill>
                    <a:srgbClr val="A23B72"/>
                  </a:solidFill>
                  <a:effectLst/>
                  <a:uLnTx/>
                  <a:uFillTx/>
                  <a:latin typeface="Century Gothic" panose="020B0502020202020204"/>
                  <a:ea typeface="Century Gothic" panose="020B0502020202020204"/>
                  <a:cs typeface="Century Gothic" panose="020B0502020202020204"/>
                  <a:sym typeface="Century Gothic" panose="020B0502020202020204"/>
                </a:rPr>
                <a:t>6</a:t>
              </a:r>
              <a:endParaRPr kumimoji="0" sz="2100" b="0" i="0" u="none" strike="noStrike" kern="0" cap="none" spc="0" normalizeH="0" baseline="0" noProof="0">
                <a:ln>
                  <a:noFill/>
                </a:ln>
                <a:solidFill>
                  <a:srgbClr val="A23B72"/>
                </a:solidFill>
                <a:effectLst/>
                <a:uLnTx/>
                <a:uFillTx/>
                <a:latin typeface="Century Gothic" panose="020B0502020202020204"/>
                <a:ea typeface="Century Gothic" panose="020B0502020202020204"/>
                <a:cs typeface="Century Gothic" panose="020B0502020202020204"/>
                <a:sym typeface="Century Gothic" panose="020B0502020202020204"/>
              </a:endParaRPr>
            </a:p>
          </p:txBody>
        </p:sp>
        <p:sp>
          <p:nvSpPr>
            <p:cNvPr id="32" name="Google Shape;260;p31"/>
            <p:cNvSpPr/>
            <p:nvPr/>
          </p:nvSpPr>
          <p:spPr>
            <a:xfrm>
              <a:off x="3343453" y="3300236"/>
              <a:ext cx="500100" cy="5001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2100" b="0" i="0" u="none" strike="noStrike" kern="0" cap="none" spc="0" normalizeH="0" baseline="0" noProof="0">
                  <a:ln>
                    <a:noFill/>
                  </a:ln>
                  <a:solidFill>
                    <a:srgbClr val="F18F01"/>
                  </a:solidFill>
                  <a:effectLst/>
                  <a:uLnTx/>
                  <a:uFillTx/>
                  <a:latin typeface="Century Gothic" panose="020B0502020202020204"/>
                  <a:ea typeface="Century Gothic" panose="020B0502020202020204"/>
                  <a:cs typeface="Century Gothic" panose="020B0502020202020204"/>
                  <a:sym typeface="Century Gothic" panose="020B0502020202020204"/>
                </a:rPr>
                <a:t>5</a:t>
              </a:r>
              <a:endParaRPr kumimoji="0" sz="2100" b="0" i="0" u="none" strike="noStrike" kern="0" cap="none" spc="0" normalizeH="0" baseline="0" noProof="0">
                <a:ln>
                  <a:noFill/>
                </a:ln>
                <a:solidFill>
                  <a:srgbClr val="F18F01"/>
                </a:solidFill>
                <a:effectLst/>
                <a:uLnTx/>
                <a:uFillTx/>
                <a:latin typeface="Century Gothic" panose="020B0502020202020204"/>
                <a:ea typeface="Century Gothic" panose="020B0502020202020204"/>
                <a:cs typeface="Century Gothic" panose="020B0502020202020204"/>
                <a:sym typeface="Century Gothic" panose="020B0502020202020204"/>
              </a:endParaRPr>
            </a:p>
          </p:txBody>
        </p:sp>
        <p:sp>
          <p:nvSpPr>
            <p:cNvPr id="33" name="Google Shape;261;p31"/>
            <p:cNvSpPr/>
            <p:nvPr/>
          </p:nvSpPr>
          <p:spPr>
            <a:xfrm>
              <a:off x="5300486" y="3300236"/>
              <a:ext cx="500100" cy="5001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2100" b="0" i="0" u="none" strike="noStrike" kern="0" cap="none" spc="0" normalizeH="0" baseline="0" noProof="0">
                  <a:ln>
                    <a:noFill/>
                  </a:ln>
                  <a:solidFill>
                    <a:srgbClr val="C73E1D"/>
                  </a:solidFill>
                  <a:effectLst/>
                  <a:uLnTx/>
                  <a:uFillTx/>
                  <a:latin typeface="Century Gothic" panose="020B0502020202020204"/>
                  <a:ea typeface="Century Gothic" panose="020B0502020202020204"/>
                  <a:cs typeface="Century Gothic" panose="020B0502020202020204"/>
                  <a:sym typeface="Century Gothic" panose="020B0502020202020204"/>
                </a:rPr>
                <a:t>3</a:t>
              </a:r>
              <a:endParaRPr kumimoji="0" sz="2100" b="0" i="0" u="none" strike="noStrike" kern="0" cap="none" spc="0" normalizeH="0" baseline="0" noProof="0">
                <a:ln>
                  <a:noFill/>
                </a:ln>
                <a:solidFill>
                  <a:srgbClr val="C73E1D"/>
                </a:solidFill>
                <a:effectLst/>
                <a:uLnTx/>
                <a:uFillTx/>
                <a:latin typeface="Century Gothic" panose="020B0502020202020204"/>
                <a:ea typeface="Century Gothic" panose="020B0502020202020204"/>
                <a:cs typeface="Century Gothic" panose="020B0502020202020204"/>
                <a:sym typeface="Century Gothic" panose="020B0502020202020204"/>
              </a:endParaRPr>
            </a:p>
          </p:txBody>
        </p:sp>
        <p:sp>
          <p:nvSpPr>
            <p:cNvPr id="34" name="Google Shape;262;p31"/>
            <p:cNvSpPr/>
            <p:nvPr/>
          </p:nvSpPr>
          <p:spPr>
            <a:xfrm>
              <a:off x="4321970" y="3686197"/>
              <a:ext cx="500100" cy="5001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2100" b="0" i="0" u="none" strike="noStrike" kern="0" cap="none" spc="0" normalizeH="0" baseline="0" noProof="0">
                  <a:ln>
                    <a:noFill/>
                  </a:ln>
                  <a:solidFill>
                    <a:srgbClr val="2E86AB"/>
                  </a:solidFill>
                  <a:effectLst/>
                  <a:uLnTx/>
                  <a:uFillTx/>
                  <a:latin typeface="Century Gothic" panose="020B0502020202020204"/>
                  <a:ea typeface="Century Gothic" panose="020B0502020202020204"/>
                  <a:cs typeface="Century Gothic" panose="020B0502020202020204"/>
                  <a:sym typeface="Century Gothic" panose="020B0502020202020204"/>
                </a:rPr>
                <a:t>4</a:t>
              </a:r>
              <a:endParaRPr kumimoji="0" sz="2100" b="0" i="0" u="none" strike="noStrike" kern="0" cap="none" spc="0" normalizeH="0" baseline="0" noProof="0">
                <a:ln>
                  <a:noFill/>
                </a:ln>
                <a:solidFill>
                  <a:srgbClr val="2E86AB"/>
                </a:solidFill>
                <a:effectLst/>
                <a:uLnTx/>
                <a:uFillTx/>
                <a:latin typeface="Century Gothic" panose="020B0502020202020204"/>
                <a:ea typeface="Century Gothic" panose="020B0502020202020204"/>
                <a:cs typeface="Century Gothic" panose="020B0502020202020204"/>
                <a:sym typeface="Century Gothic" panose="020B0502020202020204"/>
              </a:endParaRPr>
            </a:p>
          </p:txBody>
        </p:sp>
        <p:sp>
          <p:nvSpPr>
            <p:cNvPr id="35" name="Google Shape;263;p31"/>
            <p:cNvSpPr txBox="1"/>
            <p:nvPr/>
          </p:nvSpPr>
          <p:spPr>
            <a:xfrm>
              <a:off x="4281013" y="924307"/>
              <a:ext cx="582000" cy="554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200" b="1" i="0" u="none" strike="noStrike" kern="0" cap="none" spc="0" normalizeH="0" baseline="0" noProof="0">
                  <a:ln>
                    <a:noFill/>
                  </a:ln>
                  <a:solidFill>
                    <a:srgbClr val="2E86AB"/>
                  </a:solidFill>
                  <a:effectLst/>
                  <a:uLnTx/>
                  <a:uFillTx/>
                  <a:latin typeface="Calibri" panose="020F0502020204030204"/>
                  <a:ea typeface="Calibri" panose="020F0502020204030204"/>
                  <a:cs typeface="Calibri" panose="020F0502020204030204"/>
                  <a:sym typeface="Calibri" panose="020F0502020204030204"/>
                </a:rPr>
                <a:t>Poll</a:t>
              </a:r>
              <a:endParaRPr kumimoji="0" sz="1200" b="1" i="0" u="none" strike="noStrike" kern="0" cap="none" spc="0" normalizeH="0" baseline="0" noProof="0">
                <a:ln>
                  <a:noFill/>
                </a:ln>
                <a:solidFill>
                  <a:srgbClr val="2E86AB"/>
                </a:solidFill>
                <a:effectLst/>
                <a:uLnTx/>
                <a:uFillTx/>
                <a:latin typeface="Calibri" panose="020F0502020204030204"/>
                <a:ea typeface="Calibri" panose="020F0502020204030204"/>
                <a:cs typeface="Calibri" panose="020F0502020204030204"/>
                <a:sym typeface="Calibri" panose="020F0502020204030204"/>
              </a:endParaRP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200" b="1" i="0" u="none" strike="noStrike" kern="0" cap="none" spc="0" normalizeH="0" baseline="0" noProof="0">
                  <a:ln>
                    <a:noFill/>
                  </a:ln>
                  <a:solidFill>
                    <a:srgbClr val="2E86AB"/>
                  </a:solidFill>
                  <a:effectLst/>
                  <a:uLnTx/>
                  <a:uFillTx/>
                  <a:latin typeface="Calibri" panose="020F0502020204030204"/>
                  <a:ea typeface="Calibri" panose="020F0502020204030204"/>
                  <a:cs typeface="Calibri" panose="020F0502020204030204"/>
                  <a:sym typeface="Calibri" panose="020F0502020204030204"/>
                </a:rPr>
                <a:t>Start</a:t>
              </a:r>
              <a:endParaRPr kumimoji="0" sz="1200" b="1" i="0" u="none" strike="noStrike" kern="0" cap="none" spc="0" normalizeH="0" baseline="0" noProof="0">
                <a:ln>
                  <a:noFill/>
                </a:ln>
                <a:solidFill>
                  <a:srgbClr val="2E86AB"/>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6" name="Google Shape;265;p31"/>
            <p:cNvSpPr/>
            <p:nvPr/>
          </p:nvSpPr>
          <p:spPr>
            <a:xfrm>
              <a:off x="5980874" y="3307642"/>
              <a:ext cx="2468400" cy="5097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panose="020B0604020202020204"/>
                <a:buNone/>
                <a:tabLst/>
                <a:defRPr/>
              </a:pPr>
              <a:r>
                <a:rPr kumimoji="0" lang="en-GB" sz="1300" b="1" i="0" u="sng"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01:00 PM - 01:30 PM</a:t>
              </a:r>
              <a:endParaRPr kumimoji="0" sz="1300" b="1" i="0" u="sng"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L="0" marR="0" lvl="0" indent="0" algn="ctr" defTabSz="914400" rtl="0" eaLnBrk="1" fontAlgn="auto" latinLnBrk="0" hangingPunct="1">
                <a:lnSpc>
                  <a:spcPct val="110000"/>
                </a:lnSpc>
                <a:spcBef>
                  <a:spcPts val="0"/>
                </a:spcBef>
                <a:spcAft>
                  <a:spcPts val="0"/>
                </a:spcAft>
                <a:buClr>
                  <a:srgbClr val="000000"/>
                </a:buClr>
                <a:buSzTx/>
                <a:buFont typeface="Arial" panose="020B0604020202020204"/>
                <a:buNone/>
                <a:tabLst/>
                <a:defRPr/>
              </a:pPr>
              <a:r>
                <a:rPr kumimoji="0" lang="en-GB" sz="1300" b="0"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All the process remain same as </a:t>
              </a:r>
            </a:p>
            <a:p>
              <a:pPr marL="0" marR="0" lvl="0" indent="0" algn="ctr" defTabSz="914400" rtl="0" eaLnBrk="1" fontAlgn="auto" latinLnBrk="0" hangingPunct="1">
                <a:lnSpc>
                  <a:spcPct val="110000"/>
                </a:lnSpc>
                <a:spcBef>
                  <a:spcPts val="0"/>
                </a:spcBef>
                <a:spcAft>
                  <a:spcPts val="0"/>
                </a:spcAft>
                <a:buClr>
                  <a:srgbClr val="000000"/>
                </a:buClr>
                <a:buSzTx/>
                <a:buFont typeface="Arial" panose="020B0604020202020204"/>
                <a:buNone/>
                <a:tabLst/>
                <a:defRPr/>
              </a:pPr>
              <a:r>
                <a:rPr kumimoji="0" lang="en-GB" sz="1300" b="0"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11:00 AM to 11:30 AM slot.</a:t>
              </a:r>
              <a:endParaRPr kumimoji="0" sz="13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7" name="Google Shape;266;p31"/>
            <p:cNvSpPr/>
            <p:nvPr/>
          </p:nvSpPr>
          <p:spPr>
            <a:xfrm>
              <a:off x="3355550" y="4348701"/>
              <a:ext cx="2468400" cy="5001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panose="020B0604020202020204"/>
                <a:buNone/>
                <a:tabLst/>
                <a:defRPr/>
              </a:pPr>
              <a:r>
                <a:rPr kumimoji="0" lang="en-GB" sz="1300" b="1" i="0" u="sng"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03:00 PM - 03:30 PM</a:t>
              </a:r>
              <a:endParaRPr kumimoji="0" sz="1300" b="1" i="0" u="sng"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L="0" marR="0" lvl="0" indent="0" algn="ctr" defTabSz="914400" rtl="0" eaLnBrk="1" fontAlgn="auto" latinLnBrk="0" hangingPunct="1">
                <a:lnSpc>
                  <a:spcPct val="110000"/>
                </a:lnSpc>
                <a:spcBef>
                  <a:spcPts val="0"/>
                </a:spcBef>
                <a:spcAft>
                  <a:spcPts val="0"/>
                </a:spcAft>
                <a:buClr>
                  <a:srgbClr val="000000"/>
                </a:buClr>
                <a:buSzTx/>
                <a:buFont typeface="Arial" panose="020B0604020202020204"/>
                <a:buNone/>
                <a:tabLst/>
                <a:defRPr/>
              </a:pPr>
              <a:r>
                <a:rPr kumimoji="0" lang="en-GB" sz="1300" b="0"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All the process remain same as </a:t>
              </a:r>
            </a:p>
            <a:p>
              <a:pPr marL="0" marR="0" lvl="0" indent="0" algn="ctr" defTabSz="914400" rtl="0" eaLnBrk="1" fontAlgn="auto" latinLnBrk="0" hangingPunct="1">
                <a:lnSpc>
                  <a:spcPct val="110000"/>
                </a:lnSpc>
                <a:spcBef>
                  <a:spcPts val="0"/>
                </a:spcBef>
                <a:spcAft>
                  <a:spcPts val="0"/>
                </a:spcAft>
                <a:buClr>
                  <a:srgbClr val="000000"/>
                </a:buClr>
                <a:buSzTx/>
                <a:buFont typeface="Arial" panose="020B0604020202020204"/>
                <a:buNone/>
                <a:tabLst/>
                <a:defRPr/>
              </a:pPr>
              <a:r>
                <a:rPr kumimoji="0" lang="en-GB" sz="1300" b="0"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01:00 PM to 01:30 PM slot.</a:t>
              </a:r>
              <a:endParaRPr kumimoji="0" sz="13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8" name="Google Shape;267;p31"/>
            <p:cNvSpPr/>
            <p:nvPr/>
          </p:nvSpPr>
          <p:spPr>
            <a:xfrm>
              <a:off x="680262" y="3358101"/>
              <a:ext cx="2468400" cy="5001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panose="020B0604020202020204"/>
                <a:buNone/>
                <a:tabLst/>
                <a:defRPr/>
              </a:pPr>
              <a:r>
                <a:rPr kumimoji="0" lang="en-GB" sz="1300" b="1" i="0" u="sng"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05:00 PM - 05:30 PM</a:t>
              </a:r>
              <a:endParaRPr kumimoji="0" sz="1300" b="1" i="0" u="sng"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L="0" marR="0" lvl="0" indent="0" algn="ctr" defTabSz="914400" rtl="0" eaLnBrk="1" fontAlgn="auto" latinLnBrk="0" hangingPunct="1">
                <a:lnSpc>
                  <a:spcPct val="110000"/>
                </a:lnSpc>
                <a:spcBef>
                  <a:spcPts val="0"/>
                </a:spcBef>
                <a:spcAft>
                  <a:spcPts val="0"/>
                </a:spcAft>
                <a:buClr>
                  <a:srgbClr val="000000"/>
                </a:buClr>
                <a:buSzTx/>
                <a:buFont typeface="Arial" panose="020B0604020202020204"/>
                <a:buNone/>
                <a:tabLst/>
                <a:defRPr/>
              </a:pPr>
              <a:r>
                <a:rPr kumimoji="0" lang="en-GB" sz="1300" b="0"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All the process remain same as </a:t>
              </a:r>
            </a:p>
            <a:p>
              <a:pPr marL="0" marR="0" lvl="0" indent="0" algn="ctr" defTabSz="914400" rtl="0" eaLnBrk="1" fontAlgn="auto" latinLnBrk="0" hangingPunct="1">
                <a:lnSpc>
                  <a:spcPct val="110000"/>
                </a:lnSpc>
                <a:spcBef>
                  <a:spcPts val="0"/>
                </a:spcBef>
                <a:spcAft>
                  <a:spcPts val="0"/>
                </a:spcAft>
                <a:buClr>
                  <a:srgbClr val="000000"/>
                </a:buClr>
                <a:buSzTx/>
                <a:buFont typeface="Arial" panose="020B0604020202020204"/>
                <a:buNone/>
                <a:tabLst/>
                <a:defRPr/>
              </a:pPr>
              <a:r>
                <a:rPr kumimoji="0" lang="en-GB" sz="1300" b="0"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03:00 PM to 03:30 PM slot.</a:t>
              </a:r>
              <a:endParaRPr kumimoji="0" sz="13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9" name="Google Shape;268;p31"/>
            <p:cNvSpPr/>
            <p:nvPr/>
          </p:nvSpPr>
          <p:spPr>
            <a:xfrm>
              <a:off x="525146" y="2137325"/>
              <a:ext cx="2301900" cy="9036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panose="020B0604020202020204"/>
                <a:buNone/>
                <a:tabLst/>
                <a:defRPr/>
              </a:pPr>
              <a:r>
                <a:rPr kumimoji="0" lang="en-GB" sz="1300" b="1" i="0" u="sng"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Close of Poll</a:t>
              </a:r>
              <a:endParaRPr kumimoji="0" sz="1300" b="1" i="0" u="sng"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L="0" marR="0" lvl="0" indent="0" algn="ctr" defTabSz="914400" rtl="0" eaLnBrk="1" fontAlgn="auto" latinLnBrk="0" hangingPunct="1">
                <a:lnSpc>
                  <a:spcPct val="110000"/>
                </a:lnSpc>
                <a:spcBef>
                  <a:spcPts val="0"/>
                </a:spcBef>
                <a:spcAft>
                  <a:spcPts val="0"/>
                </a:spcAft>
                <a:buClr>
                  <a:srgbClr val="000000"/>
                </a:buClr>
                <a:buSzTx/>
                <a:buFont typeface="Arial" panose="020B0604020202020204"/>
                <a:buNone/>
                <a:tabLst/>
                <a:defRPr/>
              </a:pPr>
              <a:r>
                <a:rPr kumimoji="0" lang="en-GB" sz="1300" b="0"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RO can fill the close of poll data from 07:00 PM to 12:00 AM on poll day. </a:t>
              </a:r>
              <a:r>
                <a:rPr kumimoji="0" lang="en-GB" sz="1300" b="0" i="0" u="none" strike="noStrike" kern="0" cap="none" spc="0" normalizeH="0" baseline="0" noProof="0" dirty="0" err="1">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Updation</a:t>
              </a:r>
              <a:r>
                <a:rPr kumimoji="0" lang="en-GB" sz="1300" b="0"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 for close of poll will end in mid night on poll day.</a:t>
              </a:r>
              <a:endParaRPr kumimoji="0" sz="13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0" name="Google Shape;269;p31"/>
            <p:cNvSpPr/>
            <p:nvPr/>
          </p:nvSpPr>
          <p:spPr>
            <a:xfrm>
              <a:off x="607654" y="926813"/>
              <a:ext cx="2648684" cy="9036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panose="020B0604020202020204"/>
                <a:buNone/>
                <a:tabLst/>
                <a:defRPr/>
              </a:pPr>
              <a:r>
                <a:rPr kumimoji="0" lang="en-GB" sz="1300" b="1" i="0" u="sng"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End of Poll</a:t>
              </a:r>
              <a:endParaRPr kumimoji="0" sz="1300" b="1" i="0" u="sng"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L="0" marR="0" lvl="0" indent="0" algn="ctr" defTabSz="914400" rtl="0" eaLnBrk="1" fontAlgn="auto" latinLnBrk="0" hangingPunct="1">
                <a:lnSpc>
                  <a:spcPct val="110000"/>
                </a:lnSpc>
                <a:spcBef>
                  <a:spcPts val="0"/>
                </a:spcBef>
                <a:spcAft>
                  <a:spcPts val="0"/>
                </a:spcAft>
                <a:buClr>
                  <a:srgbClr val="000000"/>
                </a:buClr>
                <a:buSzTx/>
                <a:buFont typeface="Arial" panose="020B0604020202020204"/>
                <a:buNone/>
                <a:tabLst/>
                <a:defRPr/>
              </a:pPr>
              <a:r>
                <a:rPr kumimoji="0" lang="en-GB" sz="1300" b="0"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Returning officer needs to fill all the detailed data of voter turnout by the end of P + 1 Day. After that update will not be allowed.</a:t>
              </a:r>
              <a:endParaRPr kumimoji="0" sz="13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VOTER TURNOUT : POLL DAY ACTIVITY PROCESS FLOW</a:t>
            </a:r>
            <a:endParaRPr lang="en-US" sz="1900" b="1" dirty="0"/>
          </a:p>
        </p:txBody>
      </p:sp>
      <p:grpSp>
        <p:nvGrpSpPr>
          <p:cNvPr id="115" name="Group 114"/>
          <p:cNvGrpSpPr/>
          <p:nvPr/>
        </p:nvGrpSpPr>
        <p:grpSpPr>
          <a:xfrm>
            <a:off x="116400" y="442553"/>
            <a:ext cx="9173969" cy="4793867"/>
            <a:chOff x="116400" y="400989"/>
            <a:chExt cx="9173969" cy="4793867"/>
          </a:xfrm>
        </p:grpSpPr>
        <p:sp>
          <p:nvSpPr>
            <p:cNvPr id="41" name="Google Shape;314;p35"/>
            <p:cNvSpPr/>
            <p:nvPr/>
          </p:nvSpPr>
          <p:spPr>
            <a:xfrm>
              <a:off x="307875" y="539544"/>
              <a:ext cx="924600" cy="297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09:00 AM</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2" name="Google Shape;315;p35"/>
            <p:cNvSpPr/>
            <p:nvPr/>
          </p:nvSpPr>
          <p:spPr>
            <a:xfrm>
              <a:off x="7131975" y="675768"/>
              <a:ext cx="924600" cy="297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09:30 AM</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3" name="Google Shape;316;p35"/>
            <p:cNvSpPr/>
            <p:nvPr/>
          </p:nvSpPr>
          <p:spPr>
            <a:xfrm>
              <a:off x="307875" y="1160031"/>
              <a:ext cx="924600" cy="297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11:00 AM</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4" name="Google Shape;317;p35"/>
            <p:cNvSpPr/>
            <p:nvPr/>
          </p:nvSpPr>
          <p:spPr>
            <a:xfrm>
              <a:off x="7131975" y="1238768"/>
              <a:ext cx="924600" cy="297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11:30 AM</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5" name="Google Shape;318;p35"/>
            <p:cNvSpPr/>
            <p:nvPr/>
          </p:nvSpPr>
          <p:spPr>
            <a:xfrm>
              <a:off x="307875" y="1832430"/>
              <a:ext cx="924600" cy="297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01:00 PM</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6" name="Google Shape;319;p35"/>
            <p:cNvSpPr/>
            <p:nvPr/>
          </p:nvSpPr>
          <p:spPr>
            <a:xfrm>
              <a:off x="7131975" y="1801779"/>
              <a:ext cx="924600" cy="297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01:30 PM</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7" name="Google Shape;320;p35"/>
            <p:cNvSpPr/>
            <p:nvPr/>
          </p:nvSpPr>
          <p:spPr>
            <a:xfrm>
              <a:off x="307882" y="2448521"/>
              <a:ext cx="924600" cy="297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03:00 PM</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8" name="Google Shape;321;p35"/>
            <p:cNvSpPr/>
            <p:nvPr/>
          </p:nvSpPr>
          <p:spPr>
            <a:xfrm>
              <a:off x="7131982" y="2364769"/>
              <a:ext cx="924600" cy="297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03:30 PM</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9" name="Google Shape;322;p35"/>
            <p:cNvSpPr/>
            <p:nvPr/>
          </p:nvSpPr>
          <p:spPr>
            <a:xfrm>
              <a:off x="307882" y="3125346"/>
              <a:ext cx="924600" cy="297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05:00 PM</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0" name="Google Shape;323;p35"/>
            <p:cNvSpPr/>
            <p:nvPr/>
          </p:nvSpPr>
          <p:spPr>
            <a:xfrm>
              <a:off x="7131982" y="2927769"/>
              <a:ext cx="924600" cy="297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05:30 PM</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1" name="Google Shape;324;p35"/>
            <p:cNvSpPr/>
            <p:nvPr/>
          </p:nvSpPr>
          <p:spPr>
            <a:xfrm>
              <a:off x="307882" y="3736981"/>
              <a:ext cx="924600" cy="297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9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07:00 PM</a:t>
              </a:r>
              <a:endParaRPr kumimoji="0" sz="9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9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(Close of Poll)</a:t>
              </a:r>
              <a:endParaRPr kumimoji="0" sz="9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2" name="Google Shape;325;p35"/>
            <p:cNvSpPr/>
            <p:nvPr/>
          </p:nvSpPr>
          <p:spPr>
            <a:xfrm>
              <a:off x="7131982" y="3490780"/>
              <a:ext cx="924600" cy="297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9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12:00 AM</a:t>
              </a:r>
              <a:endParaRPr kumimoji="0" sz="9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9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(Close of Poll)</a:t>
              </a:r>
              <a:endParaRPr kumimoji="0" sz="9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pic>
          <p:nvPicPr>
            <p:cNvPr id="53" name="Google Shape;326;p35"/>
            <p:cNvPicPr preferRelativeResize="0"/>
            <p:nvPr/>
          </p:nvPicPr>
          <p:blipFill>
            <a:blip r:embed="rId3" cstate="print"/>
            <a:stretch>
              <a:fillRect/>
            </a:stretch>
          </p:blipFill>
          <p:spPr>
            <a:xfrm>
              <a:off x="3702200" y="1919001"/>
              <a:ext cx="644400" cy="669720"/>
            </a:xfrm>
            <a:prstGeom prst="rect">
              <a:avLst/>
            </a:prstGeom>
            <a:noFill/>
            <a:ln>
              <a:noFill/>
            </a:ln>
            <a:effectLst>
              <a:outerShdw blurRad="57150" dist="19050" dir="5400000" algn="bl" rotWithShape="0">
                <a:srgbClr val="000000">
                  <a:alpha val="50000"/>
                </a:srgbClr>
              </a:outerShdw>
            </a:effectLst>
          </p:spPr>
        </p:pic>
        <p:sp>
          <p:nvSpPr>
            <p:cNvPr id="54" name="Google Shape;327;p35"/>
            <p:cNvSpPr/>
            <p:nvPr/>
          </p:nvSpPr>
          <p:spPr>
            <a:xfrm>
              <a:off x="3723572" y="1926858"/>
              <a:ext cx="598800" cy="618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328;p35"/>
            <p:cNvSpPr txBox="1"/>
            <p:nvPr/>
          </p:nvSpPr>
          <p:spPr>
            <a:xfrm>
              <a:off x="3659096" y="2488397"/>
              <a:ext cx="733500" cy="492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Returning</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Officer</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6" name="Google Shape;329;p35"/>
            <p:cNvSpPr txBox="1"/>
            <p:nvPr/>
          </p:nvSpPr>
          <p:spPr>
            <a:xfrm>
              <a:off x="116400" y="4118792"/>
              <a:ext cx="1229400" cy="553968"/>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200" b="1" i="0" u="none" strike="noStrike" kern="0" cap="none" spc="0" normalizeH="0" baseline="0" noProof="0" dirty="0">
                  <a:ln>
                    <a:noFill/>
                  </a:ln>
                  <a:effectLst/>
                  <a:uLnTx/>
                  <a:uFillTx/>
                  <a:latin typeface="Calibri" panose="020F0502020204030204"/>
                  <a:ea typeface="Calibri" panose="020F0502020204030204"/>
                  <a:cs typeface="Calibri" panose="020F0502020204030204"/>
                  <a:sym typeface="Calibri" panose="020F0502020204030204"/>
                </a:rPr>
                <a:t>Turnout Entry</a:t>
              </a:r>
              <a:endParaRPr kumimoji="0" sz="1200" b="1" i="0" u="none" strike="noStrike" kern="0" cap="none" spc="0" normalizeH="0" baseline="0" noProof="0">
                <a:ln>
                  <a:noFill/>
                </a:ln>
                <a:effectLst/>
                <a:uLnTx/>
                <a:uFillTx/>
                <a:latin typeface="Calibri" panose="020F0502020204030204"/>
                <a:ea typeface="Calibri" panose="020F0502020204030204"/>
                <a:cs typeface="Calibri" panose="020F0502020204030204"/>
                <a:sym typeface="Calibri" panose="020F0502020204030204"/>
              </a:endParaRP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200" b="1" i="0" u="none" strike="noStrike" kern="0" cap="none" spc="0" normalizeH="0" baseline="0" noProof="0" dirty="0">
                  <a:ln>
                    <a:noFill/>
                  </a:ln>
                  <a:effectLst/>
                  <a:uLnTx/>
                  <a:uFillTx/>
                  <a:latin typeface="Calibri" panose="020F0502020204030204"/>
                  <a:ea typeface="Calibri" panose="020F0502020204030204"/>
                  <a:cs typeface="Calibri" panose="020F0502020204030204"/>
                  <a:sym typeface="Calibri" panose="020F0502020204030204"/>
                </a:rPr>
                <a:t>Start Timings</a:t>
              </a:r>
              <a:endParaRPr kumimoji="0" sz="1200" b="1" i="0" u="none" strike="noStrike" kern="0" cap="none" spc="0" normalizeH="0" baseline="0" noProof="0">
                <a:ln>
                  <a:noFill/>
                </a:ln>
                <a:effectLst/>
                <a:uLnTx/>
                <a:uFillTx/>
                <a:latin typeface="Calibri" panose="020F0502020204030204"/>
                <a:ea typeface="Calibri" panose="020F0502020204030204"/>
                <a:cs typeface="Calibri" panose="020F0502020204030204"/>
                <a:sym typeface="Calibri" panose="020F0502020204030204"/>
              </a:endParaRPr>
            </a:p>
          </p:txBody>
        </p:sp>
        <p:sp>
          <p:nvSpPr>
            <p:cNvPr id="57" name="Google Shape;330;p35"/>
            <p:cNvSpPr/>
            <p:nvPr/>
          </p:nvSpPr>
          <p:spPr>
            <a:xfrm>
              <a:off x="212941" y="400989"/>
              <a:ext cx="1113000" cy="3741900"/>
            </a:xfrm>
            <a:prstGeom prst="roundRect">
              <a:avLst>
                <a:gd name="adj" fmla="val 16667"/>
              </a:avLst>
            </a:prstGeom>
            <a:noFill/>
            <a:ln w="19050" cap="flat" cmpd="sng">
              <a:solidFill>
                <a:schemeClr val="dk2"/>
              </a:solidFill>
              <a:prstDash val="dash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331;p35"/>
            <p:cNvSpPr/>
            <p:nvPr/>
          </p:nvSpPr>
          <p:spPr>
            <a:xfrm>
              <a:off x="4936950" y="675780"/>
              <a:ext cx="1113000" cy="360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ENCORE</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9" name="Google Shape;332;p35"/>
            <p:cNvSpPr/>
            <p:nvPr/>
          </p:nvSpPr>
          <p:spPr>
            <a:xfrm>
              <a:off x="4936950" y="1373605"/>
              <a:ext cx="1113000" cy="360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Voter Turnout Dashboard</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60" name="Google Shape;333;p35"/>
            <p:cNvSpPr/>
            <p:nvPr/>
          </p:nvSpPr>
          <p:spPr>
            <a:xfrm>
              <a:off x="4936950" y="2071418"/>
              <a:ext cx="451200" cy="360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8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DataBox 1</a:t>
              </a:r>
              <a:endParaRPr kumimoji="0" sz="8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61" name="Google Shape;334;p35"/>
            <p:cNvSpPr/>
            <p:nvPr/>
          </p:nvSpPr>
          <p:spPr>
            <a:xfrm>
              <a:off x="4906800" y="3256555"/>
              <a:ext cx="1113000" cy="360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Fill Data in </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POP - UP</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62" name="Google Shape;335;p35"/>
            <p:cNvSpPr/>
            <p:nvPr/>
          </p:nvSpPr>
          <p:spPr>
            <a:xfrm>
              <a:off x="5568600" y="2071418"/>
              <a:ext cx="451200" cy="360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8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Data Box 2</a:t>
              </a:r>
              <a:endParaRPr kumimoji="0" sz="8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63" name="Google Shape;336;p35"/>
            <p:cNvSpPr/>
            <p:nvPr/>
          </p:nvSpPr>
          <p:spPr>
            <a:xfrm>
              <a:off x="4906800" y="2655693"/>
              <a:ext cx="1113000" cy="360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Press Update Button</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64" name="Google Shape;337;p35"/>
            <p:cNvSpPr/>
            <p:nvPr/>
          </p:nvSpPr>
          <p:spPr>
            <a:xfrm>
              <a:off x="4906800" y="3857405"/>
              <a:ext cx="1113000" cy="360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r>
                <a:rPr kumimoji="0" lang="en-GB"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Press Update Button</a:t>
              </a:r>
            </a:p>
          </p:txBody>
        </p:sp>
        <p:cxnSp>
          <p:nvCxnSpPr>
            <p:cNvPr id="65" name="Google Shape;338;p35"/>
            <p:cNvCxnSpPr>
              <a:stCxn id="58" idx="2"/>
              <a:endCxn id="59" idx="0"/>
            </p:cNvCxnSpPr>
            <p:nvPr/>
          </p:nvCxnSpPr>
          <p:spPr>
            <a:xfrm>
              <a:off x="5493450" y="1036680"/>
              <a:ext cx="0" cy="336900"/>
            </a:xfrm>
            <a:prstGeom prst="straightConnector1">
              <a:avLst/>
            </a:prstGeom>
            <a:noFill/>
            <a:ln w="9525" cap="flat" cmpd="sng">
              <a:solidFill>
                <a:schemeClr val="dk2"/>
              </a:solidFill>
              <a:prstDash val="solid"/>
              <a:round/>
              <a:headEnd type="none" w="med" len="med"/>
              <a:tailEnd type="triangle" w="med" len="med"/>
            </a:ln>
          </p:spPr>
        </p:cxnSp>
        <p:cxnSp>
          <p:nvCxnSpPr>
            <p:cNvPr id="66" name="Google Shape;339;p35"/>
            <p:cNvCxnSpPr>
              <a:stCxn id="59" idx="2"/>
              <a:endCxn id="60" idx="0"/>
            </p:cNvCxnSpPr>
            <p:nvPr/>
          </p:nvCxnSpPr>
          <p:spPr>
            <a:xfrm flipH="1">
              <a:off x="5162550" y="1734505"/>
              <a:ext cx="330900" cy="336900"/>
            </a:xfrm>
            <a:prstGeom prst="straightConnector1">
              <a:avLst/>
            </a:prstGeom>
            <a:noFill/>
            <a:ln w="9525" cap="flat" cmpd="sng">
              <a:solidFill>
                <a:schemeClr val="dk2"/>
              </a:solidFill>
              <a:prstDash val="solid"/>
              <a:round/>
              <a:headEnd type="none" w="med" len="med"/>
              <a:tailEnd type="triangle" w="med" len="med"/>
            </a:ln>
          </p:spPr>
        </p:cxnSp>
        <p:cxnSp>
          <p:nvCxnSpPr>
            <p:cNvPr id="67" name="Google Shape;340;p35"/>
            <p:cNvCxnSpPr>
              <a:stCxn id="60" idx="3"/>
              <a:endCxn id="62" idx="1"/>
            </p:cNvCxnSpPr>
            <p:nvPr/>
          </p:nvCxnSpPr>
          <p:spPr>
            <a:xfrm>
              <a:off x="5388150" y="2251868"/>
              <a:ext cx="180600" cy="0"/>
            </a:xfrm>
            <a:prstGeom prst="straightConnector1">
              <a:avLst/>
            </a:prstGeom>
            <a:noFill/>
            <a:ln w="9525" cap="flat" cmpd="sng">
              <a:solidFill>
                <a:schemeClr val="dk2"/>
              </a:solidFill>
              <a:prstDash val="solid"/>
              <a:round/>
              <a:headEnd type="none" w="med" len="med"/>
              <a:tailEnd type="triangle" w="med" len="med"/>
            </a:ln>
          </p:spPr>
        </p:cxnSp>
        <p:cxnSp>
          <p:nvCxnSpPr>
            <p:cNvPr id="68" name="Google Shape;341;p35"/>
            <p:cNvCxnSpPr>
              <a:stCxn id="62" idx="2"/>
              <a:endCxn id="63" idx="0"/>
            </p:cNvCxnSpPr>
            <p:nvPr/>
          </p:nvCxnSpPr>
          <p:spPr>
            <a:xfrm flipH="1">
              <a:off x="5463300" y="2432318"/>
              <a:ext cx="330900" cy="223500"/>
            </a:xfrm>
            <a:prstGeom prst="straightConnector1">
              <a:avLst/>
            </a:prstGeom>
            <a:noFill/>
            <a:ln w="9525" cap="flat" cmpd="sng">
              <a:solidFill>
                <a:schemeClr val="dk2"/>
              </a:solidFill>
              <a:prstDash val="solid"/>
              <a:round/>
              <a:headEnd type="none" w="med" len="med"/>
              <a:tailEnd type="triangle" w="med" len="med"/>
            </a:ln>
          </p:spPr>
        </p:cxnSp>
        <p:cxnSp>
          <p:nvCxnSpPr>
            <p:cNvPr id="69" name="Google Shape;342;p35"/>
            <p:cNvCxnSpPr>
              <a:stCxn id="63" idx="2"/>
              <a:endCxn id="61" idx="0"/>
            </p:cNvCxnSpPr>
            <p:nvPr/>
          </p:nvCxnSpPr>
          <p:spPr>
            <a:xfrm>
              <a:off x="5463300" y="3016593"/>
              <a:ext cx="0" cy="240000"/>
            </a:xfrm>
            <a:prstGeom prst="straightConnector1">
              <a:avLst/>
            </a:prstGeom>
            <a:noFill/>
            <a:ln w="9525" cap="flat" cmpd="sng">
              <a:solidFill>
                <a:schemeClr val="dk2"/>
              </a:solidFill>
              <a:prstDash val="solid"/>
              <a:round/>
              <a:headEnd type="none" w="med" len="med"/>
              <a:tailEnd type="triangle" w="med" len="med"/>
            </a:ln>
          </p:spPr>
        </p:cxnSp>
        <p:cxnSp>
          <p:nvCxnSpPr>
            <p:cNvPr id="70" name="Google Shape;343;p35"/>
            <p:cNvCxnSpPr>
              <a:stCxn id="61" idx="2"/>
              <a:endCxn id="64" idx="0"/>
            </p:cNvCxnSpPr>
            <p:nvPr/>
          </p:nvCxnSpPr>
          <p:spPr>
            <a:xfrm>
              <a:off x="5463300" y="3617455"/>
              <a:ext cx="0" cy="240000"/>
            </a:xfrm>
            <a:prstGeom prst="straightConnector1">
              <a:avLst/>
            </a:prstGeom>
            <a:noFill/>
            <a:ln w="9525" cap="flat" cmpd="sng">
              <a:solidFill>
                <a:schemeClr val="dk2"/>
              </a:solidFill>
              <a:prstDash val="solid"/>
              <a:round/>
              <a:headEnd type="none" w="med" len="med"/>
              <a:tailEnd type="triangle" w="med" len="med"/>
            </a:ln>
          </p:spPr>
        </p:cxnSp>
        <p:pic>
          <p:nvPicPr>
            <p:cNvPr id="71" name="Google Shape;344;p35"/>
            <p:cNvPicPr preferRelativeResize="0"/>
            <p:nvPr/>
          </p:nvPicPr>
          <p:blipFill>
            <a:blip r:embed="rId4" cstate="print"/>
            <a:stretch>
              <a:fillRect/>
            </a:stretch>
          </p:blipFill>
          <p:spPr>
            <a:xfrm>
              <a:off x="1949600" y="528618"/>
              <a:ext cx="644400" cy="693515"/>
            </a:xfrm>
            <a:prstGeom prst="rect">
              <a:avLst/>
            </a:prstGeom>
            <a:noFill/>
            <a:ln>
              <a:noFill/>
            </a:ln>
            <a:effectLst>
              <a:outerShdw blurRad="57150" dist="19050" dir="5400000" algn="bl" rotWithShape="0">
                <a:srgbClr val="000000">
                  <a:alpha val="50000"/>
                </a:srgbClr>
              </a:outerShdw>
            </a:effectLst>
          </p:spPr>
        </p:pic>
        <p:sp>
          <p:nvSpPr>
            <p:cNvPr id="72" name="Google Shape;345;p35"/>
            <p:cNvSpPr/>
            <p:nvPr/>
          </p:nvSpPr>
          <p:spPr>
            <a:xfrm>
              <a:off x="1970380" y="527314"/>
              <a:ext cx="598800" cy="6408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346;p35"/>
            <p:cNvSpPr txBox="1"/>
            <p:nvPr/>
          </p:nvSpPr>
          <p:spPr>
            <a:xfrm>
              <a:off x="1992253" y="1088877"/>
              <a:ext cx="550500" cy="3387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CEO</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 name="Google Shape;347;p35"/>
            <p:cNvSpPr/>
            <p:nvPr/>
          </p:nvSpPr>
          <p:spPr>
            <a:xfrm>
              <a:off x="1949108" y="1921050"/>
              <a:ext cx="644400" cy="646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1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Data Entry Start</a:t>
              </a:r>
              <a:endParaRPr kumimoji="0" sz="11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cxnSp>
          <p:nvCxnSpPr>
            <p:cNvPr id="75" name="Google Shape;348;p35"/>
            <p:cNvCxnSpPr>
              <a:stCxn id="41" idx="3"/>
              <a:endCxn id="74" idx="1"/>
            </p:cNvCxnSpPr>
            <p:nvPr/>
          </p:nvCxnSpPr>
          <p:spPr>
            <a:xfrm>
              <a:off x="1232475" y="688044"/>
              <a:ext cx="716700" cy="1556400"/>
            </a:xfrm>
            <a:prstGeom prst="straightConnector1">
              <a:avLst/>
            </a:prstGeom>
            <a:noFill/>
            <a:ln w="9525" cap="flat" cmpd="sng">
              <a:solidFill>
                <a:schemeClr val="dk2"/>
              </a:solidFill>
              <a:prstDash val="solid"/>
              <a:round/>
              <a:headEnd type="none" w="med" len="med"/>
              <a:tailEnd type="triangle" w="med" len="med"/>
            </a:ln>
          </p:spPr>
        </p:cxnSp>
        <p:cxnSp>
          <p:nvCxnSpPr>
            <p:cNvPr id="76" name="Google Shape;349;p35"/>
            <p:cNvCxnSpPr>
              <a:stCxn id="43" idx="3"/>
              <a:endCxn id="74" idx="1"/>
            </p:cNvCxnSpPr>
            <p:nvPr/>
          </p:nvCxnSpPr>
          <p:spPr>
            <a:xfrm>
              <a:off x="1232475" y="1308531"/>
              <a:ext cx="716700" cy="935700"/>
            </a:xfrm>
            <a:prstGeom prst="straightConnector1">
              <a:avLst/>
            </a:prstGeom>
            <a:noFill/>
            <a:ln w="9525" cap="flat" cmpd="sng">
              <a:solidFill>
                <a:schemeClr val="dk2"/>
              </a:solidFill>
              <a:prstDash val="solid"/>
              <a:round/>
              <a:headEnd type="none" w="med" len="med"/>
              <a:tailEnd type="triangle" w="med" len="med"/>
            </a:ln>
          </p:spPr>
        </p:cxnSp>
        <p:cxnSp>
          <p:nvCxnSpPr>
            <p:cNvPr id="77" name="Google Shape;350;p35"/>
            <p:cNvCxnSpPr>
              <a:stCxn id="45" idx="3"/>
              <a:endCxn id="74" idx="1"/>
            </p:cNvCxnSpPr>
            <p:nvPr/>
          </p:nvCxnSpPr>
          <p:spPr>
            <a:xfrm>
              <a:off x="1232475" y="1980930"/>
              <a:ext cx="716700" cy="263400"/>
            </a:xfrm>
            <a:prstGeom prst="straightConnector1">
              <a:avLst/>
            </a:prstGeom>
            <a:noFill/>
            <a:ln w="9525" cap="flat" cmpd="sng">
              <a:solidFill>
                <a:schemeClr val="dk2"/>
              </a:solidFill>
              <a:prstDash val="solid"/>
              <a:round/>
              <a:headEnd type="none" w="med" len="med"/>
              <a:tailEnd type="triangle" w="med" len="med"/>
            </a:ln>
          </p:spPr>
        </p:cxnSp>
        <p:cxnSp>
          <p:nvCxnSpPr>
            <p:cNvPr id="78" name="Google Shape;351;p35"/>
            <p:cNvCxnSpPr>
              <a:stCxn id="47" idx="3"/>
              <a:endCxn id="74" idx="1"/>
            </p:cNvCxnSpPr>
            <p:nvPr/>
          </p:nvCxnSpPr>
          <p:spPr>
            <a:xfrm rot="10800000" flipH="1">
              <a:off x="1232482" y="2244221"/>
              <a:ext cx="716700" cy="352800"/>
            </a:xfrm>
            <a:prstGeom prst="straightConnector1">
              <a:avLst/>
            </a:prstGeom>
            <a:noFill/>
            <a:ln w="9525" cap="flat" cmpd="sng">
              <a:solidFill>
                <a:schemeClr val="dk2"/>
              </a:solidFill>
              <a:prstDash val="solid"/>
              <a:round/>
              <a:headEnd type="none" w="med" len="med"/>
              <a:tailEnd type="triangle" w="med" len="med"/>
            </a:ln>
          </p:spPr>
        </p:cxnSp>
        <p:cxnSp>
          <p:nvCxnSpPr>
            <p:cNvPr id="79" name="Google Shape;352;p35"/>
            <p:cNvCxnSpPr>
              <a:stCxn id="49" idx="3"/>
              <a:endCxn id="74" idx="1"/>
            </p:cNvCxnSpPr>
            <p:nvPr/>
          </p:nvCxnSpPr>
          <p:spPr>
            <a:xfrm rot="10800000" flipH="1">
              <a:off x="1232482" y="2244246"/>
              <a:ext cx="716700" cy="1029600"/>
            </a:xfrm>
            <a:prstGeom prst="straightConnector1">
              <a:avLst/>
            </a:prstGeom>
            <a:noFill/>
            <a:ln w="9525" cap="flat" cmpd="sng">
              <a:solidFill>
                <a:schemeClr val="dk2"/>
              </a:solidFill>
              <a:prstDash val="solid"/>
              <a:round/>
              <a:headEnd type="none" w="med" len="med"/>
              <a:tailEnd type="triangle" w="med" len="med"/>
            </a:ln>
          </p:spPr>
        </p:cxnSp>
        <p:cxnSp>
          <p:nvCxnSpPr>
            <p:cNvPr id="80" name="Google Shape;353;p35"/>
            <p:cNvCxnSpPr>
              <a:stCxn id="51" idx="3"/>
              <a:endCxn id="74" idx="1"/>
            </p:cNvCxnSpPr>
            <p:nvPr/>
          </p:nvCxnSpPr>
          <p:spPr>
            <a:xfrm rot="10800000" flipH="1">
              <a:off x="1232482" y="2244181"/>
              <a:ext cx="716700" cy="1641300"/>
            </a:xfrm>
            <a:prstGeom prst="straightConnector1">
              <a:avLst/>
            </a:prstGeom>
            <a:noFill/>
            <a:ln w="9525" cap="flat" cmpd="sng">
              <a:solidFill>
                <a:schemeClr val="dk2"/>
              </a:solidFill>
              <a:prstDash val="solid"/>
              <a:round/>
              <a:headEnd type="none" w="med" len="med"/>
              <a:tailEnd type="triangle" w="med" len="med"/>
            </a:ln>
          </p:spPr>
        </p:cxnSp>
        <p:cxnSp>
          <p:nvCxnSpPr>
            <p:cNvPr id="81" name="Google Shape;354;p35"/>
            <p:cNvCxnSpPr>
              <a:stCxn id="74" idx="3"/>
              <a:endCxn id="54" idx="1"/>
            </p:cNvCxnSpPr>
            <p:nvPr/>
          </p:nvCxnSpPr>
          <p:spPr>
            <a:xfrm rot="10800000" flipH="1">
              <a:off x="2593508" y="2236200"/>
              <a:ext cx="1130100" cy="8100"/>
            </a:xfrm>
            <a:prstGeom prst="straightConnector1">
              <a:avLst/>
            </a:prstGeom>
            <a:noFill/>
            <a:ln w="9525" cap="flat" cmpd="sng">
              <a:solidFill>
                <a:schemeClr val="dk2"/>
              </a:solidFill>
              <a:prstDash val="solid"/>
              <a:round/>
              <a:headEnd type="none" w="med" len="med"/>
              <a:tailEnd type="triangle" w="med" len="med"/>
            </a:ln>
          </p:spPr>
        </p:cxnSp>
        <p:cxnSp>
          <p:nvCxnSpPr>
            <p:cNvPr id="82" name="Google Shape;355;p35"/>
            <p:cNvCxnSpPr>
              <a:stCxn id="74" idx="0"/>
              <a:endCxn id="73" idx="2"/>
            </p:cNvCxnSpPr>
            <p:nvPr/>
          </p:nvCxnSpPr>
          <p:spPr>
            <a:xfrm rot="16200000" flipV="1">
              <a:off x="2022670" y="1672411"/>
              <a:ext cx="493473" cy="3805"/>
            </a:xfrm>
            <a:prstGeom prst="straightConnector1">
              <a:avLst/>
            </a:prstGeom>
            <a:noFill/>
            <a:ln w="9525" cap="flat" cmpd="sng">
              <a:solidFill>
                <a:schemeClr val="dk2"/>
              </a:solidFill>
              <a:prstDash val="solid"/>
              <a:round/>
              <a:headEnd type="none" w="med" len="med"/>
              <a:tailEnd type="triangle" w="med" len="med"/>
            </a:ln>
          </p:spPr>
        </p:cxnSp>
        <p:sp>
          <p:nvSpPr>
            <p:cNvPr id="83" name="Google Shape;356;p35"/>
            <p:cNvSpPr txBox="1"/>
            <p:nvPr/>
          </p:nvSpPr>
          <p:spPr>
            <a:xfrm>
              <a:off x="2169692" y="1501953"/>
              <a:ext cx="7167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200" b="1" i="0" u="none" strike="noStrike" kern="0" cap="none" spc="0" normalizeH="0" baseline="0" noProof="0">
                  <a:ln>
                    <a:noFill/>
                  </a:ln>
                  <a:solidFill>
                    <a:srgbClr val="ED1C24"/>
                  </a:solidFill>
                  <a:effectLst/>
                  <a:uLnTx/>
                  <a:uFillTx/>
                  <a:latin typeface="Calibri" panose="020F0502020204030204"/>
                  <a:ea typeface="Calibri" panose="020F0502020204030204"/>
                  <a:cs typeface="Calibri" panose="020F0502020204030204"/>
                  <a:sym typeface="Calibri" panose="020F0502020204030204"/>
                </a:rPr>
                <a:t>Missed</a:t>
              </a:r>
              <a:endParaRPr kumimoji="0" sz="1200" b="1" i="0" u="none" strike="noStrike" kern="0" cap="none" spc="0" normalizeH="0" baseline="0" noProof="0">
                <a:ln>
                  <a:noFill/>
                </a:ln>
                <a:solidFill>
                  <a:srgbClr val="ED1C24"/>
                </a:solidFill>
                <a:effectLst/>
                <a:uLnTx/>
                <a:uFillTx/>
                <a:latin typeface="Calibri" panose="020F0502020204030204"/>
                <a:ea typeface="Calibri" panose="020F0502020204030204"/>
                <a:cs typeface="Calibri" panose="020F0502020204030204"/>
                <a:sym typeface="Calibri" panose="020F0502020204030204"/>
              </a:endParaRPr>
            </a:p>
          </p:txBody>
        </p:sp>
        <p:sp>
          <p:nvSpPr>
            <p:cNvPr id="84" name="Google Shape;357;p35"/>
            <p:cNvSpPr txBox="1"/>
            <p:nvPr/>
          </p:nvSpPr>
          <p:spPr>
            <a:xfrm>
              <a:off x="2703092" y="2187753"/>
              <a:ext cx="7167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200" b="1" i="0" u="none" strike="noStrike" kern="0" cap="none" spc="0" normalizeH="0" baseline="0" noProof="0">
                  <a:ln>
                    <a:noFill/>
                  </a:ln>
                  <a:solidFill>
                    <a:srgbClr val="006847"/>
                  </a:solidFill>
                  <a:effectLst/>
                  <a:uLnTx/>
                  <a:uFillTx/>
                  <a:latin typeface="Calibri" panose="020F0502020204030204"/>
                  <a:ea typeface="Calibri" panose="020F0502020204030204"/>
                  <a:cs typeface="Calibri" panose="020F0502020204030204"/>
                  <a:sym typeface="Calibri" panose="020F0502020204030204"/>
                </a:rPr>
                <a:t>On Time</a:t>
              </a:r>
              <a:endParaRPr kumimoji="0" sz="1200" b="1" i="0" u="none" strike="noStrike" kern="0" cap="none" spc="0" normalizeH="0" baseline="0" noProof="0">
                <a:ln>
                  <a:noFill/>
                </a:ln>
                <a:solidFill>
                  <a:srgbClr val="006847"/>
                </a:solidFill>
                <a:effectLst/>
                <a:uLnTx/>
                <a:uFillTx/>
                <a:latin typeface="Calibri" panose="020F0502020204030204"/>
                <a:ea typeface="Calibri" panose="020F0502020204030204"/>
                <a:cs typeface="Calibri" panose="020F0502020204030204"/>
                <a:sym typeface="Calibri" panose="020F0502020204030204"/>
              </a:endParaRPr>
            </a:p>
          </p:txBody>
        </p:sp>
        <p:cxnSp>
          <p:nvCxnSpPr>
            <p:cNvPr id="85" name="Google Shape;358;p35"/>
            <p:cNvCxnSpPr>
              <a:stCxn id="72" idx="3"/>
              <a:endCxn id="54" idx="0"/>
            </p:cNvCxnSpPr>
            <p:nvPr/>
          </p:nvCxnSpPr>
          <p:spPr>
            <a:xfrm>
              <a:off x="2569180" y="847714"/>
              <a:ext cx="1453800" cy="1079100"/>
            </a:xfrm>
            <a:prstGeom prst="straightConnector1">
              <a:avLst/>
            </a:prstGeom>
            <a:noFill/>
            <a:ln w="19050" cap="flat" cmpd="sng">
              <a:solidFill>
                <a:schemeClr val="dk2"/>
              </a:solidFill>
              <a:prstDash val="dash"/>
              <a:round/>
              <a:headEnd type="none" w="med" len="med"/>
              <a:tailEnd type="triangle" w="med" len="med"/>
            </a:ln>
          </p:spPr>
        </p:cxnSp>
        <p:sp>
          <p:nvSpPr>
            <p:cNvPr id="95" name="Google Shape;359;p35"/>
            <p:cNvSpPr txBox="1"/>
            <p:nvPr/>
          </p:nvSpPr>
          <p:spPr>
            <a:xfrm rot="2234069">
              <a:off x="2541524" y="1043944"/>
              <a:ext cx="1659626" cy="461635"/>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900" b="1" i="0" u="none" strike="noStrike" kern="0" cap="none" spc="0" normalizeH="0" baseline="0" noProof="0" dirty="0">
                  <a:ln>
                    <a:noFill/>
                  </a:ln>
                  <a:effectLst/>
                  <a:uLnTx/>
                  <a:uFillTx/>
                  <a:latin typeface="Calibri" panose="020F0502020204030204"/>
                  <a:ea typeface="Calibri" panose="020F0502020204030204"/>
                  <a:cs typeface="Calibri" panose="020F0502020204030204"/>
                  <a:sym typeface="Calibri" panose="020F0502020204030204"/>
                </a:rPr>
                <a:t>CEO will enable update button for RO to update missed round</a:t>
              </a:r>
              <a:endParaRPr kumimoji="0" sz="900" b="1" i="0" u="none" strike="noStrike" kern="0" cap="none" spc="0" normalizeH="0" baseline="0" noProof="0">
                <a:ln>
                  <a:noFill/>
                </a:ln>
                <a:effectLst/>
                <a:uLnTx/>
                <a:uFillTx/>
                <a:latin typeface="Calibri" panose="020F0502020204030204"/>
                <a:ea typeface="Calibri" panose="020F0502020204030204"/>
                <a:cs typeface="Calibri" panose="020F0502020204030204"/>
                <a:sym typeface="Calibri" panose="020F0502020204030204"/>
              </a:endParaRPr>
            </a:p>
          </p:txBody>
        </p:sp>
        <p:cxnSp>
          <p:nvCxnSpPr>
            <p:cNvPr id="96" name="Google Shape;360;p35"/>
            <p:cNvCxnSpPr>
              <a:stCxn id="64" idx="3"/>
              <a:endCxn id="42" idx="1"/>
            </p:cNvCxnSpPr>
            <p:nvPr/>
          </p:nvCxnSpPr>
          <p:spPr>
            <a:xfrm rot="10800000" flipH="1">
              <a:off x="6019800" y="824255"/>
              <a:ext cx="1112100" cy="3213600"/>
            </a:xfrm>
            <a:prstGeom prst="bentConnector3">
              <a:avLst>
                <a:gd name="adj1" fmla="val 50003"/>
              </a:avLst>
            </a:prstGeom>
            <a:noFill/>
            <a:ln w="19050" cap="flat" cmpd="sng">
              <a:solidFill>
                <a:schemeClr val="dk2"/>
              </a:solidFill>
              <a:prstDash val="solid"/>
              <a:round/>
              <a:headEnd type="none" w="med" len="med"/>
              <a:tailEnd type="stealth" w="med" len="med"/>
            </a:ln>
          </p:spPr>
        </p:cxnSp>
        <p:cxnSp>
          <p:nvCxnSpPr>
            <p:cNvPr id="97" name="Google Shape;361;p35"/>
            <p:cNvCxnSpPr>
              <a:stCxn id="64" idx="3"/>
              <a:endCxn id="44" idx="1"/>
            </p:cNvCxnSpPr>
            <p:nvPr/>
          </p:nvCxnSpPr>
          <p:spPr>
            <a:xfrm rot="10800000" flipH="1">
              <a:off x="6019800" y="1387355"/>
              <a:ext cx="1112100" cy="2650500"/>
            </a:xfrm>
            <a:prstGeom prst="bentConnector3">
              <a:avLst>
                <a:gd name="adj1" fmla="val 50003"/>
              </a:avLst>
            </a:prstGeom>
            <a:noFill/>
            <a:ln w="19050" cap="flat" cmpd="sng">
              <a:solidFill>
                <a:schemeClr val="dk2"/>
              </a:solidFill>
              <a:prstDash val="solid"/>
              <a:round/>
              <a:headEnd type="none" w="med" len="med"/>
              <a:tailEnd type="stealth" w="med" len="med"/>
            </a:ln>
          </p:spPr>
        </p:cxnSp>
        <p:cxnSp>
          <p:nvCxnSpPr>
            <p:cNvPr id="98" name="Google Shape;362;p35"/>
            <p:cNvCxnSpPr>
              <a:stCxn id="64" idx="3"/>
              <a:endCxn id="46" idx="1"/>
            </p:cNvCxnSpPr>
            <p:nvPr/>
          </p:nvCxnSpPr>
          <p:spPr>
            <a:xfrm rot="10800000" flipH="1">
              <a:off x="6019800" y="1950155"/>
              <a:ext cx="1112100" cy="2087700"/>
            </a:xfrm>
            <a:prstGeom prst="bentConnector3">
              <a:avLst>
                <a:gd name="adj1" fmla="val 50003"/>
              </a:avLst>
            </a:prstGeom>
            <a:noFill/>
            <a:ln w="19050" cap="flat" cmpd="sng">
              <a:solidFill>
                <a:schemeClr val="dk2"/>
              </a:solidFill>
              <a:prstDash val="solid"/>
              <a:round/>
              <a:headEnd type="none" w="med" len="med"/>
              <a:tailEnd type="stealth" w="med" len="med"/>
            </a:ln>
          </p:spPr>
        </p:cxnSp>
        <p:cxnSp>
          <p:nvCxnSpPr>
            <p:cNvPr id="99" name="Google Shape;363;p35"/>
            <p:cNvCxnSpPr>
              <a:stCxn id="64" idx="3"/>
              <a:endCxn id="48" idx="1"/>
            </p:cNvCxnSpPr>
            <p:nvPr/>
          </p:nvCxnSpPr>
          <p:spPr>
            <a:xfrm rot="10800000" flipH="1">
              <a:off x="6019800" y="2513255"/>
              <a:ext cx="1112100" cy="1524600"/>
            </a:xfrm>
            <a:prstGeom prst="bentConnector3">
              <a:avLst>
                <a:gd name="adj1" fmla="val 50004"/>
              </a:avLst>
            </a:prstGeom>
            <a:noFill/>
            <a:ln w="19050" cap="flat" cmpd="sng">
              <a:solidFill>
                <a:schemeClr val="dk2"/>
              </a:solidFill>
              <a:prstDash val="solid"/>
              <a:round/>
              <a:headEnd type="none" w="med" len="med"/>
              <a:tailEnd type="stealth" w="med" len="med"/>
            </a:ln>
          </p:spPr>
        </p:cxnSp>
        <p:cxnSp>
          <p:nvCxnSpPr>
            <p:cNvPr id="100" name="Google Shape;364;p35"/>
            <p:cNvCxnSpPr>
              <a:stCxn id="64" idx="3"/>
              <a:endCxn id="50" idx="1"/>
            </p:cNvCxnSpPr>
            <p:nvPr/>
          </p:nvCxnSpPr>
          <p:spPr>
            <a:xfrm rot="10800000" flipH="1">
              <a:off x="6019800" y="3076355"/>
              <a:ext cx="1112100" cy="961500"/>
            </a:xfrm>
            <a:prstGeom prst="bentConnector3">
              <a:avLst>
                <a:gd name="adj1" fmla="val 50004"/>
              </a:avLst>
            </a:prstGeom>
            <a:noFill/>
            <a:ln w="19050" cap="flat" cmpd="sng">
              <a:solidFill>
                <a:schemeClr val="dk2"/>
              </a:solidFill>
              <a:prstDash val="solid"/>
              <a:round/>
              <a:headEnd type="none" w="med" len="med"/>
              <a:tailEnd type="stealth" w="med" len="med"/>
            </a:ln>
          </p:spPr>
        </p:cxnSp>
        <p:sp>
          <p:nvSpPr>
            <p:cNvPr id="101" name="Google Shape;365;p35"/>
            <p:cNvSpPr txBox="1"/>
            <p:nvPr/>
          </p:nvSpPr>
          <p:spPr>
            <a:xfrm>
              <a:off x="7055700" y="3886750"/>
              <a:ext cx="1112100" cy="553968"/>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200" b="1" i="0" u="none" strike="noStrike" kern="0" cap="none" spc="0" normalizeH="0" baseline="0" noProof="0" dirty="0">
                  <a:ln>
                    <a:noFill/>
                  </a:ln>
                  <a:effectLst/>
                  <a:uLnTx/>
                  <a:uFillTx/>
                  <a:latin typeface="Calibri" panose="020F0502020204030204"/>
                  <a:ea typeface="Calibri" panose="020F0502020204030204"/>
                  <a:cs typeface="Calibri" panose="020F0502020204030204"/>
                  <a:sym typeface="Calibri" panose="020F0502020204030204"/>
                </a:rPr>
                <a:t>Turnout Entry</a:t>
              </a:r>
              <a:endParaRPr kumimoji="0" sz="1200" b="1" i="0" u="none" strike="noStrike" kern="0" cap="none" spc="0" normalizeH="0" baseline="0" noProof="0">
                <a:ln>
                  <a:noFill/>
                </a:ln>
                <a:effectLst/>
                <a:uLnTx/>
                <a:uFillTx/>
                <a:latin typeface="Calibri" panose="020F0502020204030204"/>
                <a:ea typeface="Calibri" panose="020F0502020204030204"/>
                <a:cs typeface="Calibri" panose="020F0502020204030204"/>
                <a:sym typeface="Calibri" panose="020F0502020204030204"/>
              </a:endParaRP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200" b="1" i="0" u="none" strike="noStrike" kern="0" cap="none" spc="0" normalizeH="0" baseline="0" noProof="0" dirty="0">
                  <a:ln>
                    <a:noFill/>
                  </a:ln>
                  <a:effectLst/>
                  <a:uLnTx/>
                  <a:uFillTx/>
                  <a:latin typeface="Calibri" panose="020F0502020204030204"/>
                  <a:ea typeface="Calibri" panose="020F0502020204030204"/>
                  <a:cs typeface="Calibri" panose="020F0502020204030204"/>
                  <a:sym typeface="Calibri" panose="020F0502020204030204"/>
                </a:rPr>
                <a:t>End Timings</a:t>
              </a:r>
              <a:endParaRPr kumimoji="0" sz="1200" b="1" i="0" u="none" strike="noStrike" kern="0" cap="none" spc="0" normalizeH="0" baseline="0" noProof="0">
                <a:ln>
                  <a:noFill/>
                </a:ln>
                <a:effectLst/>
                <a:uLnTx/>
                <a:uFillTx/>
                <a:latin typeface="Calibri" panose="020F0502020204030204"/>
                <a:ea typeface="Calibri" panose="020F0502020204030204"/>
                <a:cs typeface="Calibri" panose="020F0502020204030204"/>
                <a:sym typeface="Calibri" panose="020F0502020204030204"/>
              </a:endParaRPr>
            </a:p>
          </p:txBody>
        </p:sp>
        <p:cxnSp>
          <p:nvCxnSpPr>
            <p:cNvPr id="102" name="Google Shape;366;p35"/>
            <p:cNvCxnSpPr>
              <a:stCxn id="64" idx="3"/>
              <a:endCxn id="52" idx="1"/>
            </p:cNvCxnSpPr>
            <p:nvPr/>
          </p:nvCxnSpPr>
          <p:spPr>
            <a:xfrm rot="10800000" flipH="1">
              <a:off x="6019800" y="3639155"/>
              <a:ext cx="1112100" cy="398700"/>
            </a:xfrm>
            <a:prstGeom prst="bentConnector3">
              <a:avLst>
                <a:gd name="adj1" fmla="val 50004"/>
              </a:avLst>
            </a:prstGeom>
            <a:noFill/>
            <a:ln w="19050" cap="flat" cmpd="sng">
              <a:solidFill>
                <a:schemeClr val="dk2"/>
              </a:solidFill>
              <a:prstDash val="solid"/>
              <a:round/>
              <a:headEnd type="none" w="med" len="med"/>
              <a:tailEnd type="stealth" w="med" len="med"/>
            </a:ln>
          </p:spPr>
        </p:cxnSp>
        <p:pic>
          <p:nvPicPr>
            <p:cNvPr id="103" name="Google Shape;367;p35"/>
            <p:cNvPicPr preferRelativeResize="0"/>
            <p:nvPr/>
          </p:nvPicPr>
          <p:blipFill>
            <a:blip r:embed="rId5" cstate="print"/>
            <a:stretch>
              <a:fillRect/>
            </a:stretch>
          </p:blipFill>
          <p:spPr>
            <a:xfrm>
              <a:off x="8177369" y="3872853"/>
              <a:ext cx="1113000" cy="1322003"/>
            </a:xfrm>
            <a:prstGeom prst="rect">
              <a:avLst/>
            </a:prstGeom>
            <a:noFill/>
            <a:ln>
              <a:noFill/>
            </a:ln>
          </p:spPr>
        </p:pic>
        <p:pic>
          <p:nvPicPr>
            <p:cNvPr id="104" name="Google Shape;368;p35"/>
            <p:cNvPicPr preferRelativeResize="0"/>
            <p:nvPr/>
          </p:nvPicPr>
          <p:blipFill>
            <a:blip r:embed="rId6" cstate="print"/>
            <a:stretch>
              <a:fillRect/>
            </a:stretch>
          </p:blipFill>
          <p:spPr>
            <a:xfrm>
              <a:off x="8439817" y="3971775"/>
              <a:ext cx="451200" cy="905400"/>
            </a:xfrm>
            <a:prstGeom prst="rect">
              <a:avLst/>
            </a:prstGeom>
            <a:noFill/>
            <a:ln>
              <a:noFill/>
            </a:ln>
          </p:spPr>
        </p:pic>
        <p:cxnSp>
          <p:nvCxnSpPr>
            <p:cNvPr id="105" name="Google Shape;369;p35"/>
            <p:cNvCxnSpPr>
              <a:stCxn id="52" idx="3"/>
              <a:endCxn id="104" idx="0"/>
            </p:cNvCxnSpPr>
            <p:nvPr/>
          </p:nvCxnSpPr>
          <p:spPr>
            <a:xfrm>
              <a:off x="8056582" y="3639280"/>
              <a:ext cx="608700" cy="332400"/>
            </a:xfrm>
            <a:prstGeom prst="bentConnector2">
              <a:avLst/>
            </a:prstGeom>
            <a:noFill/>
            <a:ln w="19050" cap="flat" cmpd="sng">
              <a:solidFill>
                <a:schemeClr val="dk2"/>
              </a:solidFill>
              <a:prstDash val="solid"/>
              <a:round/>
              <a:headEnd type="none" w="med" len="med"/>
              <a:tailEnd type="stealth" w="med" len="med"/>
            </a:ln>
          </p:spPr>
        </p:cxnSp>
        <p:cxnSp>
          <p:nvCxnSpPr>
            <p:cNvPr id="106" name="Google Shape;370;p35"/>
            <p:cNvCxnSpPr>
              <a:stCxn id="50" idx="3"/>
              <a:endCxn id="104" idx="0"/>
            </p:cNvCxnSpPr>
            <p:nvPr/>
          </p:nvCxnSpPr>
          <p:spPr>
            <a:xfrm>
              <a:off x="8056582" y="3076269"/>
              <a:ext cx="608700" cy="895500"/>
            </a:xfrm>
            <a:prstGeom prst="bentConnector2">
              <a:avLst/>
            </a:prstGeom>
            <a:noFill/>
            <a:ln w="19050" cap="flat" cmpd="sng">
              <a:solidFill>
                <a:schemeClr val="dk2"/>
              </a:solidFill>
              <a:prstDash val="solid"/>
              <a:round/>
              <a:headEnd type="none" w="med" len="med"/>
              <a:tailEnd type="stealth" w="med" len="med"/>
            </a:ln>
          </p:spPr>
        </p:cxnSp>
        <p:cxnSp>
          <p:nvCxnSpPr>
            <p:cNvPr id="107" name="Google Shape;371;p35"/>
            <p:cNvCxnSpPr>
              <a:stCxn id="48" idx="3"/>
              <a:endCxn id="104" idx="0"/>
            </p:cNvCxnSpPr>
            <p:nvPr/>
          </p:nvCxnSpPr>
          <p:spPr>
            <a:xfrm>
              <a:off x="8056582" y="2513269"/>
              <a:ext cx="608700" cy="1458600"/>
            </a:xfrm>
            <a:prstGeom prst="bentConnector2">
              <a:avLst/>
            </a:prstGeom>
            <a:noFill/>
            <a:ln w="19050" cap="flat" cmpd="sng">
              <a:solidFill>
                <a:schemeClr val="dk2"/>
              </a:solidFill>
              <a:prstDash val="solid"/>
              <a:round/>
              <a:headEnd type="none" w="med" len="med"/>
              <a:tailEnd type="stealth" w="med" len="med"/>
            </a:ln>
          </p:spPr>
        </p:cxnSp>
        <p:cxnSp>
          <p:nvCxnSpPr>
            <p:cNvPr id="108" name="Google Shape;372;p35"/>
            <p:cNvCxnSpPr>
              <a:stCxn id="46" idx="3"/>
              <a:endCxn id="104" idx="0"/>
            </p:cNvCxnSpPr>
            <p:nvPr/>
          </p:nvCxnSpPr>
          <p:spPr>
            <a:xfrm>
              <a:off x="8056575" y="1950279"/>
              <a:ext cx="608700" cy="2021400"/>
            </a:xfrm>
            <a:prstGeom prst="bentConnector2">
              <a:avLst/>
            </a:prstGeom>
            <a:noFill/>
            <a:ln w="19050" cap="flat" cmpd="sng">
              <a:solidFill>
                <a:schemeClr val="dk2"/>
              </a:solidFill>
              <a:prstDash val="solid"/>
              <a:round/>
              <a:headEnd type="none" w="med" len="med"/>
              <a:tailEnd type="stealth" w="med" len="med"/>
            </a:ln>
          </p:spPr>
        </p:cxnSp>
        <p:cxnSp>
          <p:nvCxnSpPr>
            <p:cNvPr id="109" name="Google Shape;373;p35"/>
            <p:cNvCxnSpPr>
              <a:stCxn id="44" idx="3"/>
              <a:endCxn id="104" idx="0"/>
            </p:cNvCxnSpPr>
            <p:nvPr/>
          </p:nvCxnSpPr>
          <p:spPr>
            <a:xfrm>
              <a:off x="8056575" y="1387268"/>
              <a:ext cx="608700" cy="2584500"/>
            </a:xfrm>
            <a:prstGeom prst="bentConnector2">
              <a:avLst/>
            </a:prstGeom>
            <a:noFill/>
            <a:ln w="19050" cap="flat" cmpd="sng">
              <a:solidFill>
                <a:schemeClr val="dk2"/>
              </a:solidFill>
              <a:prstDash val="solid"/>
              <a:round/>
              <a:headEnd type="none" w="med" len="med"/>
              <a:tailEnd type="stealth" w="med" len="med"/>
            </a:ln>
          </p:spPr>
        </p:cxnSp>
        <p:cxnSp>
          <p:nvCxnSpPr>
            <p:cNvPr id="110" name="Google Shape;374;p35"/>
            <p:cNvCxnSpPr>
              <a:stCxn id="42" idx="3"/>
              <a:endCxn id="104" idx="0"/>
            </p:cNvCxnSpPr>
            <p:nvPr/>
          </p:nvCxnSpPr>
          <p:spPr>
            <a:xfrm>
              <a:off x="8056575" y="824268"/>
              <a:ext cx="608700" cy="3147600"/>
            </a:xfrm>
            <a:prstGeom prst="bentConnector2">
              <a:avLst/>
            </a:prstGeom>
            <a:noFill/>
            <a:ln w="19050" cap="flat" cmpd="sng">
              <a:solidFill>
                <a:schemeClr val="dk2"/>
              </a:solidFill>
              <a:prstDash val="solid"/>
              <a:round/>
              <a:headEnd type="none" w="med" len="med"/>
              <a:tailEnd type="stealth" w="med" len="med"/>
            </a:ln>
          </p:spPr>
        </p:cxnSp>
        <p:sp>
          <p:nvSpPr>
            <p:cNvPr id="111" name="Google Shape;375;p35"/>
            <p:cNvSpPr/>
            <p:nvPr/>
          </p:nvSpPr>
          <p:spPr>
            <a:xfrm>
              <a:off x="4791075" y="539550"/>
              <a:ext cx="1366200" cy="3819000"/>
            </a:xfrm>
            <a:prstGeom prst="roundRect">
              <a:avLst>
                <a:gd name="adj" fmla="val 16667"/>
              </a:avLst>
            </a:prstGeom>
            <a:noFill/>
            <a:ln w="19050" cap="flat" cmpd="sng">
              <a:solidFill>
                <a:schemeClr val="dk2"/>
              </a:solidFill>
              <a:prstDash val="dash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cxnSp>
          <p:nvCxnSpPr>
            <p:cNvPr id="112" name="Google Shape;376;p35"/>
            <p:cNvCxnSpPr/>
            <p:nvPr/>
          </p:nvCxnSpPr>
          <p:spPr>
            <a:xfrm>
              <a:off x="4322475" y="2242350"/>
              <a:ext cx="478200" cy="11400"/>
            </a:xfrm>
            <a:prstGeom prst="straightConnector1">
              <a:avLst/>
            </a:prstGeom>
            <a:noFill/>
            <a:ln w="9525" cap="flat" cmpd="sng">
              <a:solidFill>
                <a:schemeClr val="dk2"/>
              </a:solidFill>
              <a:prstDash val="solid"/>
              <a:round/>
              <a:headEnd type="none" w="med" len="med"/>
              <a:tailEnd type="triangle" w="med" len="med"/>
            </a:ln>
          </p:spPr>
        </p:cxnSp>
        <p:sp>
          <p:nvSpPr>
            <p:cNvPr id="113" name="Google Shape;377;p35"/>
            <p:cNvSpPr/>
            <p:nvPr/>
          </p:nvSpPr>
          <p:spPr>
            <a:xfrm>
              <a:off x="6868625" y="531500"/>
              <a:ext cx="1366200" cy="3372900"/>
            </a:xfrm>
            <a:prstGeom prst="roundRect">
              <a:avLst>
                <a:gd name="adj" fmla="val 16667"/>
              </a:avLst>
            </a:prstGeom>
            <a:noFill/>
            <a:ln w="19050" cap="flat" cmpd="sng">
              <a:solidFill>
                <a:schemeClr val="dk2"/>
              </a:solidFill>
              <a:prstDash val="dash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 name="Google Shape;378;p35"/>
            <p:cNvSpPr txBox="1"/>
            <p:nvPr/>
          </p:nvSpPr>
          <p:spPr>
            <a:xfrm rot="5400000">
              <a:off x="7443375" y="2027406"/>
              <a:ext cx="2800500" cy="52319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100" b="1" i="0" u="none" strike="noStrike" kern="0" cap="none" spc="0" normalizeH="0" baseline="0" noProof="0" dirty="0">
                  <a:ln>
                    <a:noFill/>
                  </a:ln>
                  <a:effectLst/>
                  <a:uLnTx/>
                  <a:uFillTx/>
                  <a:latin typeface="Calibri" panose="020F0502020204030204"/>
                  <a:ea typeface="Calibri" panose="020F0502020204030204"/>
                  <a:cs typeface="Calibri" panose="020F0502020204030204"/>
                  <a:sym typeface="Calibri" panose="020F0502020204030204"/>
                </a:rPr>
                <a:t>Data Automatically gets Published on Voter Turnout App</a:t>
              </a:r>
              <a:endParaRPr kumimoji="0" sz="1100" b="1" i="0" u="none" strike="noStrike" kern="0" cap="none" spc="0" normalizeH="0" baseline="0" noProof="0">
                <a:ln>
                  <a:noFill/>
                </a:ln>
                <a:effectLst/>
                <a:uLnTx/>
                <a:uFillTx/>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VOTER TURNOUT : END OF POLL PROCESS FLOW</a:t>
            </a:r>
            <a:endParaRPr lang="en-US" sz="1900" b="1" dirty="0"/>
          </a:p>
        </p:txBody>
      </p:sp>
      <p:grpSp>
        <p:nvGrpSpPr>
          <p:cNvPr id="89" name="Group 88"/>
          <p:cNvGrpSpPr/>
          <p:nvPr/>
        </p:nvGrpSpPr>
        <p:grpSpPr>
          <a:xfrm>
            <a:off x="203625" y="469323"/>
            <a:ext cx="8635575" cy="4495800"/>
            <a:chOff x="51225" y="30733"/>
            <a:chExt cx="9239144" cy="5171502"/>
          </a:xfrm>
        </p:grpSpPr>
        <p:sp>
          <p:nvSpPr>
            <p:cNvPr id="90" name="Google Shape;384;p36"/>
            <p:cNvSpPr txBox="1"/>
            <p:nvPr/>
          </p:nvSpPr>
          <p:spPr>
            <a:xfrm>
              <a:off x="3135250" y="4656950"/>
              <a:ext cx="3776400" cy="492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2000" b="1" i="0" u="sng"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End of Poll Process Flow</a:t>
              </a:r>
              <a:endParaRPr kumimoji="0" sz="2000" b="1" i="0" u="sng"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pic>
          <p:nvPicPr>
            <p:cNvPr id="91" name="Google Shape;385;p36"/>
            <p:cNvPicPr preferRelativeResize="0"/>
            <p:nvPr/>
          </p:nvPicPr>
          <p:blipFill>
            <a:blip r:embed="rId3" cstate="print"/>
            <a:stretch>
              <a:fillRect/>
            </a:stretch>
          </p:blipFill>
          <p:spPr>
            <a:xfrm>
              <a:off x="125825" y="3588993"/>
              <a:ext cx="644400" cy="693515"/>
            </a:xfrm>
            <a:prstGeom prst="rect">
              <a:avLst/>
            </a:prstGeom>
            <a:noFill/>
            <a:ln>
              <a:noFill/>
            </a:ln>
            <a:effectLst>
              <a:outerShdw blurRad="57150" dist="19050" dir="5400000" algn="bl" rotWithShape="0">
                <a:srgbClr val="000000">
                  <a:alpha val="50000"/>
                </a:srgbClr>
              </a:outerShdw>
            </a:effectLst>
          </p:spPr>
        </p:pic>
        <p:sp>
          <p:nvSpPr>
            <p:cNvPr id="92" name="Google Shape;386;p36"/>
            <p:cNvSpPr txBox="1"/>
            <p:nvPr/>
          </p:nvSpPr>
          <p:spPr>
            <a:xfrm>
              <a:off x="77696" y="4179522"/>
              <a:ext cx="733500" cy="531017"/>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9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Returning</a:t>
              </a:r>
              <a:endParaRPr kumimoji="0" sz="9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9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Officer</a:t>
              </a:r>
              <a:endParaRPr kumimoji="0" sz="9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3" name="Google Shape;387;p36"/>
            <p:cNvSpPr/>
            <p:nvPr/>
          </p:nvSpPr>
          <p:spPr>
            <a:xfrm>
              <a:off x="1380501" y="3582725"/>
              <a:ext cx="733500" cy="646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ENCORE</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RO Login</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 name="Google Shape;388;p36"/>
            <p:cNvSpPr/>
            <p:nvPr/>
          </p:nvSpPr>
          <p:spPr>
            <a:xfrm>
              <a:off x="136071" y="3578512"/>
              <a:ext cx="601500" cy="646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cxnSp>
          <p:nvCxnSpPr>
            <p:cNvPr id="115" name="Google Shape;389;p36"/>
            <p:cNvCxnSpPr>
              <a:stCxn id="94" idx="3"/>
              <a:endCxn id="93" idx="1"/>
            </p:cNvCxnSpPr>
            <p:nvPr/>
          </p:nvCxnSpPr>
          <p:spPr>
            <a:xfrm>
              <a:off x="737571" y="3901762"/>
              <a:ext cx="642900" cy="4200"/>
            </a:xfrm>
            <a:prstGeom prst="straightConnector1">
              <a:avLst/>
            </a:prstGeom>
            <a:noFill/>
            <a:ln w="28575" cap="flat" cmpd="sng">
              <a:solidFill>
                <a:srgbClr val="6AA84F"/>
              </a:solidFill>
              <a:prstDash val="solid"/>
              <a:round/>
              <a:headEnd type="none" w="med" len="med"/>
              <a:tailEnd type="stealth" w="med" len="med"/>
            </a:ln>
          </p:spPr>
        </p:cxnSp>
        <p:sp>
          <p:nvSpPr>
            <p:cNvPr id="116" name="Google Shape;390;p36"/>
            <p:cNvSpPr/>
            <p:nvPr/>
          </p:nvSpPr>
          <p:spPr>
            <a:xfrm>
              <a:off x="1380501" y="2545373"/>
              <a:ext cx="733500" cy="646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Enter</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 PS wise Data</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cxnSp>
          <p:nvCxnSpPr>
            <p:cNvPr id="117" name="Google Shape;391;p36"/>
            <p:cNvCxnSpPr>
              <a:stCxn id="93" idx="0"/>
              <a:endCxn id="116" idx="2"/>
            </p:cNvCxnSpPr>
            <p:nvPr/>
          </p:nvCxnSpPr>
          <p:spPr>
            <a:xfrm rot="10800000">
              <a:off x="1747251" y="3191825"/>
              <a:ext cx="0" cy="390900"/>
            </a:xfrm>
            <a:prstGeom prst="straightConnector1">
              <a:avLst/>
            </a:prstGeom>
            <a:noFill/>
            <a:ln w="28575" cap="flat" cmpd="sng">
              <a:solidFill>
                <a:srgbClr val="6AA84F"/>
              </a:solidFill>
              <a:prstDash val="solid"/>
              <a:round/>
              <a:headEnd type="none" w="med" len="med"/>
              <a:tailEnd type="stealth" w="med" len="med"/>
            </a:ln>
          </p:spPr>
        </p:cxnSp>
        <p:pic>
          <p:nvPicPr>
            <p:cNvPr id="118" name="Google Shape;392;p36"/>
            <p:cNvPicPr preferRelativeResize="0"/>
            <p:nvPr/>
          </p:nvPicPr>
          <p:blipFill>
            <a:blip r:embed="rId3" cstate="print"/>
            <a:stretch>
              <a:fillRect/>
            </a:stretch>
          </p:blipFill>
          <p:spPr>
            <a:xfrm>
              <a:off x="125825" y="1100654"/>
              <a:ext cx="644400" cy="693515"/>
            </a:xfrm>
            <a:prstGeom prst="rect">
              <a:avLst/>
            </a:prstGeom>
            <a:noFill/>
            <a:ln>
              <a:noFill/>
            </a:ln>
            <a:effectLst>
              <a:outerShdw blurRad="57150" dist="19050" dir="5400000" algn="bl" rotWithShape="0">
                <a:srgbClr val="000000">
                  <a:alpha val="50000"/>
                </a:srgbClr>
              </a:outerShdw>
            </a:effectLst>
          </p:spPr>
        </p:pic>
        <p:sp>
          <p:nvSpPr>
            <p:cNvPr id="119" name="Google Shape;393;p36"/>
            <p:cNvSpPr txBox="1"/>
            <p:nvPr/>
          </p:nvSpPr>
          <p:spPr>
            <a:xfrm>
              <a:off x="77696" y="1691181"/>
              <a:ext cx="733500" cy="3387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DEO</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20" name="Google Shape;394;p36"/>
            <p:cNvSpPr/>
            <p:nvPr/>
          </p:nvSpPr>
          <p:spPr>
            <a:xfrm>
              <a:off x="1380501" y="1094385"/>
              <a:ext cx="733500" cy="646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ENCORE</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DEO Login</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21" name="Google Shape;395;p36"/>
            <p:cNvSpPr/>
            <p:nvPr/>
          </p:nvSpPr>
          <p:spPr>
            <a:xfrm>
              <a:off x="136071" y="1090172"/>
              <a:ext cx="601500" cy="646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cxnSp>
          <p:nvCxnSpPr>
            <p:cNvPr id="122" name="Google Shape;396;p36"/>
            <p:cNvCxnSpPr>
              <a:stCxn id="121" idx="3"/>
              <a:endCxn id="120" idx="1"/>
            </p:cNvCxnSpPr>
            <p:nvPr/>
          </p:nvCxnSpPr>
          <p:spPr>
            <a:xfrm>
              <a:off x="737571" y="1413422"/>
              <a:ext cx="642900" cy="4200"/>
            </a:xfrm>
            <a:prstGeom prst="straightConnector1">
              <a:avLst/>
            </a:prstGeom>
            <a:noFill/>
            <a:ln w="28575" cap="flat" cmpd="sng">
              <a:solidFill>
                <a:srgbClr val="6AA84F"/>
              </a:solidFill>
              <a:prstDash val="solid"/>
              <a:round/>
              <a:headEnd type="none" w="med" len="med"/>
              <a:tailEnd type="stealth" w="med" len="med"/>
            </a:ln>
          </p:spPr>
        </p:cxnSp>
        <p:sp>
          <p:nvSpPr>
            <p:cNvPr id="123" name="Google Shape;397;p36"/>
            <p:cNvSpPr/>
            <p:nvPr/>
          </p:nvSpPr>
          <p:spPr>
            <a:xfrm rot="10800000">
              <a:off x="144467" y="2593277"/>
              <a:ext cx="568200" cy="882600"/>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4" name="Google Shape;398;p36"/>
            <p:cNvSpPr/>
            <p:nvPr/>
          </p:nvSpPr>
          <p:spPr>
            <a:xfrm>
              <a:off x="2599701" y="1097573"/>
              <a:ext cx="733500" cy="646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Verify All PS wise Data</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cxnSp>
          <p:nvCxnSpPr>
            <p:cNvPr id="125" name="Google Shape;399;p36"/>
            <p:cNvCxnSpPr>
              <a:stCxn id="116" idx="0"/>
              <a:endCxn id="120" idx="2"/>
            </p:cNvCxnSpPr>
            <p:nvPr/>
          </p:nvCxnSpPr>
          <p:spPr>
            <a:xfrm rot="10800000">
              <a:off x="1747251" y="1740773"/>
              <a:ext cx="0" cy="804600"/>
            </a:xfrm>
            <a:prstGeom prst="straightConnector1">
              <a:avLst/>
            </a:prstGeom>
            <a:noFill/>
            <a:ln w="28575" cap="flat" cmpd="sng">
              <a:solidFill>
                <a:srgbClr val="6AA84F"/>
              </a:solidFill>
              <a:prstDash val="solid"/>
              <a:round/>
              <a:headEnd type="none" w="med" len="med"/>
              <a:tailEnd type="stealth" w="med" len="med"/>
            </a:ln>
          </p:spPr>
        </p:cxnSp>
        <p:cxnSp>
          <p:nvCxnSpPr>
            <p:cNvPr id="126" name="Google Shape;400;p36"/>
            <p:cNvCxnSpPr>
              <a:stCxn id="120" idx="3"/>
              <a:endCxn id="124" idx="1"/>
            </p:cNvCxnSpPr>
            <p:nvPr/>
          </p:nvCxnSpPr>
          <p:spPr>
            <a:xfrm>
              <a:off x="2114001" y="1417635"/>
              <a:ext cx="485700" cy="3300"/>
            </a:xfrm>
            <a:prstGeom prst="straightConnector1">
              <a:avLst/>
            </a:prstGeom>
            <a:noFill/>
            <a:ln w="28575" cap="flat" cmpd="sng">
              <a:solidFill>
                <a:srgbClr val="6AA84F"/>
              </a:solidFill>
              <a:prstDash val="solid"/>
              <a:round/>
              <a:headEnd type="none" w="med" len="med"/>
              <a:tailEnd type="stealth" w="med" len="med"/>
            </a:ln>
          </p:spPr>
        </p:cxnSp>
        <p:sp>
          <p:nvSpPr>
            <p:cNvPr id="127" name="Google Shape;401;p36"/>
            <p:cNvSpPr txBox="1"/>
            <p:nvPr/>
          </p:nvSpPr>
          <p:spPr>
            <a:xfrm rot="16200000">
              <a:off x="1341509" y="1900295"/>
              <a:ext cx="773100" cy="492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Finalize</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PS Data</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cxnSp>
          <p:nvCxnSpPr>
            <p:cNvPr id="128" name="Google Shape;402;p36"/>
            <p:cNvCxnSpPr>
              <a:stCxn id="124" idx="2"/>
              <a:endCxn id="93" idx="3"/>
            </p:cNvCxnSpPr>
            <p:nvPr/>
          </p:nvCxnSpPr>
          <p:spPr>
            <a:xfrm rot="5400000">
              <a:off x="1459401" y="2398823"/>
              <a:ext cx="2161800" cy="852300"/>
            </a:xfrm>
            <a:prstGeom prst="bentConnector2">
              <a:avLst/>
            </a:prstGeom>
            <a:noFill/>
            <a:ln w="28575" cap="flat" cmpd="sng">
              <a:solidFill>
                <a:srgbClr val="FF0000"/>
              </a:solidFill>
              <a:prstDash val="solid"/>
              <a:round/>
              <a:headEnd type="none" w="med" len="med"/>
              <a:tailEnd type="stealth" w="med" len="med"/>
            </a:ln>
          </p:spPr>
        </p:cxnSp>
        <p:sp>
          <p:nvSpPr>
            <p:cNvPr id="129" name="Google Shape;403;p36"/>
            <p:cNvSpPr txBox="1"/>
            <p:nvPr/>
          </p:nvSpPr>
          <p:spPr>
            <a:xfrm rot="-5400000">
              <a:off x="2120200" y="2502210"/>
              <a:ext cx="1680300" cy="554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200" b="1" i="0" u="none" strike="noStrike" kern="0" cap="none" spc="0" normalizeH="0" baseline="0" noProof="0">
                  <a:ln>
                    <a:noFill/>
                  </a:ln>
                  <a:solidFill>
                    <a:srgbClr val="C73E1D"/>
                  </a:solidFill>
                  <a:effectLst/>
                  <a:uLnTx/>
                  <a:uFillTx/>
                  <a:latin typeface="Calibri" panose="020F0502020204030204"/>
                  <a:ea typeface="Calibri" panose="020F0502020204030204"/>
                  <a:cs typeface="Calibri" panose="020F0502020204030204"/>
                  <a:sym typeface="Calibri" panose="020F0502020204030204"/>
                </a:rPr>
                <a:t>Data Mismatch</a:t>
              </a:r>
              <a:endParaRPr kumimoji="0" sz="1200" b="1" i="0" u="none" strike="noStrike" kern="0" cap="none" spc="0" normalizeH="0" baseline="0" noProof="0">
                <a:ln>
                  <a:noFill/>
                </a:ln>
                <a:solidFill>
                  <a:srgbClr val="C73E1D"/>
                </a:solidFill>
                <a:effectLst/>
                <a:uLnTx/>
                <a:uFillTx/>
                <a:latin typeface="Calibri" panose="020F0502020204030204"/>
                <a:ea typeface="Calibri" panose="020F0502020204030204"/>
                <a:cs typeface="Calibri" panose="020F0502020204030204"/>
                <a:sym typeface="Calibri" panose="020F0502020204030204"/>
              </a:endParaRP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200" b="1" i="0" u="none" strike="noStrike" kern="0" cap="none" spc="0" normalizeH="0" baseline="0" noProof="0">
                  <a:ln>
                    <a:noFill/>
                  </a:ln>
                  <a:solidFill>
                    <a:srgbClr val="C73E1D"/>
                  </a:solidFill>
                  <a:effectLst/>
                  <a:uLnTx/>
                  <a:uFillTx/>
                  <a:latin typeface="Calibri" panose="020F0502020204030204"/>
                  <a:ea typeface="Calibri" panose="020F0502020204030204"/>
                  <a:cs typeface="Calibri" panose="020F0502020204030204"/>
                  <a:sym typeface="Calibri" panose="020F0502020204030204"/>
                </a:rPr>
                <a:t>Send to RO for Update</a:t>
              </a:r>
              <a:endParaRPr kumimoji="0" sz="1200" b="1" i="0" u="none" strike="noStrike" kern="0" cap="none" spc="0" normalizeH="0" baseline="0" noProof="0">
                <a:ln>
                  <a:noFill/>
                </a:ln>
                <a:solidFill>
                  <a:srgbClr val="C73E1D"/>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30" name="Google Shape;404;p36"/>
            <p:cNvSpPr/>
            <p:nvPr/>
          </p:nvSpPr>
          <p:spPr>
            <a:xfrm>
              <a:off x="4276101" y="1097573"/>
              <a:ext cx="733500" cy="646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1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Finalize the Data</a:t>
              </a:r>
              <a:endParaRPr kumimoji="0" sz="11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cxnSp>
          <p:nvCxnSpPr>
            <p:cNvPr id="131" name="Google Shape;405;p36"/>
            <p:cNvCxnSpPr>
              <a:stCxn id="124" idx="3"/>
              <a:endCxn id="130" idx="1"/>
            </p:cNvCxnSpPr>
            <p:nvPr/>
          </p:nvCxnSpPr>
          <p:spPr>
            <a:xfrm>
              <a:off x="3333201" y="1420823"/>
              <a:ext cx="942900" cy="0"/>
            </a:xfrm>
            <a:prstGeom prst="straightConnector1">
              <a:avLst/>
            </a:prstGeom>
            <a:noFill/>
            <a:ln w="28575" cap="flat" cmpd="sng">
              <a:solidFill>
                <a:srgbClr val="6AA84F"/>
              </a:solidFill>
              <a:prstDash val="solid"/>
              <a:round/>
              <a:headEnd type="none" w="med" len="med"/>
              <a:tailEnd type="stealth" w="med" len="med"/>
            </a:ln>
          </p:spPr>
        </p:cxnSp>
        <p:sp>
          <p:nvSpPr>
            <p:cNvPr id="132" name="Google Shape;406;p36"/>
            <p:cNvSpPr txBox="1"/>
            <p:nvPr/>
          </p:nvSpPr>
          <p:spPr>
            <a:xfrm>
              <a:off x="3369031" y="1104288"/>
              <a:ext cx="852299" cy="5232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1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Data</a:t>
              </a:r>
              <a:endParaRPr kumimoji="0" sz="11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1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Correct</a:t>
              </a:r>
              <a:endParaRPr kumimoji="0" sz="11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pic>
          <p:nvPicPr>
            <p:cNvPr id="133" name="Google Shape;407;p36"/>
            <p:cNvPicPr preferRelativeResize="0"/>
            <p:nvPr/>
          </p:nvPicPr>
          <p:blipFill>
            <a:blip r:embed="rId3" cstate="print"/>
            <a:stretch>
              <a:fillRect/>
            </a:stretch>
          </p:blipFill>
          <p:spPr>
            <a:xfrm>
              <a:off x="5688425" y="74838"/>
              <a:ext cx="644400" cy="693515"/>
            </a:xfrm>
            <a:prstGeom prst="rect">
              <a:avLst/>
            </a:prstGeom>
            <a:noFill/>
            <a:ln>
              <a:noFill/>
            </a:ln>
            <a:effectLst>
              <a:outerShdw blurRad="57150" dist="19050" dir="5400000" algn="bl" rotWithShape="0">
                <a:srgbClr val="000000">
                  <a:alpha val="50000"/>
                </a:srgbClr>
              </a:outerShdw>
            </a:effectLst>
          </p:spPr>
        </p:pic>
        <p:sp>
          <p:nvSpPr>
            <p:cNvPr id="134" name="Google Shape;408;p36"/>
            <p:cNvSpPr/>
            <p:nvPr/>
          </p:nvSpPr>
          <p:spPr>
            <a:xfrm>
              <a:off x="5708917" y="88036"/>
              <a:ext cx="601500" cy="646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5" name="Google Shape;409;p36"/>
            <p:cNvSpPr/>
            <p:nvPr/>
          </p:nvSpPr>
          <p:spPr>
            <a:xfrm>
              <a:off x="5647701" y="1097573"/>
              <a:ext cx="733500" cy="646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ENCORE CEO Login</a:t>
              </a:r>
              <a:endParaRPr kumimoji="0" sz="10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cxnSp>
          <p:nvCxnSpPr>
            <p:cNvPr id="136" name="Google Shape;410;p36"/>
            <p:cNvCxnSpPr>
              <a:stCxn id="130" idx="3"/>
              <a:endCxn id="135" idx="1"/>
            </p:cNvCxnSpPr>
            <p:nvPr/>
          </p:nvCxnSpPr>
          <p:spPr>
            <a:xfrm>
              <a:off x="5009601" y="1420823"/>
              <a:ext cx="638100" cy="0"/>
            </a:xfrm>
            <a:prstGeom prst="straightConnector1">
              <a:avLst/>
            </a:prstGeom>
            <a:noFill/>
            <a:ln w="28575" cap="flat" cmpd="sng">
              <a:solidFill>
                <a:srgbClr val="6AA84F"/>
              </a:solidFill>
              <a:prstDash val="solid"/>
              <a:round/>
              <a:headEnd type="none" w="med" len="med"/>
              <a:tailEnd type="stealth" w="med" len="med"/>
            </a:ln>
          </p:spPr>
        </p:cxnSp>
        <p:sp>
          <p:nvSpPr>
            <p:cNvPr id="137" name="Google Shape;411;p36"/>
            <p:cNvSpPr txBox="1"/>
            <p:nvPr/>
          </p:nvSpPr>
          <p:spPr>
            <a:xfrm>
              <a:off x="6296816" y="261926"/>
              <a:ext cx="4926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2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CEO</a:t>
              </a:r>
              <a:endParaRPr kumimoji="0" sz="12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38" name="Google Shape;412;p36"/>
            <p:cNvSpPr/>
            <p:nvPr/>
          </p:nvSpPr>
          <p:spPr>
            <a:xfrm>
              <a:off x="6943101" y="1097573"/>
              <a:ext cx="733500" cy="646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1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Verify Data</a:t>
              </a:r>
              <a:endParaRPr kumimoji="0" sz="11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cxnSp>
          <p:nvCxnSpPr>
            <p:cNvPr id="139" name="Google Shape;413;p36"/>
            <p:cNvCxnSpPr>
              <a:stCxn id="134" idx="2"/>
              <a:endCxn id="135" idx="0"/>
            </p:cNvCxnSpPr>
            <p:nvPr/>
          </p:nvCxnSpPr>
          <p:spPr>
            <a:xfrm>
              <a:off x="6009667" y="734536"/>
              <a:ext cx="4800" cy="363000"/>
            </a:xfrm>
            <a:prstGeom prst="straightConnector1">
              <a:avLst/>
            </a:prstGeom>
            <a:noFill/>
            <a:ln w="28575" cap="flat" cmpd="sng">
              <a:solidFill>
                <a:srgbClr val="6AA84F"/>
              </a:solidFill>
              <a:prstDash val="solid"/>
              <a:round/>
              <a:headEnd type="none" w="med" len="med"/>
              <a:tailEnd type="stealth" w="med" len="med"/>
            </a:ln>
          </p:spPr>
        </p:cxnSp>
        <p:cxnSp>
          <p:nvCxnSpPr>
            <p:cNvPr id="140" name="Google Shape;414;p36"/>
            <p:cNvCxnSpPr>
              <a:stCxn id="135" idx="3"/>
              <a:endCxn id="138" idx="1"/>
            </p:cNvCxnSpPr>
            <p:nvPr/>
          </p:nvCxnSpPr>
          <p:spPr>
            <a:xfrm>
              <a:off x="6381201" y="1420823"/>
              <a:ext cx="561900" cy="0"/>
            </a:xfrm>
            <a:prstGeom prst="straightConnector1">
              <a:avLst/>
            </a:prstGeom>
            <a:noFill/>
            <a:ln w="28575" cap="flat" cmpd="sng">
              <a:solidFill>
                <a:srgbClr val="6AA84F"/>
              </a:solidFill>
              <a:prstDash val="solid"/>
              <a:round/>
              <a:headEnd type="none" w="med" len="med"/>
              <a:tailEnd type="stealth" w="med" len="med"/>
            </a:ln>
          </p:spPr>
        </p:cxnSp>
        <p:cxnSp>
          <p:nvCxnSpPr>
            <p:cNvPr id="141" name="Google Shape;415;p36"/>
            <p:cNvCxnSpPr>
              <a:stCxn id="138" idx="2"/>
              <a:endCxn id="93" idx="3"/>
            </p:cNvCxnSpPr>
            <p:nvPr/>
          </p:nvCxnSpPr>
          <p:spPr>
            <a:xfrm rot="5400000">
              <a:off x="3631101" y="227123"/>
              <a:ext cx="2161800" cy="5195700"/>
            </a:xfrm>
            <a:prstGeom prst="bentConnector2">
              <a:avLst/>
            </a:prstGeom>
            <a:noFill/>
            <a:ln w="28575" cap="flat" cmpd="sng">
              <a:solidFill>
                <a:srgbClr val="FF0000"/>
              </a:solidFill>
              <a:prstDash val="solid"/>
              <a:round/>
              <a:headEnd type="none" w="med" len="med"/>
              <a:tailEnd type="stealth" w="med" len="med"/>
            </a:ln>
          </p:spPr>
        </p:cxnSp>
        <p:pic>
          <p:nvPicPr>
            <p:cNvPr id="142" name="Google Shape;416;p36"/>
            <p:cNvPicPr preferRelativeResize="0"/>
            <p:nvPr/>
          </p:nvPicPr>
          <p:blipFill>
            <a:blip r:embed="rId4" cstate="print"/>
            <a:stretch>
              <a:fillRect/>
            </a:stretch>
          </p:blipFill>
          <p:spPr>
            <a:xfrm>
              <a:off x="8177369" y="3872853"/>
              <a:ext cx="1113000" cy="1322003"/>
            </a:xfrm>
            <a:prstGeom prst="rect">
              <a:avLst/>
            </a:prstGeom>
            <a:noFill/>
            <a:ln>
              <a:noFill/>
            </a:ln>
          </p:spPr>
        </p:pic>
        <p:pic>
          <p:nvPicPr>
            <p:cNvPr id="143" name="Google Shape;417;p36"/>
            <p:cNvPicPr preferRelativeResize="0"/>
            <p:nvPr/>
          </p:nvPicPr>
          <p:blipFill>
            <a:blip r:embed="rId5" cstate="print"/>
            <a:stretch>
              <a:fillRect/>
            </a:stretch>
          </p:blipFill>
          <p:spPr>
            <a:xfrm>
              <a:off x="8439817" y="3971775"/>
              <a:ext cx="451200" cy="905400"/>
            </a:xfrm>
            <a:prstGeom prst="rect">
              <a:avLst/>
            </a:prstGeom>
            <a:noFill/>
            <a:ln>
              <a:noFill/>
            </a:ln>
          </p:spPr>
        </p:pic>
        <p:sp>
          <p:nvSpPr>
            <p:cNvPr id="144" name="Google Shape;418;p36"/>
            <p:cNvSpPr/>
            <p:nvPr/>
          </p:nvSpPr>
          <p:spPr>
            <a:xfrm>
              <a:off x="8299977" y="2540895"/>
              <a:ext cx="733500" cy="646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05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Publish Voter Turnout</a:t>
              </a:r>
              <a:endParaRPr kumimoji="0" sz="105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cxnSp>
          <p:nvCxnSpPr>
            <p:cNvPr id="145" name="Google Shape;419;p36"/>
            <p:cNvCxnSpPr>
              <a:stCxn id="144" idx="2"/>
              <a:endCxn id="143" idx="0"/>
            </p:cNvCxnSpPr>
            <p:nvPr/>
          </p:nvCxnSpPr>
          <p:spPr>
            <a:xfrm flipH="1">
              <a:off x="8665527" y="3187395"/>
              <a:ext cx="1200" cy="784500"/>
            </a:xfrm>
            <a:prstGeom prst="straightConnector1">
              <a:avLst/>
            </a:prstGeom>
            <a:noFill/>
            <a:ln w="28575" cap="flat" cmpd="sng">
              <a:solidFill>
                <a:srgbClr val="6AA84F"/>
              </a:solidFill>
              <a:prstDash val="solid"/>
              <a:round/>
              <a:headEnd type="none" w="med" len="med"/>
              <a:tailEnd type="stealth" w="med" len="med"/>
            </a:ln>
          </p:spPr>
        </p:cxnSp>
        <p:cxnSp>
          <p:nvCxnSpPr>
            <p:cNvPr id="146" name="Google Shape;420;p36"/>
            <p:cNvCxnSpPr>
              <a:stCxn id="138" idx="3"/>
              <a:endCxn id="144" idx="0"/>
            </p:cNvCxnSpPr>
            <p:nvPr/>
          </p:nvCxnSpPr>
          <p:spPr>
            <a:xfrm>
              <a:off x="7676601" y="1420823"/>
              <a:ext cx="990000" cy="1120200"/>
            </a:xfrm>
            <a:prstGeom prst="bentConnector2">
              <a:avLst/>
            </a:prstGeom>
            <a:noFill/>
            <a:ln w="28575" cap="flat" cmpd="sng">
              <a:solidFill>
                <a:srgbClr val="6AA84F"/>
              </a:solidFill>
              <a:prstDash val="solid"/>
              <a:round/>
              <a:headEnd type="none" w="med" len="med"/>
              <a:tailEnd type="stealth" w="med" len="med"/>
            </a:ln>
          </p:spPr>
        </p:cxnSp>
        <p:sp>
          <p:nvSpPr>
            <p:cNvPr id="147" name="Google Shape;421;p36"/>
            <p:cNvSpPr txBox="1"/>
            <p:nvPr/>
          </p:nvSpPr>
          <p:spPr>
            <a:xfrm>
              <a:off x="7743168" y="1092336"/>
              <a:ext cx="852299" cy="5232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1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Data</a:t>
              </a:r>
              <a:endParaRPr kumimoji="0" sz="11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1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Correct</a:t>
              </a:r>
              <a:endParaRPr kumimoji="0" sz="1100" b="1"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8" name="Google Shape;422;p36"/>
            <p:cNvSpPr txBox="1"/>
            <p:nvPr/>
          </p:nvSpPr>
          <p:spPr>
            <a:xfrm rot="-5400000">
              <a:off x="6105759" y="2540106"/>
              <a:ext cx="2407500" cy="554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200" b="1" i="0" u="none" strike="noStrike" kern="0" cap="none" spc="0" normalizeH="0" baseline="0" noProof="0">
                  <a:ln>
                    <a:noFill/>
                  </a:ln>
                  <a:solidFill>
                    <a:srgbClr val="C73E1D"/>
                  </a:solidFill>
                  <a:effectLst/>
                  <a:uLnTx/>
                  <a:uFillTx/>
                  <a:latin typeface="Calibri" panose="020F0502020204030204"/>
                  <a:ea typeface="Calibri" panose="020F0502020204030204"/>
                  <a:cs typeface="Calibri" panose="020F0502020204030204"/>
                  <a:sym typeface="Calibri" panose="020F0502020204030204"/>
                </a:rPr>
                <a:t>Data Mismatch</a:t>
              </a:r>
              <a:endParaRPr kumimoji="0" sz="1200" b="1" i="0" u="none" strike="noStrike" kern="0" cap="none" spc="0" normalizeH="0" baseline="0" noProof="0">
                <a:ln>
                  <a:noFill/>
                </a:ln>
                <a:solidFill>
                  <a:srgbClr val="C73E1D"/>
                </a:solidFill>
                <a:effectLst/>
                <a:uLnTx/>
                <a:uFillTx/>
                <a:latin typeface="Calibri" panose="020F0502020204030204"/>
                <a:ea typeface="Calibri" panose="020F0502020204030204"/>
                <a:cs typeface="Calibri" panose="020F0502020204030204"/>
                <a:sym typeface="Calibri" panose="020F0502020204030204"/>
              </a:endParaRP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200" b="1" i="0" u="none" strike="noStrike" kern="0" cap="none" spc="0" normalizeH="0" baseline="0" noProof="0">
                  <a:ln>
                    <a:noFill/>
                  </a:ln>
                  <a:solidFill>
                    <a:srgbClr val="C73E1D"/>
                  </a:solidFill>
                  <a:effectLst/>
                  <a:uLnTx/>
                  <a:uFillTx/>
                  <a:latin typeface="Calibri" panose="020F0502020204030204"/>
                  <a:ea typeface="Calibri" panose="020F0502020204030204"/>
                  <a:cs typeface="Calibri" panose="020F0502020204030204"/>
                  <a:sym typeface="Calibri" panose="020F0502020204030204"/>
                </a:rPr>
                <a:t>Send to RO for Update</a:t>
              </a:r>
              <a:endParaRPr kumimoji="0" sz="1200" b="1" i="0" u="none" strike="noStrike" kern="0" cap="none" spc="0" normalizeH="0" baseline="0" noProof="0">
                <a:ln>
                  <a:noFill/>
                </a:ln>
                <a:solidFill>
                  <a:srgbClr val="C73E1D"/>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9" name="Google Shape;423;p36"/>
            <p:cNvSpPr txBox="1"/>
            <p:nvPr/>
          </p:nvSpPr>
          <p:spPr>
            <a:xfrm rot="-5403427">
              <a:off x="117337" y="2830980"/>
              <a:ext cx="601800" cy="431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600" b="1"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rPr>
                <a:t>Start</a:t>
              </a:r>
              <a:endParaRPr kumimoji="0" sz="1600" b="1"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50" name="Google Shape;424;p36"/>
            <p:cNvSpPr/>
            <p:nvPr/>
          </p:nvSpPr>
          <p:spPr>
            <a:xfrm>
              <a:off x="51225" y="727475"/>
              <a:ext cx="5195700" cy="1261500"/>
            </a:xfrm>
            <a:prstGeom prst="roundRect">
              <a:avLst>
                <a:gd name="adj" fmla="val 16667"/>
              </a:avLst>
            </a:prstGeom>
            <a:noFill/>
            <a:ln w="19050" cap="flat" cmpd="sng">
              <a:solidFill>
                <a:schemeClr val="accent3"/>
              </a:solidFill>
              <a:prstDash val="dash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1" name="Google Shape;425;p36"/>
            <p:cNvSpPr/>
            <p:nvPr/>
          </p:nvSpPr>
          <p:spPr>
            <a:xfrm>
              <a:off x="5399650" y="30733"/>
              <a:ext cx="3698700" cy="3371100"/>
            </a:xfrm>
            <a:prstGeom prst="rect">
              <a:avLst/>
            </a:prstGeom>
            <a:noFill/>
            <a:ln w="19050" cap="flat" cmpd="sng">
              <a:solidFill>
                <a:srgbClr val="1155CC"/>
              </a:solidFill>
              <a:prstDash val="dash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2" name="Google Shape;426;p36"/>
            <p:cNvSpPr/>
            <p:nvPr/>
          </p:nvSpPr>
          <p:spPr>
            <a:xfrm>
              <a:off x="51228" y="2489789"/>
              <a:ext cx="2560500" cy="2407500"/>
            </a:xfrm>
            <a:prstGeom prst="roundRect">
              <a:avLst>
                <a:gd name="adj" fmla="val 16667"/>
              </a:avLst>
            </a:prstGeom>
            <a:noFill/>
            <a:ln w="19050" cap="flat" cmpd="sng">
              <a:solidFill>
                <a:srgbClr val="A64D79"/>
              </a:solidFill>
              <a:prstDash val="dash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3" name="Google Shape;427;p36"/>
            <p:cNvSpPr txBox="1"/>
            <p:nvPr/>
          </p:nvSpPr>
          <p:spPr>
            <a:xfrm>
              <a:off x="446357" y="4832935"/>
              <a:ext cx="16803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200" b="1" i="1"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RO Responsibilities</a:t>
              </a:r>
              <a:endParaRPr kumimoji="0" sz="1200" b="1" i="1"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54" name="Google Shape;428;p36"/>
            <p:cNvSpPr txBox="1"/>
            <p:nvPr/>
          </p:nvSpPr>
          <p:spPr>
            <a:xfrm>
              <a:off x="1740467" y="444073"/>
              <a:ext cx="16803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200" b="1" i="1"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DEO Responsibilities</a:t>
              </a:r>
              <a:endParaRPr kumimoji="0" sz="1200" b="1" i="1"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55" name="Google Shape;429;p36"/>
            <p:cNvSpPr txBox="1"/>
            <p:nvPr/>
          </p:nvSpPr>
          <p:spPr>
            <a:xfrm>
              <a:off x="5469734" y="3324078"/>
              <a:ext cx="16803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200" b="1" i="1"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CEO Responsibilities</a:t>
              </a:r>
              <a:endParaRPr kumimoji="0" sz="1200" b="1" i="1"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VOTER TURNOUT : DASHBOARD</a:t>
            </a:r>
            <a:endParaRPr lang="en-US" sz="1900" b="1" dirty="0"/>
          </a:p>
        </p:txBody>
      </p:sp>
      <p:sp>
        <p:nvSpPr>
          <p:cNvPr id="52" name="Rectangle 51"/>
          <p:cNvSpPr/>
          <p:nvPr/>
        </p:nvSpPr>
        <p:spPr>
          <a:xfrm>
            <a:off x="76200" y="409981"/>
            <a:ext cx="8915400" cy="1704569"/>
          </a:xfrm>
          <a:prstGeom prst="rect">
            <a:avLst/>
          </a:prstGeom>
        </p:spPr>
        <p:txBody>
          <a:bodyPr wrap="square">
            <a:spAutoFit/>
          </a:bodyPr>
          <a:lstStyle/>
          <a:p>
            <a:pPr marL="342900" indent="-342900" algn="just">
              <a:lnSpc>
                <a:spcPct val="150000"/>
              </a:lnSpc>
              <a:buClr>
                <a:srgbClr val="000000"/>
              </a:buClr>
              <a:buSzPts val="2400"/>
              <a:buFont typeface="Arial" pitchFamily="34" charset="0"/>
              <a:buChar char="•"/>
              <a:defRPr/>
            </a:pPr>
            <a:r>
              <a:rPr lang="en-US" altLang="en-US" dirty="0">
                <a:cs typeface="Poppins" panose="00000500000000000000" pitchFamily="2" charset="0"/>
                <a:sym typeface="Calibri" panose="020F0502020204030204"/>
              </a:rPr>
              <a:t>RO can make entry for Estimated voter turnout of different timing during 30 minutes. </a:t>
            </a:r>
          </a:p>
          <a:p>
            <a:pPr marL="342900" indent="-342900" algn="just">
              <a:lnSpc>
                <a:spcPct val="150000"/>
              </a:lnSpc>
              <a:buClr>
                <a:srgbClr val="000000"/>
              </a:buClr>
              <a:buSzPts val="2400"/>
              <a:buFont typeface="Arial" pitchFamily="34" charset="0"/>
              <a:buChar char="•"/>
              <a:defRPr/>
            </a:pPr>
            <a:r>
              <a:rPr lang="en-US" altLang="en-US" dirty="0">
                <a:cs typeface="Poppins" panose="00000500000000000000" pitchFamily="2" charset="0"/>
                <a:sym typeface="Calibri" panose="020F0502020204030204"/>
              </a:rPr>
              <a:t>If RO missed the entry of any time slot then ‘Missed’ status will be shown for that particular slot. </a:t>
            </a:r>
          </a:p>
          <a:p>
            <a:pPr marL="342900" indent="-342900" algn="just">
              <a:lnSpc>
                <a:spcPct val="150000"/>
              </a:lnSpc>
              <a:buClr>
                <a:srgbClr val="000000"/>
              </a:buClr>
              <a:buSzPts val="2400"/>
              <a:buFont typeface="Arial" pitchFamily="34" charset="0"/>
              <a:buChar char="•"/>
              <a:defRPr/>
            </a:pPr>
            <a:r>
              <a:rPr lang="en-US" altLang="en-US" dirty="0">
                <a:cs typeface="Poppins" panose="00000500000000000000" pitchFamily="2" charset="0"/>
                <a:sym typeface="Calibri" panose="020F0502020204030204"/>
              </a:rPr>
              <a:t>Other time slot will be shown as Not Open if time has not reached of that particular slot.</a:t>
            </a:r>
          </a:p>
        </p:txBody>
      </p:sp>
      <p:pic>
        <p:nvPicPr>
          <p:cNvPr id="1026" name="Picture 2"/>
          <p:cNvPicPr>
            <a:picLocks noChangeAspect="1" noChangeArrowheads="1"/>
          </p:cNvPicPr>
          <p:nvPr/>
        </p:nvPicPr>
        <p:blipFill>
          <a:blip r:embed="rId3"/>
          <a:srcRect/>
          <a:stretch>
            <a:fillRect/>
          </a:stretch>
        </p:blipFill>
        <p:spPr bwMode="auto">
          <a:xfrm>
            <a:off x="1905000" y="2190750"/>
            <a:ext cx="4953000" cy="2911504"/>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VOTER TURNOUT : WHERE TO ENTER THE DATA</a:t>
            </a:r>
            <a:endParaRPr lang="en-US" sz="1900" b="1" dirty="0"/>
          </a:p>
        </p:txBody>
      </p:sp>
      <p:sp>
        <p:nvSpPr>
          <p:cNvPr id="52" name="Rectangle 51"/>
          <p:cNvSpPr/>
          <p:nvPr/>
        </p:nvSpPr>
        <p:spPr>
          <a:xfrm>
            <a:off x="76200" y="409981"/>
            <a:ext cx="8915400" cy="458074"/>
          </a:xfrm>
          <a:prstGeom prst="rect">
            <a:avLst/>
          </a:prstGeom>
        </p:spPr>
        <p:txBody>
          <a:bodyPr wrap="square">
            <a:spAutoFit/>
          </a:bodyPr>
          <a:lstStyle/>
          <a:p>
            <a:pPr marL="342900" lvl="0" indent="-342900" algn="just">
              <a:lnSpc>
                <a:spcPct val="150000"/>
              </a:lnSpc>
              <a:buClr>
                <a:srgbClr val="000000"/>
              </a:buClr>
              <a:buSzPts val="2400"/>
              <a:buFont typeface="Arial" pitchFamily="34" charset="0"/>
              <a:buChar char="•"/>
              <a:defRPr/>
            </a:pPr>
            <a:r>
              <a:rPr lang="en-US" altLang="en-US" dirty="0">
                <a:cs typeface="Poppins" panose="00000500000000000000" pitchFamily="2" charset="0"/>
                <a:sym typeface="Calibri" panose="020F0502020204030204"/>
              </a:rPr>
              <a:t>RO enter the value of estimated voter turnout in both textbox and click on Update button</a:t>
            </a:r>
          </a:p>
        </p:txBody>
      </p:sp>
      <p:pic>
        <p:nvPicPr>
          <p:cNvPr id="12" name="Picture 2"/>
          <p:cNvPicPr>
            <a:picLocks noChangeAspect="1" noChangeArrowheads="1"/>
          </p:cNvPicPr>
          <p:nvPr/>
        </p:nvPicPr>
        <p:blipFill>
          <a:blip r:embed="rId3"/>
          <a:srcRect/>
          <a:stretch>
            <a:fillRect/>
          </a:stretch>
        </p:blipFill>
        <p:spPr bwMode="auto">
          <a:xfrm>
            <a:off x="1212988" y="971550"/>
            <a:ext cx="6864212" cy="388620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VOTER TURNOUT : MULTIPLE CONFIRMATION</a:t>
            </a:r>
            <a:endParaRPr lang="en-US" sz="1900" b="1" dirty="0"/>
          </a:p>
        </p:txBody>
      </p:sp>
      <p:sp>
        <p:nvSpPr>
          <p:cNvPr id="86" name="Rounded Rectangle 85">
            <a:hlinkClick r:id="rId3" action="ppaction://hlinksldjump"/>
          </p:cNvPr>
          <p:cNvSpPr/>
          <p:nvPr/>
        </p:nvSpPr>
        <p:spPr>
          <a:xfrm>
            <a:off x="7962900" y="25400"/>
            <a:ext cx="1143000" cy="361950"/>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2700">
                  <a:solidFill>
                    <a:schemeClr val="tx1"/>
                  </a:solidFill>
                </a:ln>
                <a:solidFill>
                  <a:schemeClr val="tx1"/>
                </a:solidFill>
              </a:rPr>
              <a:t>BACK</a:t>
            </a:r>
            <a:endParaRPr lang="en-US" dirty="0">
              <a:ln w="12700">
                <a:solidFill>
                  <a:schemeClr val="tx1"/>
                </a:solidFill>
              </a:ln>
              <a:solidFill>
                <a:schemeClr val="tx1"/>
              </a:solidFill>
            </a:endParaRPr>
          </a:p>
        </p:txBody>
      </p:sp>
      <p:sp>
        <p:nvSpPr>
          <p:cNvPr id="52" name="Rectangle 51"/>
          <p:cNvSpPr/>
          <p:nvPr/>
        </p:nvSpPr>
        <p:spPr>
          <a:xfrm>
            <a:off x="76200" y="409981"/>
            <a:ext cx="8915400" cy="873572"/>
          </a:xfrm>
          <a:prstGeom prst="rect">
            <a:avLst/>
          </a:prstGeom>
        </p:spPr>
        <p:txBody>
          <a:bodyPr wrap="square">
            <a:spAutoFit/>
          </a:bodyPr>
          <a:lstStyle/>
          <a:p>
            <a:pPr marL="342900" lvl="0" indent="-342900" algn="just">
              <a:lnSpc>
                <a:spcPct val="150000"/>
              </a:lnSpc>
              <a:buClr>
                <a:srgbClr val="000000"/>
              </a:buClr>
              <a:buSzPts val="2400"/>
              <a:buFont typeface="Arial" pitchFamily="34" charset="0"/>
              <a:buChar char="•"/>
              <a:defRPr/>
            </a:pPr>
            <a:r>
              <a:rPr lang="en-GB" altLang="en-US" dirty="0">
                <a:cs typeface="Poppins" panose="00000500000000000000" pitchFamily="2" charset="0"/>
                <a:sym typeface="Arial" panose="020B0604020202020204"/>
              </a:rPr>
              <a:t>A confirmation pop up will shown the entered percentage value. Returning officer need to confirm the same before end of time slot</a:t>
            </a:r>
            <a:endParaRPr lang="en-US" altLang="en-US" dirty="0">
              <a:cs typeface="Poppins" panose="00000500000000000000" pitchFamily="2" charset="0"/>
              <a:sym typeface="Calibri" panose="020F0502020204030204"/>
            </a:endParaRPr>
          </a:p>
        </p:txBody>
      </p:sp>
      <p:pic>
        <p:nvPicPr>
          <p:cNvPr id="3074" name="Picture 2"/>
          <p:cNvPicPr preferRelativeResize="0">
            <a:picLocks noChangeArrowheads="1"/>
          </p:cNvPicPr>
          <p:nvPr/>
        </p:nvPicPr>
        <p:blipFill>
          <a:blip r:embed="rId4"/>
          <a:srcRect/>
          <a:stretch>
            <a:fillRect/>
          </a:stretch>
        </p:blipFill>
        <p:spPr bwMode="auto">
          <a:xfrm>
            <a:off x="1524000" y="1447800"/>
            <a:ext cx="6172200" cy="363855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KNOW YOUR CANDIDATE (KYC)</a:t>
            </a:r>
            <a:endParaRPr lang="en-US" sz="1900" b="1" dirty="0"/>
          </a:p>
        </p:txBody>
      </p:sp>
      <p:grpSp>
        <p:nvGrpSpPr>
          <p:cNvPr id="16" name="Group 15"/>
          <p:cNvGrpSpPr/>
          <p:nvPr/>
        </p:nvGrpSpPr>
        <p:grpSpPr>
          <a:xfrm>
            <a:off x="1246048" y="742950"/>
            <a:ext cx="6740422" cy="3861876"/>
            <a:chOff x="1246048" y="1042475"/>
            <a:chExt cx="6740422" cy="3861876"/>
          </a:xfrm>
        </p:grpSpPr>
        <p:pic>
          <p:nvPicPr>
            <p:cNvPr id="17" name="Google Shape;385;p45"/>
            <p:cNvPicPr preferRelativeResize="0"/>
            <p:nvPr/>
          </p:nvPicPr>
          <p:blipFill rotWithShape="1">
            <a:blip r:embed="rId3">
              <a:alphaModFix/>
            </a:blip>
            <a:srcRect/>
            <a:stretch/>
          </p:blipFill>
          <p:spPr>
            <a:xfrm>
              <a:off x="1246048" y="1542289"/>
              <a:ext cx="1651682" cy="3259068"/>
            </a:xfrm>
            <a:prstGeom prst="rect">
              <a:avLst/>
            </a:prstGeom>
            <a:noFill/>
            <a:ln>
              <a:noFill/>
            </a:ln>
          </p:spPr>
        </p:pic>
        <p:pic>
          <p:nvPicPr>
            <p:cNvPr id="18" name="Google Shape;386;p45"/>
            <p:cNvPicPr preferRelativeResize="0"/>
            <p:nvPr/>
          </p:nvPicPr>
          <p:blipFill rotWithShape="1">
            <a:blip r:embed="rId4" cstate="print">
              <a:alphaModFix/>
            </a:blip>
            <a:srcRect/>
            <a:stretch/>
          </p:blipFill>
          <p:spPr>
            <a:xfrm>
              <a:off x="1362338" y="1929411"/>
              <a:ext cx="1403474" cy="2446724"/>
            </a:xfrm>
            <a:prstGeom prst="rect">
              <a:avLst/>
            </a:prstGeom>
            <a:noFill/>
            <a:ln>
              <a:noFill/>
            </a:ln>
          </p:spPr>
        </p:pic>
        <p:sp>
          <p:nvSpPr>
            <p:cNvPr id="19" name="Google Shape;387;p45"/>
            <p:cNvSpPr/>
            <p:nvPr/>
          </p:nvSpPr>
          <p:spPr>
            <a:xfrm>
              <a:off x="1371500" y="1943550"/>
              <a:ext cx="1403475" cy="2446724"/>
            </a:xfrm>
            <a:custGeom>
              <a:avLst/>
              <a:gdLst/>
              <a:ahLst/>
              <a:cxnLst/>
              <a:rect l="l" t="t" r="r" b="b"/>
              <a:pathLst>
                <a:path w="839" h="2053" extrusionOk="0">
                  <a:moveTo>
                    <a:pt x="0" y="2053"/>
                  </a:moveTo>
                  <a:lnTo>
                    <a:pt x="0" y="0"/>
                  </a:lnTo>
                  <a:lnTo>
                    <a:pt x="839" y="0"/>
                  </a:lnTo>
                  <a:lnTo>
                    <a:pt x="0" y="2053"/>
                  </a:lnTo>
                  <a:close/>
                </a:path>
              </a:pathLst>
            </a:custGeom>
            <a:gradFill>
              <a:gsLst>
                <a:gs pos="0">
                  <a:srgbClr val="FFFFFF">
                    <a:alpha val="34901"/>
                  </a:srgbClr>
                </a:gs>
                <a:gs pos="100000">
                  <a:srgbClr val="FFFFFF">
                    <a:alpha val="0"/>
                  </a:srgbClr>
                </a:gs>
              </a:gsLst>
              <a:lin ang="8100019" scaled="0"/>
            </a:gra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pic>
          <p:nvPicPr>
            <p:cNvPr id="20" name="Google Shape;388;p45"/>
            <p:cNvPicPr preferRelativeResize="0"/>
            <p:nvPr/>
          </p:nvPicPr>
          <p:blipFill rotWithShape="1">
            <a:blip r:embed="rId3">
              <a:alphaModFix/>
            </a:blip>
            <a:srcRect/>
            <a:stretch/>
          </p:blipFill>
          <p:spPr>
            <a:xfrm>
              <a:off x="2534950" y="1042475"/>
              <a:ext cx="1957178" cy="3861876"/>
            </a:xfrm>
            <a:prstGeom prst="rect">
              <a:avLst/>
            </a:prstGeom>
            <a:noFill/>
            <a:ln>
              <a:noFill/>
            </a:ln>
          </p:spPr>
        </p:pic>
        <p:pic>
          <p:nvPicPr>
            <p:cNvPr id="21" name="Google Shape;389;p45"/>
            <p:cNvPicPr preferRelativeResize="0"/>
            <p:nvPr/>
          </p:nvPicPr>
          <p:blipFill rotWithShape="1">
            <a:blip r:embed="rId5" cstate="print">
              <a:alphaModFix/>
            </a:blip>
            <a:srcRect/>
            <a:stretch/>
          </p:blipFill>
          <p:spPr>
            <a:xfrm>
              <a:off x="2667025" y="1475550"/>
              <a:ext cx="1651674" cy="2900578"/>
            </a:xfrm>
            <a:prstGeom prst="rect">
              <a:avLst/>
            </a:prstGeom>
            <a:noFill/>
            <a:ln>
              <a:noFill/>
            </a:ln>
          </p:spPr>
        </p:pic>
        <p:sp>
          <p:nvSpPr>
            <p:cNvPr id="22" name="Google Shape;390;p45"/>
            <p:cNvSpPr/>
            <p:nvPr/>
          </p:nvSpPr>
          <p:spPr>
            <a:xfrm>
              <a:off x="2654550" y="1484500"/>
              <a:ext cx="1667424" cy="2900576"/>
            </a:xfrm>
            <a:custGeom>
              <a:avLst/>
              <a:gdLst/>
              <a:ahLst/>
              <a:cxnLst/>
              <a:rect l="l" t="t" r="r" b="b"/>
              <a:pathLst>
                <a:path w="839" h="2053" extrusionOk="0">
                  <a:moveTo>
                    <a:pt x="0" y="2053"/>
                  </a:moveTo>
                  <a:lnTo>
                    <a:pt x="0" y="0"/>
                  </a:lnTo>
                  <a:lnTo>
                    <a:pt x="839" y="0"/>
                  </a:lnTo>
                  <a:lnTo>
                    <a:pt x="0" y="2053"/>
                  </a:lnTo>
                  <a:close/>
                </a:path>
              </a:pathLst>
            </a:custGeom>
            <a:gradFill>
              <a:gsLst>
                <a:gs pos="0">
                  <a:srgbClr val="FFFFFF">
                    <a:alpha val="34901"/>
                  </a:srgbClr>
                </a:gs>
                <a:gs pos="100000">
                  <a:srgbClr val="FFFFFF">
                    <a:alpha val="0"/>
                  </a:srgbClr>
                </a:gs>
              </a:gsLst>
              <a:lin ang="8100019" scaled="0"/>
            </a:gra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pic>
          <p:nvPicPr>
            <p:cNvPr id="23" name="Google Shape;391;p45"/>
            <p:cNvPicPr preferRelativeResize="0"/>
            <p:nvPr/>
          </p:nvPicPr>
          <p:blipFill rotWithShape="1">
            <a:blip r:embed="rId3">
              <a:alphaModFix/>
            </a:blip>
            <a:srcRect/>
            <a:stretch/>
          </p:blipFill>
          <p:spPr>
            <a:xfrm>
              <a:off x="6334788" y="1542293"/>
              <a:ext cx="1651682" cy="3259068"/>
            </a:xfrm>
            <a:prstGeom prst="rect">
              <a:avLst/>
            </a:prstGeom>
            <a:noFill/>
            <a:ln>
              <a:noFill/>
            </a:ln>
          </p:spPr>
        </p:pic>
        <p:pic>
          <p:nvPicPr>
            <p:cNvPr id="24" name="Google Shape;392;p45"/>
            <p:cNvPicPr preferRelativeResize="0"/>
            <p:nvPr/>
          </p:nvPicPr>
          <p:blipFill rotWithShape="1">
            <a:blip r:embed="rId6" cstate="print">
              <a:alphaModFix/>
            </a:blip>
            <a:srcRect b="6655"/>
            <a:stretch/>
          </p:blipFill>
          <p:spPr>
            <a:xfrm>
              <a:off x="6531175" y="1943550"/>
              <a:ext cx="1291224" cy="2446725"/>
            </a:xfrm>
            <a:prstGeom prst="rect">
              <a:avLst/>
            </a:prstGeom>
            <a:noFill/>
            <a:ln>
              <a:noFill/>
            </a:ln>
          </p:spPr>
        </p:pic>
        <p:pic>
          <p:nvPicPr>
            <p:cNvPr id="25" name="Google Shape;393;p45"/>
            <p:cNvPicPr preferRelativeResize="0"/>
            <p:nvPr/>
          </p:nvPicPr>
          <p:blipFill rotWithShape="1">
            <a:blip r:embed="rId3">
              <a:alphaModFix/>
            </a:blip>
            <a:srcRect/>
            <a:stretch/>
          </p:blipFill>
          <p:spPr>
            <a:xfrm>
              <a:off x="4744750" y="1042475"/>
              <a:ext cx="1957178" cy="3861876"/>
            </a:xfrm>
            <a:prstGeom prst="rect">
              <a:avLst/>
            </a:prstGeom>
            <a:noFill/>
            <a:ln>
              <a:noFill/>
            </a:ln>
          </p:spPr>
        </p:pic>
        <p:pic>
          <p:nvPicPr>
            <p:cNvPr id="26" name="Google Shape;394;p45"/>
            <p:cNvPicPr preferRelativeResize="0"/>
            <p:nvPr/>
          </p:nvPicPr>
          <p:blipFill rotWithShape="1">
            <a:blip r:embed="rId7" cstate="print">
              <a:alphaModFix/>
            </a:blip>
            <a:srcRect b="6226"/>
            <a:stretch/>
          </p:blipFill>
          <p:spPr>
            <a:xfrm>
              <a:off x="4869800" y="1484500"/>
              <a:ext cx="1667424" cy="2900578"/>
            </a:xfrm>
            <a:prstGeom prst="rect">
              <a:avLst/>
            </a:prstGeom>
            <a:noFill/>
            <a:ln>
              <a:noFill/>
            </a:ln>
          </p:spPr>
        </p:pic>
        <p:sp>
          <p:nvSpPr>
            <p:cNvPr id="27" name="Google Shape;395;p45"/>
            <p:cNvSpPr/>
            <p:nvPr/>
          </p:nvSpPr>
          <p:spPr>
            <a:xfrm>
              <a:off x="4863755" y="1502350"/>
              <a:ext cx="1667424" cy="2964127"/>
            </a:xfrm>
            <a:custGeom>
              <a:avLst/>
              <a:gdLst/>
              <a:ahLst/>
              <a:cxnLst/>
              <a:rect l="l" t="t" r="r" b="b"/>
              <a:pathLst>
                <a:path w="839" h="2053" extrusionOk="0">
                  <a:moveTo>
                    <a:pt x="0" y="2053"/>
                  </a:moveTo>
                  <a:lnTo>
                    <a:pt x="0" y="0"/>
                  </a:lnTo>
                  <a:lnTo>
                    <a:pt x="839" y="0"/>
                  </a:lnTo>
                  <a:lnTo>
                    <a:pt x="0" y="2053"/>
                  </a:lnTo>
                  <a:close/>
                </a:path>
              </a:pathLst>
            </a:custGeom>
            <a:gradFill>
              <a:gsLst>
                <a:gs pos="0">
                  <a:srgbClr val="FFFFFF">
                    <a:alpha val="34901"/>
                  </a:srgbClr>
                </a:gs>
                <a:gs pos="100000">
                  <a:srgbClr val="FFFFFF">
                    <a:alpha val="0"/>
                  </a:srgbClr>
                </a:gs>
              </a:gsLst>
              <a:lin ang="8100019" scaled="0"/>
            </a:gra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400110"/>
          </a:xfrm>
          <a:prstGeom prst="rect">
            <a:avLst/>
          </a:prstGeom>
          <a:solidFill>
            <a:schemeClr val="accent6">
              <a:lumMod val="40000"/>
              <a:lumOff val="60000"/>
            </a:schemeClr>
          </a:solidFill>
        </p:spPr>
        <p:txBody>
          <a:bodyPr wrap="square" rtlCol="0">
            <a:spAutoFit/>
          </a:bodyPr>
          <a:lstStyle/>
          <a:p>
            <a:pPr marL="228600" indent="-228600" algn="just" fontAlgn="base">
              <a:spcAft>
                <a:spcPts val="1000"/>
              </a:spcAft>
              <a:defRPr/>
            </a:pPr>
            <a:r>
              <a:rPr lang="en-US" sz="2000" b="1" dirty="0"/>
              <a:t>ROLE OF IT IN TRANSFORMING INDIAN ELECTIONS</a:t>
            </a:r>
            <a:endParaRPr lang="en-US" sz="2000" b="1" dirty="0">
              <a:cs typeface="Cambria"/>
            </a:endParaRPr>
          </a:p>
        </p:txBody>
      </p:sp>
      <p:sp>
        <p:nvSpPr>
          <p:cNvPr id="8" name="TextBox 7"/>
          <p:cNvSpPr txBox="1"/>
          <p:nvPr/>
        </p:nvSpPr>
        <p:spPr>
          <a:xfrm>
            <a:off x="97972" y="449036"/>
            <a:ext cx="8915400" cy="4467890"/>
          </a:xfrm>
          <a:prstGeom prst="rect">
            <a:avLst/>
          </a:prstGeom>
          <a:noFill/>
        </p:spPr>
        <p:txBody>
          <a:bodyPr wrap="square" rtlCol="0">
            <a:spAutoFit/>
          </a:bodyPr>
          <a:lstStyle/>
          <a:p>
            <a:pPr>
              <a:spcAft>
                <a:spcPts val="600"/>
              </a:spcAft>
              <a:buNone/>
              <a:defRPr/>
            </a:pPr>
            <a:r>
              <a:rPr lang="en-IN" b="1" dirty="0"/>
              <a:t>ECI has been keeping pace with Technological changes in order to: </a:t>
            </a:r>
          </a:p>
          <a:p>
            <a:pPr marL="457200" indent="-239713" algn="just">
              <a:spcAft>
                <a:spcPts val="1000"/>
              </a:spcAft>
              <a:buFont typeface="Arial" pitchFamily="34" charset="0"/>
              <a:buChar char="•"/>
              <a:defRPr/>
            </a:pPr>
            <a:r>
              <a:rPr lang="en-IN" dirty="0"/>
              <a:t>Bring improvements in electoral process</a:t>
            </a:r>
          </a:p>
          <a:p>
            <a:pPr marL="457200" indent="-239713" algn="just">
              <a:spcAft>
                <a:spcPts val="1000"/>
              </a:spcAft>
              <a:buFont typeface="Arial" pitchFamily="34" charset="0"/>
              <a:buChar char="•"/>
              <a:defRPr/>
            </a:pPr>
            <a:r>
              <a:rPr lang="en-IN" dirty="0"/>
              <a:t>Transparency and speedy conduct of elections</a:t>
            </a:r>
          </a:p>
          <a:p>
            <a:pPr marL="457200" indent="-239713" algn="just">
              <a:spcAft>
                <a:spcPts val="1000"/>
              </a:spcAft>
              <a:buFont typeface="Arial" pitchFamily="34" charset="0"/>
              <a:buChar char="•"/>
              <a:defRPr/>
            </a:pPr>
            <a:r>
              <a:rPr lang="en-IN" dirty="0"/>
              <a:t>Enhance people participation in electoral process </a:t>
            </a:r>
          </a:p>
          <a:p>
            <a:pPr marL="457200" indent="-239713" algn="just">
              <a:buFont typeface="Arial" pitchFamily="34" charset="0"/>
              <a:buChar char="•"/>
              <a:defRPr/>
            </a:pPr>
            <a:r>
              <a:rPr lang="en-IN" dirty="0"/>
              <a:t>Almost every Election process is being supported by IT</a:t>
            </a:r>
          </a:p>
          <a:p>
            <a:pPr marL="457200" indent="-239713" algn="just">
              <a:defRPr/>
            </a:pPr>
            <a:endParaRPr lang="en-IN" dirty="0"/>
          </a:p>
          <a:p>
            <a:pPr indent="-240030">
              <a:spcAft>
                <a:spcPts val="600"/>
              </a:spcAft>
              <a:defRPr/>
            </a:pPr>
            <a:r>
              <a:rPr lang="en-IN" b="1" dirty="0"/>
              <a:t>Major IT Interventions introduced are  </a:t>
            </a:r>
          </a:p>
          <a:p>
            <a:pPr lvl="1" indent="-239713" algn="just">
              <a:spcAft>
                <a:spcPts val="1000"/>
              </a:spcAft>
              <a:buFont typeface="Arial" pitchFamily="34" charset="0"/>
              <a:buChar char="•"/>
              <a:defRPr/>
            </a:pPr>
            <a:r>
              <a:rPr lang="en-IN" dirty="0"/>
              <a:t>Computerization of Electoral rolls </a:t>
            </a:r>
          </a:p>
          <a:p>
            <a:pPr lvl="1" indent="-239713" algn="just">
              <a:spcAft>
                <a:spcPts val="1000"/>
              </a:spcAft>
              <a:buFont typeface="Arial" pitchFamily="34" charset="0"/>
              <a:buChar char="•"/>
              <a:defRPr/>
            </a:pPr>
            <a:r>
              <a:rPr lang="en-IN" dirty="0"/>
              <a:t>Issue of unique EPIC to all electors</a:t>
            </a:r>
          </a:p>
          <a:p>
            <a:pPr lvl="1" indent="-239713" algn="just">
              <a:spcAft>
                <a:spcPts val="1000"/>
              </a:spcAft>
              <a:buFont typeface="Arial" pitchFamily="34" charset="0"/>
              <a:buChar char="•"/>
              <a:defRPr/>
            </a:pPr>
            <a:r>
              <a:rPr lang="en-IN" dirty="0"/>
              <a:t>Use of Electronic Voting Machines </a:t>
            </a:r>
          </a:p>
          <a:p>
            <a:pPr lvl="1" indent="-239713" algn="just">
              <a:spcAft>
                <a:spcPts val="1000"/>
              </a:spcAft>
              <a:buFont typeface="Arial" pitchFamily="34" charset="0"/>
              <a:buChar char="•"/>
              <a:defRPr/>
            </a:pPr>
            <a:r>
              <a:rPr lang="en-IN" dirty="0"/>
              <a:t>Use of IT in Elections planning, conduct and monitoring</a:t>
            </a:r>
          </a:p>
          <a:p>
            <a:pPr lvl="1" indent="-239713" algn="just">
              <a:buFont typeface="Arial" pitchFamily="34" charset="0"/>
              <a:buChar char="•"/>
              <a:defRPr/>
            </a:pPr>
            <a:r>
              <a:rPr lang="en-IN" dirty="0"/>
              <a:t>National Grievances Service and Access to Information</a:t>
            </a:r>
          </a:p>
        </p:txBody>
      </p:sp>
      <p:sp>
        <p:nvSpPr>
          <p:cNvPr id="9" name="Rounded Rectangle 8">
            <a:hlinkClick r:id="rId3" action="ppaction://hlinksldjump"/>
          </p:cNvPr>
          <p:cNvSpPr/>
          <p:nvPr/>
        </p:nvSpPr>
        <p:spPr>
          <a:xfrm>
            <a:off x="7962900" y="25400"/>
            <a:ext cx="1143000" cy="361950"/>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2700">
                  <a:solidFill>
                    <a:schemeClr val="tx1"/>
                  </a:solidFill>
                </a:ln>
                <a:solidFill>
                  <a:schemeClr val="tx1"/>
                </a:solidFill>
              </a:rPr>
              <a:t>BACK</a:t>
            </a:r>
            <a:endParaRPr lang="en-US" dirty="0">
              <a:ln w="12700">
                <a:solidFill>
                  <a:schemeClr val="tx1"/>
                </a:solidFill>
              </a:ln>
              <a:solidFill>
                <a:schemeClr val="tx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CRIMINAL ANTECEDANTS</a:t>
            </a:r>
            <a:endParaRPr lang="en-US" sz="1900" b="1" dirty="0"/>
          </a:p>
        </p:txBody>
      </p:sp>
      <p:sp>
        <p:nvSpPr>
          <p:cNvPr id="52" name="Rectangle 51"/>
          <p:cNvSpPr/>
          <p:nvPr/>
        </p:nvSpPr>
        <p:spPr>
          <a:xfrm>
            <a:off x="76200" y="409981"/>
            <a:ext cx="6172200" cy="1704569"/>
          </a:xfrm>
          <a:prstGeom prst="rect">
            <a:avLst/>
          </a:prstGeom>
        </p:spPr>
        <p:txBody>
          <a:bodyPr wrap="square">
            <a:spAutoFit/>
          </a:bodyPr>
          <a:lstStyle/>
          <a:p>
            <a:pPr marL="342900" indent="-342900" algn="just">
              <a:lnSpc>
                <a:spcPct val="150000"/>
              </a:lnSpc>
              <a:spcBef>
                <a:spcPts val="1200"/>
              </a:spcBef>
              <a:buClr>
                <a:srgbClr val="000000"/>
              </a:buClr>
              <a:buSzPts val="2400"/>
              <a:buFont typeface="Arial" pitchFamily="34" charset="0"/>
              <a:buChar char="•"/>
              <a:defRPr/>
            </a:pPr>
            <a:r>
              <a:rPr lang="en-US" altLang="en-US" dirty="0" err="1">
                <a:cs typeface="Poppins" panose="00000500000000000000" pitchFamily="2" charset="0"/>
                <a:sym typeface="Cambria"/>
              </a:rPr>
              <a:t>Hon’ble</a:t>
            </a:r>
            <a:r>
              <a:rPr lang="en-US" altLang="en-US" dirty="0">
                <a:cs typeface="Poppins" panose="00000500000000000000" pitchFamily="2" charset="0"/>
                <a:sym typeface="Cambria"/>
              </a:rPr>
              <a:t> Supreme Court in its judgment dated 10.08.2021, in contempt petition(C) No. 656 of 2020 in contempt petition (C) no. 2192 of 2018 in writ petition (civil) no. 536 of 2011, under </a:t>
            </a:r>
            <a:r>
              <a:rPr lang="en-US" altLang="en-US" dirty="0" err="1">
                <a:cs typeface="Poppins" panose="00000500000000000000" pitchFamily="2" charset="0"/>
                <a:sym typeface="Cambria"/>
              </a:rPr>
              <a:t>para</a:t>
            </a:r>
            <a:r>
              <a:rPr lang="en-US" altLang="en-US" dirty="0">
                <a:cs typeface="Poppins" panose="00000500000000000000" pitchFamily="2" charset="0"/>
                <a:sym typeface="Cambria"/>
              </a:rPr>
              <a:t> 73(ii) has directed as under:-</a:t>
            </a:r>
          </a:p>
        </p:txBody>
      </p:sp>
      <p:grpSp>
        <p:nvGrpSpPr>
          <p:cNvPr id="6" name="Group 5"/>
          <p:cNvGrpSpPr/>
          <p:nvPr/>
        </p:nvGrpSpPr>
        <p:grpSpPr>
          <a:xfrm>
            <a:off x="6629400" y="458932"/>
            <a:ext cx="1905000" cy="1752600"/>
            <a:chOff x="2700010" y="997068"/>
            <a:chExt cx="3219716" cy="3150040"/>
          </a:xfrm>
        </p:grpSpPr>
        <p:sp>
          <p:nvSpPr>
            <p:cNvPr id="7" name="Google Shape;243;p39"/>
            <p:cNvSpPr/>
            <p:nvPr/>
          </p:nvSpPr>
          <p:spPr>
            <a:xfrm>
              <a:off x="2992141" y="1295549"/>
              <a:ext cx="2552400" cy="2552400"/>
            </a:xfrm>
            <a:prstGeom prst="ellipse">
              <a:avLst/>
            </a:prstGeom>
            <a:gradFill>
              <a:gsLst>
                <a:gs pos="0">
                  <a:srgbClr val="E98915"/>
                </a:gs>
                <a:gs pos="38000">
                  <a:srgbClr val="EB9426"/>
                </a:gs>
                <a:gs pos="100000">
                  <a:srgbClr val="F3BC79"/>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1">
                <a:solidFill>
                  <a:schemeClr val="lt1"/>
                </a:solidFill>
              </a:endParaRPr>
            </a:p>
            <a:p>
              <a:pPr marL="0" marR="0" lvl="0" indent="0" algn="ctr" rtl="0">
                <a:spcBef>
                  <a:spcPts val="0"/>
                </a:spcBef>
                <a:spcAft>
                  <a:spcPts val="0"/>
                </a:spcAft>
                <a:buNone/>
              </a:pPr>
              <a:endParaRPr sz="1800" b="1">
                <a:solidFill>
                  <a:schemeClr val="lt1"/>
                </a:solidFill>
              </a:endParaRPr>
            </a:p>
          </p:txBody>
        </p:sp>
        <p:sp>
          <p:nvSpPr>
            <p:cNvPr id="8" name="Google Shape;244;p39"/>
            <p:cNvSpPr/>
            <p:nvPr/>
          </p:nvSpPr>
          <p:spPr>
            <a:xfrm>
              <a:off x="2700010" y="1003415"/>
              <a:ext cx="3136800" cy="3136800"/>
            </a:xfrm>
            <a:prstGeom prst="arc">
              <a:avLst>
                <a:gd name="adj1" fmla="val 15962513"/>
                <a:gd name="adj2" fmla="val 5784497"/>
              </a:avLst>
            </a:prstGeom>
            <a:noFill/>
            <a:ln w="25400" cap="rnd" cmpd="sng">
              <a:solidFill>
                <a:srgbClr val="E5E5E5"/>
              </a:solidFill>
              <a:prstDash val="solid"/>
              <a:miter lim="800000"/>
              <a:headEnd type="none" w="sm" len="sm"/>
              <a:tailEnd type="triangle" w="med" len="med"/>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 name="Google Shape;245;p39"/>
            <p:cNvSpPr/>
            <p:nvPr/>
          </p:nvSpPr>
          <p:spPr>
            <a:xfrm>
              <a:off x="4710028" y="997068"/>
              <a:ext cx="198300" cy="198300"/>
            </a:xfrm>
            <a:prstGeom prst="ellipse">
              <a:avLst/>
            </a:prstGeom>
            <a:gradFill>
              <a:gsLst>
                <a:gs pos="0">
                  <a:srgbClr val="E98915"/>
                </a:gs>
                <a:gs pos="38000">
                  <a:srgbClr val="EB9426"/>
                </a:gs>
                <a:gs pos="100000">
                  <a:srgbClr val="F3BC79"/>
                </a:gs>
              </a:gsLst>
              <a:lin ang="5400012" scaled="0"/>
            </a:gradFill>
            <a:ln w="2857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0" name="Google Shape;246;p39"/>
            <p:cNvSpPr/>
            <p:nvPr/>
          </p:nvSpPr>
          <p:spPr>
            <a:xfrm>
              <a:off x="5548403" y="1735003"/>
              <a:ext cx="198300" cy="198300"/>
            </a:xfrm>
            <a:prstGeom prst="ellipse">
              <a:avLst/>
            </a:prstGeom>
            <a:gradFill>
              <a:gsLst>
                <a:gs pos="0">
                  <a:srgbClr val="E98915"/>
                </a:gs>
                <a:gs pos="38000">
                  <a:srgbClr val="EB9426"/>
                </a:gs>
                <a:gs pos="100000">
                  <a:srgbClr val="F3BC79"/>
                </a:gs>
              </a:gsLst>
              <a:lin ang="5400012" scaled="0"/>
            </a:gradFill>
            <a:ln w="2857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 name="Google Shape;247;p39"/>
            <p:cNvSpPr/>
            <p:nvPr/>
          </p:nvSpPr>
          <p:spPr>
            <a:xfrm>
              <a:off x="5721426" y="2472938"/>
              <a:ext cx="198300" cy="198300"/>
            </a:xfrm>
            <a:prstGeom prst="ellipse">
              <a:avLst/>
            </a:prstGeom>
            <a:gradFill>
              <a:gsLst>
                <a:gs pos="0">
                  <a:srgbClr val="E98915"/>
                </a:gs>
                <a:gs pos="38000">
                  <a:srgbClr val="EB9426"/>
                </a:gs>
                <a:gs pos="100000">
                  <a:srgbClr val="F3BC79"/>
                </a:gs>
              </a:gsLst>
              <a:lin ang="5400012" scaled="0"/>
            </a:gradFill>
            <a:ln w="2857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 name="Google Shape;248;p39"/>
            <p:cNvSpPr/>
            <p:nvPr/>
          </p:nvSpPr>
          <p:spPr>
            <a:xfrm>
              <a:off x="5548403" y="3210872"/>
              <a:ext cx="198300" cy="198300"/>
            </a:xfrm>
            <a:prstGeom prst="ellipse">
              <a:avLst/>
            </a:prstGeom>
            <a:gradFill>
              <a:gsLst>
                <a:gs pos="0">
                  <a:srgbClr val="E98915"/>
                </a:gs>
                <a:gs pos="38000">
                  <a:srgbClr val="EB9426"/>
                </a:gs>
                <a:gs pos="100000">
                  <a:srgbClr val="F3BC79"/>
                </a:gs>
              </a:gsLst>
              <a:lin ang="5400012" scaled="0"/>
            </a:gradFill>
            <a:ln w="2857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3" name="Google Shape;249;p39"/>
            <p:cNvSpPr/>
            <p:nvPr/>
          </p:nvSpPr>
          <p:spPr>
            <a:xfrm>
              <a:off x="4710028" y="3948808"/>
              <a:ext cx="198300" cy="198300"/>
            </a:xfrm>
            <a:prstGeom prst="ellipse">
              <a:avLst/>
            </a:prstGeom>
            <a:gradFill>
              <a:gsLst>
                <a:gs pos="0">
                  <a:srgbClr val="E98915"/>
                </a:gs>
                <a:gs pos="38000">
                  <a:srgbClr val="EB9426"/>
                </a:gs>
                <a:gs pos="100000">
                  <a:srgbClr val="F3BC79"/>
                </a:gs>
              </a:gsLst>
              <a:lin ang="5400012" scaled="0"/>
            </a:gradFill>
            <a:ln w="2857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4" name="Google Shape;250;p39"/>
            <p:cNvSpPr/>
            <p:nvPr/>
          </p:nvSpPr>
          <p:spPr>
            <a:xfrm flipH="1">
              <a:off x="2718335" y="1003415"/>
              <a:ext cx="3136800" cy="3136800"/>
            </a:xfrm>
            <a:prstGeom prst="arc">
              <a:avLst>
                <a:gd name="adj1" fmla="val 16829975"/>
                <a:gd name="adj2" fmla="val 4668178"/>
              </a:avLst>
            </a:prstGeom>
            <a:noFill/>
            <a:ln w="25400" cap="rnd" cmpd="sng">
              <a:solidFill>
                <a:srgbClr val="EB9426"/>
              </a:solidFill>
              <a:prstDash val="solid"/>
              <a:miter lim="800000"/>
              <a:headEnd type="triangle" w="med" len="med"/>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pic>
          <p:nvPicPr>
            <p:cNvPr id="15" name="Google Shape;253;p39"/>
            <p:cNvPicPr preferRelativeResize="0"/>
            <p:nvPr/>
          </p:nvPicPr>
          <p:blipFill rotWithShape="1">
            <a:blip r:embed="rId3" cstate="print">
              <a:alphaModFix/>
            </a:blip>
            <a:srcRect l="10594" t="7151" r="14795" b="23142"/>
            <a:stretch/>
          </p:blipFill>
          <p:spPr>
            <a:xfrm>
              <a:off x="3186200" y="1787991"/>
              <a:ext cx="2159325" cy="1373892"/>
            </a:xfrm>
            <a:prstGeom prst="rect">
              <a:avLst/>
            </a:prstGeom>
            <a:noFill/>
            <a:ln>
              <a:noFill/>
            </a:ln>
          </p:spPr>
        </p:pic>
      </p:grpSp>
      <p:sp>
        <p:nvSpPr>
          <p:cNvPr id="16" name="Rectangle 15"/>
          <p:cNvSpPr/>
          <p:nvPr/>
        </p:nvSpPr>
        <p:spPr>
          <a:xfrm>
            <a:off x="152400" y="2248182"/>
            <a:ext cx="8763000" cy="2323713"/>
          </a:xfrm>
          <a:prstGeom prst="rect">
            <a:avLst/>
          </a:prstGeom>
        </p:spPr>
        <p:txBody>
          <a:bodyPr wrap="square">
            <a:spAutoFit/>
          </a:bodyPr>
          <a:lstStyle/>
          <a:p>
            <a:pPr marL="800100" lvl="1" indent="-342900" algn="just">
              <a:lnSpc>
                <a:spcPct val="150000"/>
              </a:lnSpc>
              <a:spcBef>
                <a:spcPts val="1200"/>
              </a:spcBef>
              <a:buClr>
                <a:srgbClr val="000000"/>
              </a:buClr>
              <a:buSzPts val="2400"/>
              <a:buFont typeface="Arial" pitchFamily="34" charset="0"/>
              <a:buChar char="•"/>
              <a:defRPr/>
            </a:pPr>
            <a:r>
              <a:rPr lang="en-US" altLang="en-US" dirty="0">
                <a:cs typeface="Poppins" panose="00000500000000000000" pitchFamily="2" charset="0"/>
                <a:sym typeface="Calibri"/>
              </a:rPr>
              <a:t>“The ECI is to create a dedicated mobile application containing information published by candidates regarding their </a:t>
            </a:r>
            <a:r>
              <a:rPr lang="en-US" altLang="en-US" b="1" dirty="0">
                <a:cs typeface="Poppins" panose="00000500000000000000" pitchFamily="2" charset="0"/>
                <a:sym typeface="Calibri"/>
              </a:rPr>
              <a:t>criminal antecedents</a:t>
            </a:r>
            <a:r>
              <a:rPr lang="en-US" altLang="en-US" dirty="0">
                <a:cs typeface="Poppins" panose="00000500000000000000" pitchFamily="2" charset="0"/>
                <a:sym typeface="Calibri"/>
              </a:rPr>
              <a:t>, so that at one stroke, each voter gets such information on his/her mobile phone;”</a:t>
            </a:r>
          </a:p>
          <a:p>
            <a:pPr marL="800100" lvl="1" indent="-342900" algn="just">
              <a:lnSpc>
                <a:spcPct val="150000"/>
              </a:lnSpc>
              <a:spcBef>
                <a:spcPts val="1200"/>
              </a:spcBef>
              <a:buClr>
                <a:srgbClr val="000000"/>
              </a:buClr>
              <a:buSzPts val="2400"/>
              <a:buFont typeface="Arial" pitchFamily="34" charset="0"/>
              <a:buChar char="•"/>
              <a:defRPr/>
            </a:pPr>
            <a:r>
              <a:rPr lang="en-US" altLang="en-US" dirty="0">
                <a:cs typeface="Poppins" panose="00000500000000000000" pitchFamily="2" charset="0"/>
                <a:sym typeface="Calibri"/>
              </a:rPr>
              <a:t>In the same concern the KYC App is designed in android &amp; </a:t>
            </a:r>
            <a:r>
              <a:rPr lang="en-US" altLang="en-US" dirty="0" err="1">
                <a:cs typeface="Poppins" panose="00000500000000000000" pitchFamily="2" charset="0"/>
                <a:sym typeface="Calibri"/>
              </a:rPr>
              <a:t>iOS</a:t>
            </a:r>
            <a:r>
              <a:rPr lang="en-US" altLang="en-US" dirty="0">
                <a:cs typeface="Poppins" panose="00000500000000000000" pitchFamily="2" charset="0"/>
                <a:sym typeface="Calibri"/>
              </a:rPr>
              <a:t> both to share the criminal antecedent information of the candidate.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KYC : RESPONSIBILITIES OF RO</a:t>
            </a:r>
            <a:endParaRPr lang="en-US" sz="1900" b="1" dirty="0"/>
          </a:p>
        </p:txBody>
      </p:sp>
      <p:grpSp>
        <p:nvGrpSpPr>
          <p:cNvPr id="30" name="Group 29"/>
          <p:cNvGrpSpPr/>
          <p:nvPr/>
        </p:nvGrpSpPr>
        <p:grpSpPr>
          <a:xfrm>
            <a:off x="152400" y="692886"/>
            <a:ext cx="8911383" cy="4012464"/>
            <a:chOff x="152400" y="489318"/>
            <a:chExt cx="8911383" cy="4012464"/>
          </a:xfrm>
        </p:grpSpPr>
        <p:grpSp>
          <p:nvGrpSpPr>
            <p:cNvPr id="2" name="Group 5"/>
            <p:cNvGrpSpPr/>
            <p:nvPr/>
          </p:nvGrpSpPr>
          <p:grpSpPr>
            <a:xfrm>
              <a:off x="152400" y="1581150"/>
              <a:ext cx="1905000" cy="1752600"/>
              <a:chOff x="2700010" y="997068"/>
              <a:chExt cx="3219716" cy="3150040"/>
            </a:xfrm>
          </p:grpSpPr>
          <p:sp>
            <p:nvSpPr>
              <p:cNvPr id="7" name="Google Shape;243;p39"/>
              <p:cNvSpPr/>
              <p:nvPr/>
            </p:nvSpPr>
            <p:spPr>
              <a:xfrm>
                <a:off x="2992141" y="1295549"/>
                <a:ext cx="2552400" cy="2552400"/>
              </a:xfrm>
              <a:prstGeom prst="ellipse">
                <a:avLst/>
              </a:prstGeom>
              <a:gradFill>
                <a:gsLst>
                  <a:gs pos="0">
                    <a:srgbClr val="E98915"/>
                  </a:gs>
                  <a:gs pos="38000">
                    <a:srgbClr val="EB9426"/>
                  </a:gs>
                  <a:gs pos="100000">
                    <a:srgbClr val="F3BC79"/>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1">
                  <a:solidFill>
                    <a:schemeClr val="lt1"/>
                  </a:solidFill>
                </a:endParaRPr>
              </a:p>
              <a:p>
                <a:pPr marL="0" marR="0" lvl="0" indent="0" algn="ctr" rtl="0">
                  <a:spcBef>
                    <a:spcPts val="0"/>
                  </a:spcBef>
                  <a:spcAft>
                    <a:spcPts val="0"/>
                  </a:spcAft>
                  <a:buNone/>
                </a:pPr>
                <a:endParaRPr sz="1800" b="1">
                  <a:solidFill>
                    <a:schemeClr val="lt1"/>
                  </a:solidFill>
                </a:endParaRPr>
              </a:p>
            </p:txBody>
          </p:sp>
          <p:sp>
            <p:nvSpPr>
              <p:cNvPr id="8" name="Google Shape;244;p39"/>
              <p:cNvSpPr/>
              <p:nvPr/>
            </p:nvSpPr>
            <p:spPr>
              <a:xfrm>
                <a:off x="2700010" y="1003415"/>
                <a:ext cx="3136800" cy="3136800"/>
              </a:xfrm>
              <a:prstGeom prst="arc">
                <a:avLst>
                  <a:gd name="adj1" fmla="val 15962513"/>
                  <a:gd name="adj2" fmla="val 5784497"/>
                </a:avLst>
              </a:prstGeom>
              <a:noFill/>
              <a:ln w="25400" cap="rnd" cmpd="sng">
                <a:solidFill>
                  <a:srgbClr val="E5E5E5"/>
                </a:solidFill>
                <a:prstDash val="solid"/>
                <a:miter lim="800000"/>
                <a:headEnd type="none" w="sm" len="sm"/>
                <a:tailEnd type="triangle" w="med" len="med"/>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 name="Google Shape;245;p39"/>
              <p:cNvSpPr/>
              <p:nvPr/>
            </p:nvSpPr>
            <p:spPr>
              <a:xfrm>
                <a:off x="4710028" y="997068"/>
                <a:ext cx="198300" cy="198300"/>
              </a:xfrm>
              <a:prstGeom prst="ellipse">
                <a:avLst/>
              </a:prstGeom>
              <a:gradFill>
                <a:gsLst>
                  <a:gs pos="0">
                    <a:srgbClr val="E98915"/>
                  </a:gs>
                  <a:gs pos="38000">
                    <a:srgbClr val="EB9426"/>
                  </a:gs>
                  <a:gs pos="100000">
                    <a:srgbClr val="F3BC79"/>
                  </a:gs>
                </a:gsLst>
                <a:lin ang="5400012" scaled="0"/>
              </a:gradFill>
              <a:ln w="2857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0" name="Google Shape;246;p39"/>
              <p:cNvSpPr/>
              <p:nvPr/>
            </p:nvSpPr>
            <p:spPr>
              <a:xfrm>
                <a:off x="5548403" y="1735003"/>
                <a:ext cx="198300" cy="198300"/>
              </a:xfrm>
              <a:prstGeom prst="ellipse">
                <a:avLst/>
              </a:prstGeom>
              <a:gradFill>
                <a:gsLst>
                  <a:gs pos="0">
                    <a:srgbClr val="E98915"/>
                  </a:gs>
                  <a:gs pos="38000">
                    <a:srgbClr val="EB9426"/>
                  </a:gs>
                  <a:gs pos="100000">
                    <a:srgbClr val="F3BC79"/>
                  </a:gs>
                </a:gsLst>
                <a:lin ang="5400012" scaled="0"/>
              </a:gradFill>
              <a:ln w="2857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 name="Google Shape;247;p39"/>
              <p:cNvSpPr/>
              <p:nvPr/>
            </p:nvSpPr>
            <p:spPr>
              <a:xfrm>
                <a:off x="5721426" y="2472938"/>
                <a:ext cx="198300" cy="198300"/>
              </a:xfrm>
              <a:prstGeom prst="ellipse">
                <a:avLst/>
              </a:prstGeom>
              <a:gradFill>
                <a:gsLst>
                  <a:gs pos="0">
                    <a:srgbClr val="E98915"/>
                  </a:gs>
                  <a:gs pos="38000">
                    <a:srgbClr val="EB9426"/>
                  </a:gs>
                  <a:gs pos="100000">
                    <a:srgbClr val="F3BC79"/>
                  </a:gs>
                </a:gsLst>
                <a:lin ang="5400012" scaled="0"/>
              </a:gradFill>
              <a:ln w="2857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 name="Google Shape;248;p39"/>
              <p:cNvSpPr/>
              <p:nvPr/>
            </p:nvSpPr>
            <p:spPr>
              <a:xfrm>
                <a:off x="5548403" y="3210872"/>
                <a:ext cx="198300" cy="198300"/>
              </a:xfrm>
              <a:prstGeom prst="ellipse">
                <a:avLst/>
              </a:prstGeom>
              <a:gradFill>
                <a:gsLst>
                  <a:gs pos="0">
                    <a:srgbClr val="E98915"/>
                  </a:gs>
                  <a:gs pos="38000">
                    <a:srgbClr val="EB9426"/>
                  </a:gs>
                  <a:gs pos="100000">
                    <a:srgbClr val="F3BC79"/>
                  </a:gs>
                </a:gsLst>
                <a:lin ang="5400012" scaled="0"/>
              </a:gradFill>
              <a:ln w="2857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3" name="Google Shape;249;p39"/>
              <p:cNvSpPr/>
              <p:nvPr/>
            </p:nvSpPr>
            <p:spPr>
              <a:xfrm>
                <a:off x="4710028" y="3948808"/>
                <a:ext cx="198300" cy="198300"/>
              </a:xfrm>
              <a:prstGeom prst="ellipse">
                <a:avLst/>
              </a:prstGeom>
              <a:gradFill>
                <a:gsLst>
                  <a:gs pos="0">
                    <a:srgbClr val="E98915"/>
                  </a:gs>
                  <a:gs pos="38000">
                    <a:srgbClr val="EB9426"/>
                  </a:gs>
                  <a:gs pos="100000">
                    <a:srgbClr val="F3BC79"/>
                  </a:gs>
                </a:gsLst>
                <a:lin ang="5400012" scaled="0"/>
              </a:gradFill>
              <a:ln w="2857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4" name="Google Shape;250;p39"/>
              <p:cNvSpPr/>
              <p:nvPr/>
            </p:nvSpPr>
            <p:spPr>
              <a:xfrm flipH="1">
                <a:off x="2718335" y="1003415"/>
                <a:ext cx="3136800" cy="3136800"/>
              </a:xfrm>
              <a:prstGeom prst="arc">
                <a:avLst>
                  <a:gd name="adj1" fmla="val 16829975"/>
                  <a:gd name="adj2" fmla="val 4668178"/>
                </a:avLst>
              </a:prstGeom>
              <a:noFill/>
              <a:ln w="25400" cap="rnd" cmpd="sng">
                <a:solidFill>
                  <a:srgbClr val="EB9426"/>
                </a:solidFill>
                <a:prstDash val="solid"/>
                <a:miter lim="800000"/>
                <a:headEnd type="triangle" w="med" len="med"/>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pic>
            <p:nvPicPr>
              <p:cNvPr id="15" name="Google Shape;253;p39"/>
              <p:cNvPicPr preferRelativeResize="0"/>
              <p:nvPr/>
            </p:nvPicPr>
            <p:blipFill rotWithShape="1">
              <a:blip r:embed="rId3" cstate="print">
                <a:alphaModFix/>
              </a:blip>
              <a:srcRect l="10594" t="7151" r="14795" b="23142"/>
              <a:stretch/>
            </p:blipFill>
            <p:spPr>
              <a:xfrm>
                <a:off x="3186200" y="1787991"/>
                <a:ext cx="2159325" cy="1373892"/>
              </a:xfrm>
              <a:prstGeom prst="rect">
                <a:avLst/>
              </a:prstGeom>
              <a:noFill/>
              <a:ln>
                <a:noFill/>
              </a:ln>
            </p:spPr>
          </p:pic>
        </p:grpSp>
        <p:sp>
          <p:nvSpPr>
            <p:cNvPr id="17" name="Google Shape;278;p40"/>
            <p:cNvSpPr txBox="1"/>
            <p:nvPr/>
          </p:nvSpPr>
          <p:spPr>
            <a:xfrm>
              <a:off x="2895600" y="489318"/>
              <a:ext cx="6159253" cy="1015632"/>
            </a:xfrm>
            <a:prstGeom prst="rect">
              <a:avLst/>
            </a:prstGeom>
            <a:noFill/>
            <a:ln w="19050" cap="flat" cmpd="sng">
              <a:solidFill>
                <a:schemeClr val="tx1"/>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n" dirty="0">
                  <a:latin typeface="Cambria"/>
                  <a:ea typeface="Cambria"/>
                  <a:cs typeface="Cambria"/>
                  <a:sym typeface="Cambria"/>
                </a:rPr>
                <a:t>RO needs to select the checkbox “Yes” or “No’” for Candidate Criminal Antecedent and upload the scanned document submitted by candidate</a:t>
              </a:r>
              <a:endParaRPr dirty="0">
                <a:latin typeface="Cambria"/>
                <a:ea typeface="Cambria"/>
                <a:cs typeface="Cambria"/>
                <a:sym typeface="Cambria"/>
              </a:endParaRPr>
            </a:p>
          </p:txBody>
        </p:sp>
        <p:sp>
          <p:nvSpPr>
            <p:cNvPr id="18" name="Google Shape;279;p40"/>
            <p:cNvSpPr txBox="1"/>
            <p:nvPr/>
          </p:nvSpPr>
          <p:spPr>
            <a:xfrm>
              <a:off x="2904530" y="3486150"/>
              <a:ext cx="6159253" cy="1015632"/>
            </a:xfrm>
            <a:prstGeom prst="rect">
              <a:avLst/>
            </a:prstGeom>
            <a:noFill/>
            <a:ln w="19050" cap="flat" cmpd="sng">
              <a:solidFill>
                <a:schemeClr val="tx1"/>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n" dirty="0">
                  <a:latin typeface="Cambria"/>
                  <a:ea typeface="Cambria"/>
                  <a:cs typeface="Cambria"/>
                  <a:sym typeface="Cambria"/>
                </a:rPr>
                <a:t>RO needs to re-verify &amp; ensure that checkbox is marked appropriately as “Yes” or “No” as per the details submitted by the candidate </a:t>
              </a:r>
              <a:endParaRPr>
                <a:latin typeface="Cambria"/>
                <a:ea typeface="Cambria"/>
                <a:cs typeface="Cambria"/>
                <a:sym typeface="Cambria"/>
              </a:endParaRPr>
            </a:p>
          </p:txBody>
        </p:sp>
        <p:sp>
          <p:nvSpPr>
            <p:cNvPr id="19" name="Google Shape;280;p40"/>
            <p:cNvSpPr txBox="1"/>
            <p:nvPr/>
          </p:nvSpPr>
          <p:spPr>
            <a:xfrm>
              <a:off x="2900363" y="1809750"/>
              <a:ext cx="6159253" cy="1292631"/>
            </a:xfrm>
            <a:prstGeom prst="rect">
              <a:avLst/>
            </a:prstGeom>
            <a:noFill/>
            <a:ln w="19050" cap="flat" cmpd="sng">
              <a:solidFill>
                <a:schemeClr val="tx1"/>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n" dirty="0">
                  <a:latin typeface="Cambria"/>
                  <a:ea typeface="Cambria"/>
                  <a:cs typeface="Cambria"/>
                  <a:sym typeface="Cambria"/>
                </a:rPr>
                <a:t>RO must ensure that the </a:t>
              </a:r>
              <a:r>
                <a:rPr lang="en" b="1" u="sng" dirty="0">
                  <a:latin typeface="Cambria"/>
                  <a:ea typeface="Cambria"/>
                  <a:cs typeface="Cambria"/>
                  <a:sym typeface="Cambria"/>
                </a:rPr>
                <a:t>right document</a:t>
              </a:r>
              <a:r>
                <a:rPr lang="en" dirty="0">
                  <a:latin typeface="Cambria"/>
                  <a:ea typeface="Cambria"/>
                  <a:cs typeface="Cambria"/>
                  <a:sym typeface="Cambria"/>
                </a:rPr>
                <a:t> is uploaded for the candidate’s criminal antecedents as the same gets public visibility through dedicated KYC (Know Your Candidate) App as and when it is uploaded.</a:t>
              </a:r>
              <a:endParaRPr>
                <a:latin typeface="Cambria"/>
                <a:ea typeface="Cambria"/>
                <a:cs typeface="Cambria"/>
                <a:sym typeface="Cambria"/>
              </a:endParaRPr>
            </a:p>
          </p:txBody>
        </p:sp>
        <p:cxnSp>
          <p:nvCxnSpPr>
            <p:cNvPr id="20" name="Google Shape;276;p40"/>
            <p:cNvCxnSpPr>
              <a:stCxn id="9" idx="0"/>
              <a:endCxn id="17" idx="1"/>
            </p:cNvCxnSpPr>
            <p:nvPr/>
          </p:nvCxnSpPr>
          <p:spPr>
            <a:xfrm rot="5400000" flipH="1" flipV="1">
              <a:off x="1855955" y="541505"/>
              <a:ext cx="584016" cy="1495274"/>
            </a:xfrm>
            <a:prstGeom prst="straightConnector1">
              <a:avLst/>
            </a:prstGeom>
            <a:noFill/>
            <a:ln w="25400" cap="flat" cmpd="sng">
              <a:solidFill>
                <a:schemeClr val="tx1"/>
              </a:solidFill>
              <a:prstDash val="solid"/>
              <a:miter lim="800000"/>
              <a:headEnd type="none" w="sm" len="sm"/>
              <a:tailEnd type="none" w="sm" len="sm"/>
            </a:ln>
          </p:spPr>
        </p:cxnSp>
        <p:cxnSp>
          <p:nvCxnSpPr>
            <p:cNvPr id="23" name="Google Shape;276;p40"/>
            <p:cNvCxnSpPr>
              <a:stCxn id="13" idx="5"/>
              <a:endCxn id="18" idx="1"/>
            </p:cNvCxnSpPr>
            <p:nvPr/>
          </p:nvCxnSpPr>
          <p:spPr>
            <a:xfrm rot="16200000" flipH="1">
              <a:off x="1834983" y="2924418"/>
              <a:ext cx="676373" cy="1462722"/>
            </a:xfrm>
            <a:prstGeom prst="straightConnector1">
              <a:avLst/>
            </a:prstGeom>
            <a:noFill/>
            <a:ln w="25400" cap="flat" cmpd="sng">
              <a:solidFill>
                <a:schemeClr val="tx1"/>
              </a:solidFill>
              <a:prstDash val="solid"/>
              <a:miter lim="800000"/>
              <a:headEnd type="none" w="sm" len="sm"/>
              <a:tailEnd type="none" w="sm" len="sm"/>
            </a:ln>
          </p:spPr>
        </p:cxnSp>
        <p:cxnSp>
          <p:nvCxnSpPr>
            <p:cNvPr id="27" name="Google Shape;276;p40"/>
            <p:cNvCxnSpPr>
              <a:stCxn id="11" idx="6"/>
              <a:endCxn id="19" idx="1"/>
            </p:cNvCxnSpPr>
            <p:nvPr/>
          </p:nvCxnSpPr>
          <p:spPr>
            <a:xfrm flipV="1">
              <a:off x="2057400" y="2456066"/>
              <a:ext cx="842963" cy="1385"/>
            </a:xfrm>
            <a:prstGeom prst="straightConnector1">
              <a:avLst/>
            </a:prstGeom>
            <a:noFill/>
            <a:ln w="25400" cap="flat" cmpd="sng">
              <a:solidFill>
                <a:schemeClr val="tx1"/>
              </a:solidFill>
              <a:prstDash val="solid"/>
              <a:miter lim="800000"/>
              <a:headEnd type="none" w="sm" len="sm"/>
              <a:tailEnd type="none" w="sm" len="sm"/>
            </a:ln>
          </p:spPr>
        </p:cxn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KYC : RESPONSIBILITIES OF RO</a:t>
            </a:r>
            <a:endParaRPr lang="en-US" sz="1900" b="1" dirty="0"/>
          </a:p>
        </p:txBody>
      </p:sp>
      <p:pic>
        <p:nvPicPr>
          <p:cNvPr id="2050" name="Picture 2"/>
          <p:cNvPicPr>
            <a:picLocks noChangeAspect="1" noChangeArrowheads="1"/>
          </p:cNvPicPr>
          <p:nvPr/>
        </p:nvPicPr>
        <p:blipFill>
          <a:blip r:embed="rId3"/>
          <a:srcRect/>
          <a:stretch>
            <a:fillRect/>
          </a:stretch>
        </p:blipFill>
        <p:spPr bwMode="auto">
          <a:xfrm>
            <a:off x="1219200" y="438150"/>
            <a:ext cx="6705600" cy="4584498"/>
          </a:xfrm>
          <a:prstGeom prst="rect">
            <a:avLst/>
          </a:prstGeom>
          <a:noFill/>
          <a:ln w="9525">
            <a:noFill/>
            <a:miter lim="800000"/>
            <a:headEnd/>
            <a:tailEnd/>
          </a:ln>
          <a:effectLst/>
        </p:spPr>
      </p:pic>
      <p:sp>
        <p:nvSpPr>
          <p:cNvPr id="24" name="Google Shape;291;p41"/>
          <p:cNvSpPr/>
          <p:nvPr/>
        </p:nvSpPr>
        <p:spPr>
          <a:xfrm rot="18335930">
            <a:off x="7465305" y="3627144"/>
            <a:ext cx="1943496" cy="552206"/>
          </a:xfrm>
          <a:prstGeom prst="leftArrow">
            <a:avLst>
              <a:gd name="adj1" fmla="val 42266"/>
              <a:gd name="adj2" fmla="val 49956"/>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400" b="1" dirty="0">
                <a:solidFill>
                  <a:srgbClr val="FF0000"/>
                </a:solidFill>
              </a:rPr>
              <a:t>Upload Document</a:t>
            </a:r>
            <a:endParaRPr sz="1400" b="1">
              <a:solidFill>
                <a:srgbClr val="FF0000"/>
              </a:solidFill>
            </a:endParaRPr>
          </a:p>
        </p:txBody>
      </p:sp>
      <p:sp>
        <p:nvSpPr>
          <p:cNvPr id="25" name="Google Shape;291;p41"/>
          <p:cNvSpPr/>
          <p:nvPr/>
        </p:nvSpPr>
        <p:spPr>
          <a:xfrm rot="3191314" flipH="1">
            <a:off x="-198719" y="3588218"/>
            <a:ext cx="1878043" cy="552206"/>
          </a:xfrm>
          <a:prstGeom prst="leftArrow">
            <a:avLst>
              <a:gd name="adj1" fmla="val 40771"/>
              <a:gd name="adj2" fmla="val 49204"/>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r>
              <a:rPr lang="en-US" sz="1400" b="1" dirty="0">
                <a:solidFill>
                  <a:srgbClr val="FF0000"/>
                </a:solidFill>
              </a:rPr>
              <a:t>Criminal Antecedent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KYC : RESPONSIBILITIES OF DEO / CEO</a:t>
            </a:r>
            <a:endParaRPr lang="en-US" sz="1900" b="1" dirty="0"/>
          </a:p>
        </p:txBody>
      </p:sp>
      <p:pic>
        <p:nvPicPr>
          <p:cNvPr id="7" name="Google Shape;325;p43" descr="A person standing in front of a computer&#10;&#10;Description automatically generated"/>
          <p:cNvPicPr preferRelativeResize="0"/>
          <p:nvPr/>
        </p:nvPicPr>
        <p:blipFill rotWithShape="1">
          <a:blip r:embed="rId3">
            <a:alphaModFix/>
          </a:blip>
          <a:srcRect t="72831"/>
          <a:stretch/>
        </p:blipFill>
        <p:spPr>
          <a:xfrm>
            <a:off x="0" y="2091185"/>
            <a:ext cx="9143998" cy="1656281"/>
          </a:xfrm>
          <a:prstGeom prst="rect">
            <a:avLst/>
          </a:prstGeom>
          <a:noFill/>
          <a:ln>
            <a:noFill/>
          </a:ln>
        </p:spPr>
      </p:pic>
      <p:sp>
        <p:nvSpPr>
          <p:cNvPr id="8" name="Google Shape;326;p43"/>
          <p:cNvSpPr/>
          <p:nvPr/>
        </p:nvSpPr>
        <p:spPr>
          <a:xfrm>
            <a:off x="0" y="2089475"/>
            <a:ext cx="9144000" cy="1656300"/>
          </a:xfrm>
          <a:prstGeom prst="rect">
            <a:avLst/>
          </a:prstGeom>
          <a:solidFill>
            <a:schemeClr val="dk1">
              <a:alpha val="749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 name="Google Shape;331;p43"/>
          <p:cNvSpPr/>
          <p:nvPr/>
        </p:nvSpPr>
        <p:spPr>
          <a:xfrm>
            <a:off x="1455013" y="2091354"/>
            <a:ext cx="1564171" cy="1656557"/>
          </a:xfrm>
          <a:custGeom>
            <a:avLst/>
            <a:gdLst/>
            <a:ahLst/>
            <a:cxnLst/>
            <a:rect l="l" t="t" r="r" b="b"/>
            <a:pathLst>
              <a:path w="2522857" h="2671866" extrusionOk="0">
                <a:moveTo>
                  <a:pt x="1335936" y="0"/>
                </a:moveTo>
                <a:cubicBezTo>
                  <a:pt x="1797072" y="0"/>
                  <a:pt x="2203638" y="233640"/>
                  <a:pt x="2443715" y="589000"/>
                </a:cubicBezTo>
                <a:lnTo>
                  <a:pt x="2522856" y="734805"/>
                </a:lnTo>
                <a:lnTo>
                  <a:pt x="2499916" y="734805"/>
                </a:lnTo>
                <a:cubicBezTo>
                  <a:pt x="2167923" y="734805"/>
                  <a:pt x="1898789" y="1003939"/>
                  <a:pt x="1898789" y="1335932"/>
                </a:cubicBezTo>
                <a:cubicBezTo>
                  <a:pt x="1898789" y="1667925"/>
                  <a:pt x="2167923" y="1937059"/>
                  <a:pt x="2499916" y="1937059"/>
                </a:cubicBezTo>
                <a:lnTo>
                  <a:pt x="2522857" y="1937059"/>
                </a:lnTo>
                <a:lnTo>
                  <a:pt x="2443715" y="2082866"/>
                </a:lnTo>
                <a:cubicBezTo>
                  <a:pt x="2203638" y="2438226"/>
                  <a:pt x="1797072" y="2671866"/>
                  <a:pt x="1335936" y="2671866"/>
                </a:cubicBezTo>
                <a:cubicBezTo>
                  <a:pt x="598119" y="2671866"/>
                  <a:pt x="0" y="2073748"/>
                  <a:pt x="0" y="1335933"/>
                </a:cubicBezTo>
                <a:cubicBezTo>
                  <a:pt x="0" y="598118"/>
                  <a:pt x="598119" y="0"/>
                  <a:pt x="1335936" y="0"/>
                </a:cubicBezTo>
                <a:close/>
              </a:path>
            </a:pathLst>
          </a:custGeom>
          <a:gradFill>
            <a:gsLst>
              <a:gs pos="0">
                <a:srgbClr val="E98915"/>
              </a:gs>
              <a:gs pos="38000">
                <a:srgbClr val="EB9426"/>
              </a:gs>
              <a:gs pos="100000">
                <a:srgbClr val="F3BC79"/>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3" name="Google Shape;332;p43"/>
          <p:cNvSpPr/>
          <p:nvPr/>
        </p:nvSpPr>
        <p:spPr>
          <a:xfrm>
            <a:off x="6029984" y="2091354"/>
            <a:ext cx="1564171" cy="1656557"/>
          </a:xfrm>
          <a:custGeom>
            <a:avLst/>
            <a:gdLst/>
            <a:ahLst/>
            <a:cxnLst/>
            <a:rect l="l" t="t" r="r" b="b"/>
            <a:pathLst>
              <a:path w="2522856" h="2671866" extrusionOk="0">
                <a:moveTo>
                  <a:pt x="1186920" y="0"/>
                </a:moveTo>
                <a:cubicBezTo>
                  <a:pt x="1924737" y="0"/>
                  <a:pt x="2522856" y="598118"/>
                  <a:pt x="2522856" y="1335933"/>
                </a:cubicBezTo>
                <a:cubicBezTo>
                  <a:pt x="2522856" y="2073748"/>
                  <a:pt x="1924737" y="2671866"/>
                  <a:pt x="1186920" y="2671866"/>
                </a:cubicBezTo>
                <a:cubicBezTo>
                  <a:pt x="725784" y="2671866"/>
                  <a:pt x="319219" y="2438226"/>
                  <a:pt x="79141" y="2082866"/>
                </a:cubicBezTo>
                <a:lnTo>
                  <a:pt x="0" y="1937059"/>
                </a:lnTo>
                <a:lnTo>
                  <a:pt x="22939" y="1937059"/>
                </a:lnTo>
                <a:cubicBezTo>
                  <a:pt x="354932" y="1937059"/>
                  <a:pt x="624066" y="1667925"/>
                  <a:pt x="624066" y="1335932"/>
                </a:cubicBezTo>
                <a:cubicBezTo>
                  <a:pt x="624066" y="1003939"/>
                  <a:pt x="354932" y="734805"/>
                  <a:pt x="22939" y="734805"/>
                </a:cubicBezTo>
                <a:lnTo>
                  <a:pt x="1" y="734805"/>
                </a:lnTo>
                <a:lnTo>
                  <a:pt x="79141" y="589000"/>
                </a:lnTo>
                <a:cubicBezTo>
                  <a:pt x="319219" y="233640"/>
                  <a:pt x="725784" y="0"/>
                  <a:pt x="1186920" y="0"/>
                </a:cubicBezTo>
                <a:close/>
              </a:path>
            </a:pathLst>
          </a:custGeom>
          <a:gradFill>
            <a:gsLst>
              <a:gs pos="0">
                <a:srgbClr val="E98915"/>
              </a:gs>
              <a:gs pos="38000">
                <a:srgbClr val="EB9426"/>
              </a:gs>
              <a:gs pos="100000">
                <a:srgbClr val="F3BC79"/>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4" name="Google Shape;333;p43"/>
          <p:cNvSpPr/>
          <p:nvPr/>
        </p:nvSpPr>
        <p:spPr>
          <a:xfrm>
            <a:off x="2750820" y="2639473"/>
            <a:ext cx="3547200" cy="559800"/>
          </a:xfrm>
          <a:prstGeom prst="roundRect">
            <a:avLst>
              <a:gd name="adj" fmla="val 50000"/>
            </a:avLst>
          </a:prstGeom>
          <a:solidFill>
            <a:schemeClr val="lt1">
              <a:alpha val="7176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5" name="Google Shape;334;p43"/>
          <p:cNvSpPr txBox="1"/>
          <p:nvPr/>
        </p:nvSpPr>
        <p:spPr>
          <a:xfrm rot="-5400000">
            <a:off x="623799" y="2809053"/>
            <a:ext cx="1123800" cy="2616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1700" b="1">
                <a:solidFill>
                  <a:srgbClr val="EB9426"/>
                </a:solidFill>
                <a:latin typeface="Cambria"/>
                <a:ea typeface="Cambria"/>
                <a:cs typeface="Cambria"/>
                <a:sym typeface="Cambria"/>
              </a:rPr>
              <a:t>Android</a:t>
            </a:r>
            <a:endParaRPr sz="1700" b="1">
              <a:solidFill>
                <a:srgbClr val="EB9426"/>
              </a:solidFill>
              <a:latin typeface="Cambria"/>
              <a:ea typeface="Cambria"/>
              <a:cs typeface="Cambria"/>
              <a:sym typeface="Cambria"/>
            </a:endParaRPr>
          </a:p>
        </p:txBody>
      </p:sp>
      <p:sp>
        <p:nvSpPr>
          <p:cNvPr id="16" name="Google Shape;335;p43"/>
          <p:cNvSpPr txBox="1"/>
          <p:nvPr/>
        </p:nvSpPr>
        <p:spPr>
          <a:xfrm>
            <a:off x="587444" y="1004286"/>
            <a:ext cx="8183400" cy="6156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2000" i="1" dirty="0">
                <a:solidFill>
                  <a:schemeClr val="dk1"/>
                </a:solidFill>
                <a:latin typeface="Cambria"/>
                <a:ea typeface="Cambria"/>
                <a:cs typeface="Cambria"/>
                <a:sym typeface="Cambria"/>
              </a:rPr>
              <a:t>“CEO/DEO needs to ensure that all Returning Officers follows the instructions carefully for all the candidates without exception”</a:t>
            </a:r>
            <a:endParaRPr sz="2000" i="1">
              <a:solidFill>
                <a:schemeClr val="dk1"/>
              </a:solidFill>
              <a:latin typeface="Cambria"/>
              <a:ea typeface="Cambria"/>
              <a:cs typeface="Cambria"/>
              <a:sym typeface="Cambria"/>
            </a:endParaRPr>
          </a:p>
        </p:txBody>
      </p:sp>
      <p:sp>
        <p:nvSpPr>
          <p:cNvPr id="17" name="Google Shape;336;p43"/>
          <p:cNvSpPr txBox="1"/>
          <p:nvPr/>
        </p:nvSpPr>
        <p:spPr>
          <a:xfrm rot="5400000">
            <a:off x="7444446" y="2764988"/>
            <a:ext cx="857700" cy="2616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 sz="1700" b="1">
                <a:solidFill>
                  <a:srgbClr val="EB9426"/>
                </a:solidFill>
                <a:latin typeface="Cambria"/>
                <a:ea typeface="Cambria"/>
                <a:cs typeface="Cambria"/>
                <a:sym typeface="Cambria"/>
              </a:rPr>
              <a:t>iOS</a:t>
            </a:r>
            <a:endParaRPr sz="1200" b="1">
              <a:solidFill>
                <a:srgbClr val="EB9426"/>
              </a:solidFill>
              <a:latin typeface="Arial"/>
              <a:ea typeface="Arial"/>
              <a:cs typeface="Arial"/>
              <a:sym typeface="Arial"/>
            </a:endParaRPr>
          </a:p>
        </p:txBody>
      </p:sp>
      <p:sp>
        <p:nvSpPr>
          <p:cNvPr id="18" name="Google Shape;337;p43"/>
          <p:cNvSpPr txBox="1"/>
          <p:nvPr/>
        </p:nvSpPr>
        <p:spPr>
          <a:xfrm>
            <a:off x="3019175" y="2757825"/>
            <a:ext cx="2883300" cy="323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2100" b="1">
                <a:solidFill>
                  <a:schemeClr val="dk1"/>
                </a:solidFill>
                <a:latin typeface="Cambria"/>
                <a:ea typeface="Cambria"/>
                <a:cs typeface="Cambria"/>
                <a:sym typeface="Cambria"/>
              </a:rPr>
              <a:t>Available In</a:t>
            </a:r>
            <a:endParaRPr sz="1100">
              <a:latin typeface="Cambria"/>
              <a:ea typeface="Cambria"/>
              <a:cs typeface="Cambria"/>
              <a:sym typeface="Cambria"/>
            </a:endParaRPr>
          </a:p>
        </p:txBody>
      </p:sp>
      <p:cxnSp>
        <p:nvCxnSpPr>
          <p:cNvPr id="19" name="Google Shape;344;p43"/>
          <p:cNvCxnSpPr/>
          <p:nvPr/>
        </p:nvCxnSpPr>
        <p:spPr>
          <a:xfrm rot="10800000">
            <a:off x="4524375" y="1929073"/>
            <a:ext cx="0" cy="710400"/>
          </a:xfrm>
          <a:prstGeom prst="straightConnector1">
            <a:avLst/>
          </a:prstGeom>
          <a:noFill/>
          <a:ln w="12700" cap="flat" cmpd="sng">
            <a:solidFill>
              <a:srgbClr val="EB9426"/>
            </a:solidFill>
            <a:prstDash val="solid"/>
            <a:miter lim="800000"/>
            <a:headEnd type="none" w="sm" len="sm"/>
            <a:tailEnd type="oval" w="med" len="med"/>
          </a:ln>
        </p:spPr>
      </p:cxnSp>
      <p:sp>
        <p:nvSpPr>
          <p:cNvPr id="20" name="Google Shape;345;p43"/>
          <p:cNvSpPr txBox="1">
            <a:spLocks noGrp="1"/>
          </p:cNvSpPr>
          <p:nvPr>
            <p:ph type="sldNum" sz="quarter" idx="12"/>
          </p:nvPr>
        </p:nvSpPr>
        <p:spPr>
          <a:xfrm>
            <a:off x="6372225" y="3616077"/>
            <a:ext cx="207300" cy="2055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53</a:t>
            </a:fld>
            <a:endParaRPr/>
          </a:p>
        </p:txBody>
      </p:sp>
      <p:pic>
        <p:nvPicPr>
          <p:cNvPr id="23" name="Google Shape;346;p43"/>
          <p:cNvPicPr preferRelativeResize="0"/>
          <p:nvPr/>
        </p:nvPicPr>
        <p:blipFill>
          <a:blip r:embed="rId4" cstate="print">
            <a:alphaModFix/>
          </a:blip>
          <a:stretch>
            <a:fillRect/>
          </a:stretch>
        </p:blipFill>
        <p:spPr>
          <a:xfrm>
            <a:off x="1627839" y="2466950"/>
            <a:ext cx="993656" cy="758475"/>
          </a:xfrm>
          <a:prstGeom prst="rect">
            <a:avLst/>
          </a:prstGeom>
          <a:noFill/>
          <a:ln>
            <a:noFill/>
          </a:ln>
        </p:spPr>
      </p:pic>
      <p:pic>
        <p:nvPicPr>
          <p:cNvPr id="25" name="Google Shape;347;p43"/>
          <p:cNvPicPr preferRelativeResize="0"/>
          <p:nvPr/>
        </p:nvPicPr>
        <p:blipFill>
          <a:blip r:embed="rId5" cstate="print">
            <a:alphaModFix/>
          </a:blip>
          <a:stretch>
            <a:fillRect/>
          </a:stretch>
        </p:blipFill>
        <p:spPr>
          <a:xfrm>
            <a:off x="6399014" y="2517935"/>
            <a:ext cx="879275" cy="67957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KYC : RESPONSIBILITIES OF DEO / CEO</a:t>
            </a:r>
            <a:endParaRPr lang="en-US" sz="1900" b="1" dirty="0"/>
          </a:p>
        </p:txBody>
      </p:sp>
      <p:sp>
        <p:nvSpPr>
          <p:cNvPr id="86" name="Rounded Rectangle 85">
            <a:hlinkClick r:id="rId3" action="ppaction://hlinksldjump"/>
          </p:cNvPr>
          <p:cNvSpPr/>
          <p:nvPr/>
        </p:nvSpPr>
        <p:spPr>
          <a:xfrm>
            <a:off x="7962900" y="25400"/>
            <a:ext cx="1143000" cy="361950"/>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2700">
                  <a:solidFill>
                    <a:schemeClr val="tx1"/>
                  </a:solidFill>
                </a:ln>
                <a:solidFill>
                  <a:schemeClr val="tx1"/>
                </a:solidFill>
              </a:rPr>
              <a:t>BACK</a:t>
            </a:r>
            <a:endParaRPr lang="en-US" dirty="0">
              <a:ln w="12700">
                <a:solidFill>
                  <a:schemeClr val="tx1"/>
                </a:solidFill>
              </a:ln>
              <a:solidFill>
                <a:schemeClr val="tx1"/>
              </a:solidFill>
            </a:endParaRPr>
          </a:p>
        </p:txBody>
      </p:sp>
      <p:grpSp>
        <p:nvGrpSpPr>
          <p:cNvPr id="38" name="Group 37"/>
          <p:cNvGrpSpPr/>
          <p:nvPr/>
        </p:nvGrpSpPr>
        <p:grpSpPr>
          <a:xfrm>
            <a:off x="304800" y="514350"/>
            <a:ext cx="8504712" cy="4495800"/>
            <a:chOff x="486888" y="361950"/>
            <a:chExt cx="8504712" cy="4572000"/>
          </a:xfrm>
        </p:grpSpPr>
        <p:sp>
          <p:nvSpPr>
            <p:cNvPr id="22" name="Google Shape;358;p44"/>
            <p:cNvSpPr/>
            <p:nvPr/>
          </p:nvSpPr>
          <p:spPr>
            <a:xfrm>
              <a:off x="2748872" y="2410769"/>
              <a:ext cx="6242728" cy="783600"/>
            </a:xfrm>
            <a:prstGeom prst="rect">
              <a:avLst/>
            </a:prstGeom>
            <a:gradFill>
              <a:gsLst>
                <a:gs pos="0">
                  <a:srgbClr val="E98915"/>
                </a:gs>
                <a:gs pos="38000">
                  <a:srgbClr val="EB9426"/>
                </a:gs>
                <a:gs pos="100000">
                  <a:srgbClr val="F3BC79"/>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24" name="Google Shape;359;p44"/>
            <p:cNvSpPr/>
            <p:nvPr/>
          </p:nvSpPr>
          <p:spPr>
            <a:xfrm>
              <a:off x="2748872" y="3351965"/>
              <a:ext cx="6242728" cy="783600"/>
            </a:xfrm>
            <a:prstGeom prst="rect">
              <a:avLst/>
            </a:prstGeom>
            <a:gradFill>
              <a:gsLst>
                <a:gs pos="0">
                  <a:srgbClr val="E98915"/>
                </a:gs>
                <a:gs pos="38000">
                  <a:srgbClr val="EB9426"/>
                </a:gs>
                <a:gs pos="100000">
                  <a:srgbClr val="F3BC79"/>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26" name="Google Shape;360;p44"/>
            <p:cNvSpPr/>
            <p:nvPr/>
          </p:nvSpPr>
          <p:spPr>
            <a:xfrm>
              <a:off x="2748872" y="1469572"/>
              <a:ext cx="6242728" cy="783600"/>
            </a:xfrm>
            <a:prstGeom prst="rect">
              <a:avLst/>
            </a:prstGeom>
            <a:gradFill>
              <a:gsLst>
                <a:gs pos="0">
                  <a:srgbClr val="E98915"/>
                </a:gs>
                <a:gs pos="38000">
                  <a:srgbClr val="EB9426"/>
                </a:gs>
                <a:gs pos="100000">
                  <a:srgbClr val="F3BC79"/>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27" name="Google Shape;361;p44"/>
            <p:cNvSpPr/>
            <p:nvPr/>
          </p:nvSpPr>
          <p:spPr>
            <a:xfrm rot="1229543">
              <a:off x="1680283" y="1339582"/>
              <a:ext cx="1435552" cy="2677950"/>
            </a:xfrm>
            <a:prstGeom prst="rect">
              <a:avLst/>
            </a:prstGeom>
            <a:gradFill>
              <a:gsLst>
                <a:gs pos="0">
                  <a:srgbClr val="E98915"/>
                </a:gs>
                <a:gs pos="38000">
                  <a:srgbClr val="EB9426"/>
                </a:gs>
                <a:gs pos="100000">
                  <a:srgbClr val="F3BC79"/>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pic>
          <p:nvPicPr>
            <p:cNvPr id="28" name="Google Shape;362;p44"/>
            <p:cNvPicPr preferRelativeResize="0"/>
            <p:nvPr/>
          </p:nvPicPr>
          <p:blipFill rotWithShape="1">
            <a:blip r:embed="rId4" cstate="print">
              <a:alphaModFix/>
            </a:blip>
            <a:srcRect l="10727" b="5155"/>
            <a:stretch/>
          </p:blipFill>
          <p:spPr>
            <a:xfrm>
              <a:off x="486888" y="857354"/>
              <a:ext cx="3170712" cy="4076596"/>
            </a:xfrm>
            <a:prstGeom prst="rect">
              <a:avLst/>
            </a:prstGeom>
            <a:noFill/>
            <a:ln>
              <a:noFill/>
            </a:ln>
          </p:spPr>
        </p:pic>
        <p:sp>
          <p:nvSpPr>
            <p:cNvPr id="29" name="Google Shape;363;p44"/>
            <p:cNvSpPr/>
            <p:nvPr/>
          </p:nvSpPr>
          <p:spPr>
            <a:xfrm>
              <a:off x="3704110" y="1676791"/>
              <a:ext cx="4683133" cy="369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dirty="0"/>
                <a:t>Browse all candidates who filled nomination</a:t>
              </a:r>
              <a:endParaRPr sz="1600"/>
            </a:p>
          </p:txBody>
        </p:sp>
        <p:sp>
          <p:nvSpPr>
            <p:cNvPr id="30" name="Google Shape;364;p44"/>
            <p:cNvSpPr/>
            <p:nvPr/>
          </p:nvSpPr>
          <p:spPr>
            <a:xfrm>
              <a:off x="3704110" y="2621629"/>
              <a:ext cx="5211290" cy="369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dirty="0"/>
                <a:t>Search Candidate by Name &amp; View Candidate Details </a:t>
              </a:r>
              <a:endParaRPr sz="1600"/>
            </a:p>
          </p:txBody>
        </p:sp>
        <p:sp>
          <p:nvSpPr>
            <p:cNvPr id="31" name="Google Shape;365;p44"/>
            <p:cNvSpPr/>
            <p:nvPr/>
          </p:nvSpPr>
          <p:spPr>
            <a:xfrm>
              <a:off x="3505200" y="3574050"/>
              <a:ext cx="5410200" cy="369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dirty="0"/>
                <a:t>View candidate’s affidavit including criminal antecedents</a:t>
              </a:r>
              <a:endParaRPr sz="1600"/>
            </a:p>
          </p:txBody>
        </p:sp>
        <p:grpSp>
          <p:nvGrpSpPr>
            <p:cNvPr id="32" name="Google Shape;366;p44"/>
            <p:cNvGrpSpPr/>
            <p:nvPr/>
          </p:nvGrpSpPr>
          <p:grpSpPr>
            <a:xfrm>
              <a:off x="2048896" y="2302452"/>
              <a:ext cx="699637" cy="719460"/>
              <a:chOff x="9305925" y="782638"/>
              <a:chExt cx="266701" cy="265112"/>
            </a:xfrm>
          </p:grpSpPr>
          <p:sp>
            <p:nvSpPr>
              <p:cNvPr id="35" name="Google Shape;367;p44"/>
              <p:cNvSpPr/>
              <p:nvPr/>
            </p:nvSpPr>
            <p:spPr>
              <a:xfrm>
                <a:off x="9305925" y="809625"/>
                <a:ext cx="223838" cy="238125"/>
              </a:xfrm>
              <a:custGeom>
                <a:avLst/>
                <a:gdLst/>
                <a:ahLst/>
                <a:cxnLst/>
                <a:rect l="l" t="t" r="r" b="b"/>
                <a:pathLst>
                  <a:path w="707" h="752" extrusionOk="0">
                    <a:moveTo>
                      <a:pt x="647" y="285"/>
                    </a:moveTo>
                    <a:lnTo>
                      <a:pt x="647" y="282"/>
                    </a:lnTo>
                    <a:lnTo>
                      <a:pt x="648" y="280"/>
                    </a:lnTo>
                    <a:lnTo>
                      <a:pt x="649" y="277"/>
                    </a:lnTo>
                    <a:lnTo>
                      <a:pt x="651" y="275"/>
                    </a:lnTo>
                    <a:lnTo>
                      <a:pt x="654" y="274"/>
                    </a:lnTo>
                    <a:lnTo>
                      <a:pt x="656" y="271"/>
                    </a:lnTo>
                    <a:lnTo>
                      <a:pt x="659" y="271"/>
                    </a:lnTo>
                    <a:lnTo>
                      <a:pt x="662" y="270"/>
                    </a:lnTo>
                    <a:lnTo>
                      <a:pt x="665" y="271"/>
                    </a:lnTo>
                    <a:lnTo>
                      <a:pt x="668" y="271"/>
                    </a:lnTo>
                    <a:lnTo>
                      <a:pt x="671" y="274"/>
                    </a:lnTo>
                    <a:lnTo>
                      <a:pt x="673" y="275"/>
                    </a:lnTo>
                    <a:lnTo>
                      <a:pt x="674" y="278"/>
                    </a:lnTo>
                    <a:lnTo>
                      <a:pt x="676" y="280"/>
                    </a:lnTo>
                    <a:lnTo>
                      <a:pt x="677" y="283"/>
                    </a:lnTo>
                    <a:lnTo>
                      <a:pt x="677" y="285"/>
                    </a:lnTo>
                    <a:lnTo>
                      <a:pt x="677" y="707"/>
                    </a:lnTo>
                    <a:lnTo>
                      <a:pt x="677" y="709"/>
                    </a:lnTo>
                    <a:lnTo>
                      <a:pt x="676" y="712"/>
                    </a:lnTo>
                    <a:lnTo>
                      <a:pt x="674" y="714"/>
                    </a:lnTo>
                    <a:lnTo>
                      <a:pt x="673" y="717"/>
                    </a:lnTo>
                    <a:lnTo>
                      <a:pt x="671" y="719"/>
                    </a:lnTo>
                    <a:lnTo>
                      <a:pt x="668" y="721"/>
                    </a:lnTo>
                    <a:lnTo>
                      <a:pt x="665" y="721"/>
                    </a:lnTo>
                    <a:lnTo>
                      <a:pt x="662" y="722"/>
                    </a:lnTo>
                    <a:lnTo>
                      <a:pt x="45" y="722"/>
                    </a:lnTo>
                    <a:lnTo>
                      <a:pt x="43" y="721"/>
                    </a:lnTo>
                    <a:lnTo>
                      <a:pt x="40" y="721"/>
                    </a:lnTo>
                    <a:lnTo>
                      <a:pt x="38" y="719"/>
                    </a:lnTo>
                    <a:lnTo>
                      <a:pt x="35" y="717"/>
                    </a:lnTo>
                    <a:lnTo>
                      <a:pt x="34" y="715"/>
                    </a:lnTo>
                    <a:lnTo>
                      <a:pt x="32" y="712"/>
                    </a:lnTo>
                    <a:lnTo>
                      <a:pt x="32" y="710"/>
                    </a:lnTo>
                    <a:lnTo>
                      <a:pt x="30" y="707"/>
                    </a:lnTo>
                    <a:lnTo>
                      <a:pt x="30" y="45"/>
                    </a:lnTo>
                    <a:lnTo>
                      <a:pt x="32" y="42"/>
                    </a:lnTo>
                    <a:lnTo>
                      <a:pt x="32" y="40"/>
                    </a:lnTo>
                    <a:lnTo>
                      <a:pt x="34" y="37"/>
                    </a:lnTo>
                    <a:lnTo>
                      <a:pt x="35" y="34"/>
                    </a:lnTo>
                    <a:lnTo>
                      <a:pt x="38" y="33"/>
                    </a:lnTo>
                    <a:lnTo>
                      <a:pt x="40" y="31"/>
                    </a:lnTo>
                    <a:lnTo>
                      <a:pt x="43" y="30"/>
                    </a:lnTo>
                    <a:lnTo>
                      <a:pt x="45" y="30"/>
                    </a:lnTo>
                    <a:lnTo>
                      <a:pt x="527" y="30"/>
                    </a:lnTo>
                    <a:lnTo>
                      <a:pt x="530" y="30"/>
                    </a:lnTo>
                    <a:lnTo>
                      <a:pt x="532" y="31"/>
                    </a:lnTo>
                    <a:lnTo>
                      <a:pt x="536" y="33"/>
                    </a:lnTo>
                    <a:lnTo>
                      <a:pt x="538" y="34"/>
                    </a:lnTo>
                    <a:lnTo>
                      <a:pt x="539" y="37"/>
                    </a:lnTo>
                    <a:lnTo>
                      <a:pt x="541" y="40"/>
                    </a:lnTo>
                    <a:lnTo>
                      <a:pt x="541" y="42"/>
                    </a:lnTo>
                    <a:lnTo>
                      <a:pt x="542" y="45"/>
                    </a:lnTo>
                    <a:lnTo>
                      <a:pt x="541" y="48"/>
                    </a:lnTo>
                    <a:lnTo>
                      <a:pt x="541" y="52"/>
                    </a:lnTo>
                    <a:lnTo>
                      <a:pt x="539" y="54"/>
                    </a:lnTo>
                    <a:lnTo>
                      <a:pt x="538" y="56"/>
                    </a:lnTo>
                    <a:lnTo>
                      <a:pt x="536" y="58"/>
                    </a:lnTo>
                    <a:lnTo>
                      <a:pt x="532" y="59"/>
                    </a:lnTo>
                    <a:lnTo>
                      <a:pt x="530" y="60"/>
                    </a:lnTo>
                    <a:lnTo>
                      <a:pt x="527" y="60"/>
                    </a:lnTo>
                    <a:lnTo>
                      <a:pt x="61" y="60"/>
                    </a:lnTo>
                    <a:lnTo>
                      <a:pt x="61" y="692"/>
                    </a:lnTo>
                    <a:lnTo>
                      <a:pt x="647" y="692"/>
                    </a:lnTo>
                    <a:lnTo>
                      <a:pt x="647" y="285"/>
                    </a:lnTo>
                    <a:close/>
                    <a:moveTo>
                      <a:pt x="513" y="314"/>
                    </a:moveTo>
                    <a:lnTo>
                      <a:pt x="416" y="356"/>
                    </a:lnTo>
                    <a:lnTo>
                      <a:pt x="412" y="357"/>
                    </a:lnTo>
                    <a:lnTo>
                      <a:pt x="409" y="358"/>
                    </a:lnTo>
                    <a:lnTo>
                      <a:pt x="407" y="357"/>
                    </a:lnTo>
                    <a:lnTo>
                      <a:pt x="404" y="357"/>
                    </a:lnTo>
                    <a:lnTo>
                      <a:pt x="402" y="355"/>
                    </a:lnTo>
                    <a:lnTo>
                      <a:pt x="399" y="354"/>
                    </a:lnTo>
                    <a:lnTo>
                      <a:pt x="396" y="350"/>
                    </a:lnTo>
                    <a:lnTo>
                      <a:pt x="395" y="345"/>
                    </a:lnTo>
                    <a:lnTo>
                      <a:pt x="394" y="341"/>
                    </a:lnTo>
                    <a:lnTo>
                      <a:pt x="396" y="337"/>
                    </a:lnTo>
                    <a:lnTo>
                      <a:pt x="438" y="239"/>
                    </a:lnTo>
                    <a:lnTo>
                      <a:pt x="439" y="236"/>
                    </a:lnTo>
                    <a:lnTo>
                      <a:pt x="441" y="234"/>
                    </a:lnTo>
                    <a:lnTo>
                      <a:pt x="675" y="0"/>
                    </a:lnTo>
                    <a:lnTo>
                      <a:pt x="0" y="0"/>
                    </a:lnTo>
                    <a:lnTo>
                      <a:pt x="0" y="752"/>
                    </a:lnTo>
                    <a:lnTo>
                      <a:pt x="707" y="752"/>
                    </a:lnTo>
                    <a:lnTo>
                      <a:pt x="707" y="122"/>
                    </a:lnTo>
                    <a:lnTo>
                      <a:pt x="518" y="311"/>
                    </a:lnTo>
                    <a:lnTo>
                      <a:pt x="516" y="313"/>
                    </a:lnTo>
                    <a:lnTo>
                      <a:pt x="513" y="314"/>
                    </a:lnTo>
                    <a:close/>
                  </a:path>
                </a:pathLst>
              </a:custGeom>
              <a:solidFill>
                <a:schemeClr val="lt1"/>
              </a:solidFill>
              <a:ln>
                <a:noFill/>
              </a:ln>
              <a:effectLst>
                <a:outerShdw blurRad="50800" dist="38100" dir="5400000" algn="t"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6" name="Google Shape;368;p44"/>
              <p:cNvSpPr/>
              <p:nvPr/>
            </p:nvSpPr>
            <p:spPr>
              <a:xfrm>
                <a:off x="9445625" y="800100"/>
                <a:ext cx="107950" cy="109538"/>
              </a:xfrm>
              <a:custGeom>
                <a:avLst/>
                <a:gdLst/>
                <a:ahLst/>
                <a:cxnLst/>
                <a:rect l="l" t="t" r="r" b="b"/>
                <a:pathLst>
                  <a:path w="342" h="342" extrusionOk="0">
                    <a:moveTo>
                      <a:pt x="26" y="281"/>
                    </a:moveTo>
                    <a:lnTo>
                      <a:pt x="0" y="342"/>
                    </a:lnTo>
                    <a:lnTo>
                      <a:pt x="61" y="317"/>
                    </a:lnTo>
                    <a:lnTo>
                      <a:pt x="342" y="36"/>
                    </a:lnTo>
                    <a:lnTo>
                      <a:pt x="307" y="0"/>
                    </a:lnTo>
                    <a:lnTo>
                      <a:pt x="26" y="281"/>
                    </a:lnTo>
                    <a:close/>
                  </a:path>
                </a:pathLst>
              </a:custGeom>
              <a:solidFill>
                <a:schemeClr val="lt1"/>
              </a:solidFill>
              <a:ln>
                <a:noFill/>
              </a:ln>
              <a:effectLst>
                <a:outerShdw blurRad="50800" dist="38100" dir="5400000" algn="t"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7" name="Google Shape;369;p44"/>
              <p:cNvSpPr/>
              <p:nvPr/>
            </p:nvSpPr>
            <p:spPr>
              <a:xfrm>
                <a:off x="9548813" y="782638"/>
                <a:ext cx="23813" cy="22225"/>
              </a:xfrm>
              <a:custGeom>
                <a:avLst/>
                <a:gdLst/>
                <a:ahLst/>
                <a:cxnLst/>
                <a:rect l="l" t="t" r="r" b="b"/>
                <a:pathLst>
                  <a:path w="72" h="72" extrusionOk="0">
                    <a:moveTo>
                      <a:pt x="70" y="20"/>
                    </a:moveTo>
                    <a:lnTo>
                      <a:pt x="68" y="15"/>
                    </a:lnTo>
                    <a:lnTo>
                      <a:pt x="66" y="12"/>
                    </a:lnTo>
                    <a:lnTo>
                      <a:pt x="62" y="9"/>
                    </a:lnTo>
                    <a:lnTo>
                      <a:pt x="59" y="6"/>
                    </a:lnTo>
                    <a:lnTo>
                      <a:pt x="56" y="4"/>
                    </a:lnTo>
                    <a:lnTo>
                      <a:pt x="52" y="1"/>
                    </a:lnTo>
                    <a:lnTo>
                      <a:pt x="48" y="0"/>
                    </a:lnTo>
                    <a:lnTo>
                      <a:pt x="44" y="0"/>
                    </a:lnTo>
                    <a:lnTo>
                      <a:pt x="41" y="0"/>
                    </a:lnTo>
                    <a:lnTo>
                      <a:pt x="38" y="1"/>
                    </a:lnTo>
                    <a:lnTo>
                      <a:pt x="35" y="4"/>
                    </a:lnTo>
                    <a:lnTo>
                      <a:pt x="31" y="6"/>
                    </a:lnTo>
                    <a:lnTo>
                      <a:pt x="0" y="37"/>
                    </a:lnTo>
                    <a:lnTo>
                      <a:pt x="36" y="72"/>
                    </a:lnTo>
                    <a:lnTo>
                      <a:pt x="67" y="41"/>
                    </a:lnTo>
                    <a:lnTo>
                      <a:pt x="70" y="36"/>
                    </a:lnTo>
                    <a:lnTo>
                      <a:pt x="72" y="31"/>
                    </a:lnTo>
                    <a:lnTo>
                      <a:pt x="72" y="25"/>
                    </a:lnTo>
                    <a:lnTo>
                      <a:pt x="70" y="20"/>
                    </a:lnTo>
                    <a:close/>
                  </a:path>
                </a:pathLst>
              </a:custGeom>
              <a:solidFill>
                <a:schemeClr val="lt1"/>
              </a:solidFill>
              <a:ln>
                <a:noFill/>
              </a:ln>
              <a:effectLst>
                <a:outerShdw blurRad="50800" dist="38100" dir="5400000" algn="t"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pic>
          <p:nvPicPr>
            <p:cNvPr id="33" name="Google Shape;370;p44"/>
            <p:cNvPicPr preferRelativeResize="0"/>
            <p:nvPr/>
          </p:nvPicPr>
          <p:blipFill rotWithShape="1">
            <a:blip r:embed="rId5" cstate="print">
              <a:alphaModFix/>
            </a:blip>
            <a:srcRect/>
            <a:stretch/>
          </p:blipFill>
          <p:spPr>
            <a:xfrm rot="1286100">
              <a:off x="1640005" y="1429414"/>
              <a:ext cx="1395989" cy="2567186"/>
            </a:xfrm>
            <a:prstGeom prst="rect">
              <a:avLst/>
            </a:prstGeom>
            <a:noFill/>
            <a:ln>
              <a:noFill/>
            </a:ln>
          </p:spPr>
        </p:pic>
        <p:sp>
          <p:nvSpPr>
            <p:cNvPr id="34" name="Google Shape;371;p44"/>
            <p:cNvSpPr txBox="1"/>
            <p:nvPr/>
          </p:nvSpPr>
          <p:spPr>
            <a:xfrm>
              <a:off x="3553368" y="361950"/>
              <a:ext cx="5412181" cy="969466"/>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700" i="1" dirty="0">
                  <a:latin typeface="Cambria"/>
                  <a:ea typeface="Cambria"/>
                  <a:cs typeface="Cambria"/>
                  <a:sym typeface="Cambria"/>
                </a:rPr>
                <a:t>“Lightweight user friendly Mobile App (Android and iOS) to show information published by candidates during nomination regarding their criminal antecedents”</a:t>
              </a:r>
              <a:endParaRPr sz="1700" i="1">
                <a:latin typeface="Cambria"/>
                <a:ea typeface="Cambria"/>
                <a:cs typeface="Cambria"/>
                <a:sym typeface="Cambria"/>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GARUDA APP - OVERVIEW</a:t>
            </a:r>
            <a:endParaRPr lang="en-US" sz="1900" b="1" dirty="0"/>
          </a:p>
        </p:txBody>
      </p:sp>
      <p:grpSp>
        <p:nvGrpSpPr>
          <p:cNvPr id="19" name="Group 18"/>
          <p:cNvGrpSpPr/>
          <p:nvPr/>
        </p:nvGrpSpPr>
        <p:grpSpPr>
          <a:xfrm>
            <a:off x="314325" y="590550"/>
            <a:ext cx="4181475" cy="4471002"/>
            <a:chOff x="9525" y="331487"/>
            <a:chExt cx="4181475" cy="4471002"/>
          </a:xfrm>
        </p:grpSpPr>
        <p:pic>
          <p:nvPicPr>
            <p:cNvPr id="20" name="Picture 6" descr="C:\Users\Admin\Downloads\1123.jpeg"/>
            <p:cNvPicPr>
              <a:picLocks noChangeAspect="1" noChangeArrowheads="1"/>
            </p:cNvPicPr>
            <p:nvPr/>
          </p:nvPicPr>
          <p:blipFill>
            <a:blip r:embed="rId3" cstate="print"/>
            <a:srcRect b="5998"/>
            <a:stretch>
              <a:fillRect/>
            </a:stretch>
          </p:blipFill>
          <p:spPr bwMode="auto">
            <a:xfrm>
              <a:off x="533400" y="438150"/>
              <a:ext cx="1904997" cy="4114800"/>
            </a:xfrm>
            <a:prstGeom prst="rect">
              <a:avLst/>
            </a:prstGeom>
            <a:noFill/>
            <a:scene3d>
              <a:camera prst="perspectiveRight"/>
              <a:lightRig rig="threePt" dir="t"/>
            </a:scene3d>
          </p:spPr>
        </p:pic>
        <p:pic>
          <p:nvPicPr>
            <p:cNvPr id="21" name="Google Shape;296;p1"/>
            <p:cNvPicPr preferRelativeResize="0"/>
            <p:nvPr/>
          </p:nvPicPr>
          <p:blipFill rotWithShape="1">
            <a:blip r:embed="rId4">
              <a:alphaModFix/>
            </a:blip>
            <a:srcRect/>
            <a:stretch/>
          </p:blipFill>
          <p:spPr>
            <a:xfrm>
              <a:off x="9525" y="341012"/>
              <a:ext cx="2948738" cy="4461477"/>
            </a:xfrm>
            <a:prstGeom prst="rect">
              <a:avLst/>
            </a:prstGeom>
            <a:noFill/>
            <a:ln>
              <a:noFill/>
            </a:ln>
            <a:scene3d>
              <a:camera prst="perspectiveRight"/>
              <a:lightRig rig="threePt" dir="t"/>
            </a:scene3d>
          </p:spPr>
        </p:pic>
        <p:pic>
          <p:nvPicPr>
            <p:cNvPr id="23" name="Picture 3" descr="C:\Users\Admin\Downloads\WhatsApp Image 2022-05-24 at 1.07.31 PM.jpeg"/>
            <p:cNvPicPr>
              <a:picLocks noChangeAspect="1" noChangeArrowheads="1"/>
            </p:cNvPicPr>
            <p:nvPr/>
          </p:nvPicPr>
          <p:blipFill>
            <a:blip r:embed="rId5"/>
            <a:srcRect b="8048"/>
            <a:stretch>
              <a:fillRect/>
            </a:stretch>
          </p:blipFill>
          <p:spPr bwMode="auto">
            <a:xfrm>
              <a:off x="1752600" y="438150"/>
              <a:ext cx="1981200" cy="4114800"/>
            </a:xfrm>
            <a:prstGeom prst="rect">
              <a:avLst/>
            </a:prstGeom>
            <a:noFill/>
            <a:scene3d>
              <a:camera prst="perspectiveRight"/>
              <a:lightRig rig="threePt" dir="t"/>
            </a:scene3d>
          </p:spPr>
        </p:pic>
        <p:pic>
          <p:nvPicPr>
            <p:cNvPr id="25" name="Google Shape;294;p1"/>
            <p:cNvPicPr preferRelativeResize="0"/>
            <p:nvPr/>
          </p:nvPicPr>
          <p:blipFill rotWithShape="1">
            <a:blip r:embed="rId4">
              <a:alphaModFix/>
            </a:blip>
            <a:srcRect/>
            <a:stretch/>
          </p:blipFill>
          <p:spPr>
            <a:xfrm>
              <a:off x="1242262" y="331487"/>
              <a:ext cx="2948738" cy="4461477"/>
            </a:xfrm>
            <a:prstGeom prst="rect">
              <a:avLst/>
            </a:prstGeom>
            <a:noFill/>
            <a:ln>
              <a:noFill/>
            </a:ln>
            <a:scene3d>
              <a:camera prst="perspectiveRight"/>
              <a:lightRig rig="threePt" dir="t"/>
            </a:scene3d>
          </p:spPr>
        </p:pic>
      </p:grpSp>
      <p:sp>
        <p:nvSpPr>
          <p:cNvPr id="32" name="Rectangle 31"/>
          <p:cNvSpPr/>
          <p:nvPr/>
        </p:nvSpPr>
        <p:spPr>
          <a:xfrm>
            <a:off x="4648200" y="514350"/>
            <a:ext cx="3733800" cy="4411785"/>
          </a:xfrm>
          <a:prstGeom prst="rect">
            <a:avLst/>
          </a:prstGeom>
        </p:spPr>
        <p:txBody>
          <a:bodyPr wrap="square">
            <a:spAutoFit/>
          </a:bodyPr>
          <a:lstStyle/>
          <a:p>
            <a:pPr>
              <a:lnSpc>
                <a:spcPct val="200000"/>
              </a:lnSpc>
            </a:pPr>
            <a:r>
              <a:rPr lang="en-US" sz="2400" b="1" dirty="0"/>
              <a:t>G - GEOGRAPHICAL </a:t>
            </a:r>
          </a:p>
          <a:p>
            <a:pPr>
              <a:lnSpc>
                <a:spcPct val="200000"/>
              </a:lnSpc>
            </a:pPr>
            <a:r>
              <a:rPr lang="en-US" sz="2400" b="1" dirty="0"/>
              <a:t>A - ASSET </a:t>
            </a:r>
          </a:p>
          <a:p>
            <a:pPr>
              <a:lnSpc>
                <a:spcPct val="200000"/>
              </a:lnSpc>
            </a:pPr>
            <a:r>
              <a:rPr lang="en-US" sz="2400" b="1" dirty="0"/>
              <a:t>R - RECONNAISSANCE </a:t>
            </a:r>
          </a:p>
          <a:p>
            <a:pPr>
              <a:lnSpc>
                <a:spcPct val="200000"/>
              </a:lnSpc>
            </a:pPr>
            <a:r>
              <a:rPr lang="en-US" sz="2400" b="1" dirty="0"/>
              <a:t>U - UNIFIED </a:t>
            </a:r>
          </a:p>
          <a:p>
            <a:pPr>
              <a:lnSpc>
                <a:spcPct val="200000"/>
              </a:lnSpc>
            </a:pPr>
            <a:r>
              <a:rPr lang="en-US" sz="2400" b="1" dirty="0"/>
              <a:t>D - DIGITAL </a:t>
            </a:r>
          </a:p>
          <a:p>
            <a:pPr>
              <a:lnSpc>
                <a:spcPct val="200000"/>
              </a:lnSpc>
            </a:pPr>
            <a:r>
              <a:rPr lang="en-US" sz="2400" b="1" dirty="0"/>
              <a:t>A - APP</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GARUDA APP: OVERVIEW</a:t>
            </a:r>
            <a:endParaRPr lang="en-US" sz="1900" b="1" dirty="0"/>
          </a:p>
        </p:txBody>
      </p:sp>
      <p:sp>
        <p:nvSpPr>
          <p:cNvPr id="10" name="Rectangle 9"/>
          <p:cNvSpPr/>
          <p:nvPr/>
        </p:nvSpPr>
        <p:spPr>
          <a:xfrm>
            <a:off x="76200" y="409981"/>
            <a:ext cx="8915400" cy="4185761"/>
          </a:xfrm>
          <a:prstGeom prst="rect">
            <a:avLst/>
          </a:prstGeom>
        </p:spPr>
        <p:txBody>
          <a:bodyPr wrap="square">
            <a:spAutoFit/>
          </a:bodyPr>
          <a:lstStyle/>
          <a:p>
            <a:pPr marL="342900" lvl="0" indent="-342900" algn="just">
              <a:lnSpc>
                <a:spcPct val="150000"/>
              </a:lnSpc>
              <a:spcBef>
                <a:spcPts val="1200"/>
              </a:spcBef>
              <a:buClr>
                <a:srgbClr val="000000"/>
              </a:buClr>
              <a:buSzPts val="2400"/>
              <a:buFont typeface="Arial" pitchFamily="34" charset="0"/>
              <a:buChar char="•"/>
              <a:defRPr/>
            </a:pPr>
            <a:r>
              <a:rPr lang="en-US" altLang="en-US" dirty="0">
                <a:cs typeface="Poppins" panose="00000500000000000000" pitchFamily="2" charset="0"/>
                <a:sym typeface="Calibri"/>
              </a:rPr>
              <a:t>This is a dedicated App developed by ECI is for Booth Level Officers &amp; offers all BLO related services and is available on Google Play store. </a:t>
            </a:r>
          </a:p>
          <a:p>
            <a:pPr marL="342900" lvl="0" indent="-342900" algn="just">
              <a:lnSpc>
                <a:spcPct val="150000"/>
              </a:lnSpc>
              <a:spcBef>
                <a:spcPts val="1200"/>
              </a:spcBef>
              <a:buClr>
                <a:srgbClr val="000000"/>
              </a:buClr>
              <a:buSzPts val="2400"/>
              <a:buFont typeface="Arial" pitchFamily="34" charset="0"/>
              <a:buChar char="•"/>
              <a:defRPr/>
            </a:pPr>
            <a:r>
              <a:rPr lang="en-US" altLang="en-US" dirty="0">
                <a:cs typeface="Poppins" panose="00000500000000000000" pitchFamily="2" charset="0"/>
                <a:sym typeface="Calibri"/>
              </a:rPr>
              <a:t>This App helps  AMF / EMF, GIS location, images, etc. directly from BLO’s. </a:t>
            </a:r>
          </a:p>
          <a:p>
            <a:pPr marL="342900" indent="-342900" algn="just">
              <a:lnSpc>
                <a:spcPct val="150000"/>
              </a:lnSpc>
              <a:spcBef>
                <a:spcPts val="1200"/>
              </a:spcBef>
              <a:buClr>
                <a:srgbClr val="000000"/>
              </a:buClr>
              <a:buSzPts val="2400"/>
              <a:buFont typeface="Arial" pitchFamily="34" charset="0"/>
              <a:buChar char="•"/>
              <a:defRPr/>
            </a:pPr>
            <a:r>
              <a:rPr lang="en-US" altLang="en-US" dirty="0">
                <a:cs typeface="Poppins" panose="00000500000000000000" pitchFamily="2" charset="0"/>
                <a:sym typeface="Calibri"/>
              </a:rPr>
              <a:t>The key features of this App are Field verification and Form submission</a:t>
            </a:r>
          </a:p>
          <a:p>
            <a:pPr marL="342900" indent="-342900" algn="just">
              <a:lnSpc>
                <a:spcPct val="150000"/>
              </a:lnSpc>
              <a:spcBef>
                <a:spcPts val="1200"/>
              </a:spcBef>
              <a:buClr>
                <a:srgbClr val="000000"/>
              </a:buClr>
              <a:buSzPts val="2400"/>
              <a:buFont typeface="Arial" pitchFamily="34" charset="0"/>
              <a:buChar char="•"/>
              <a:defRPr/>
            </a:pPr>
            <a:r>
              <a:rPr lang="en-US" dirty="0">
                <a:latin typeface="Times New Roman" pitchFamily="18" charset="0"/>
                <a:cs typeface="Times New Roman" pitchFamily="18" charset="0"/>
              </a:rPr>
              <a:t>All the features of the erstwhile BLONET App have been integrated with revamped design and user friendly interface</a:t>
            </a:r>
          </a:p>
          <a:p>
            <a:pPr marL="342900" indent="-342900" algn="just">
              <a:lnSpc>
                <a:spcPct val="150000"/>
              </a:lnSpc>
              <a:spcBef>
                <a:spcPts val="1200"/>
              </a:spcBef>
              <a:buClr>
                <a:srgbClr val="000000"/>
              </a:buClr>
              <a:buSzPts val="2400"/>
              <a:buFont typeface="Arial" pitchFamily="34" charset="0"/>
              <a:buChar char="•"/>
              <a:defRPr/>
            </a:pPr>
            <a:r>
              <a:rPr lang="en-US" dirty="0">
                <a:latin typeface="Times New Roman" pitchFamily="18" charset="0"/>
                <a:cs typeface="Times New Roman" pitchFamily="18" charset="0"/>
              </a:rPr>
              <a:t>This is a secured, simple and easy to use App</a:t>
            </a:r>
          </a:p>
          <a:p>
            <a:pPr marL="342900" indent="-342900" algn="just">
              <a:lnSpc>
                <a:spcPct val="150000"/>
              </a:lnSpc>
              <a:spcBef>
                <a:spcPts val="1200"/>
              </a:spcBef>
              <a:buClr>
                <a:srgbClr val="000000"/>
              </a:buClr>
              <a:buSzPts val="2400"/>
              <a:buFont typeface="Arial" pitchFamily="34" charset="0"/>
              <a:buChar char="•"/>
              <a:defRPr/>
            </a:pPr>
            <a:r>
              <a:rPr lang="en-IN" dirty="0">
                <a:latin typeface="Times New Roman" pitchFamily="18" charset="0"/>
                <a:cs typeface="Times New Roman" pitchFamily="18" charset="0"/>
              </a:rPr>
              <a:t>The BLO APP is the new version of this App is already rolled in state of Goa</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GARUDA APP : HISTORY</a:t>
            </a:r>
            <a:endParaRPr lang="en-US" sz="1900" b="1" dirty="0"/>
          </a:p>
        </p:txBody>
      </p:sp>
      <p:pic>
        <p:nvPicPr>
          <p:cNvPr id="1026" name="Picture 2"/>
          <p:cNvPicPr>
            <a:picLocks noChangeAspect="1" noChangeArrowheads="1"/>
          </p:cNvPicPr>
          <p:nvPr/>
        </p:nvPicPr>
        <p:blipFill>
          <a:blip r:embed="rId3"/>
          <a:srcRect/>
          <a:stretch>
            <a:fillRect/>
          </a:stretch>
        </p:blipFill>
        <p:spPr bwMode="auto">
          <a:xfrm>
            <a:off x="95248" y="462395"/>
            <a:ext cx="8896351" cy="4572000"/>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GARUDA APP  FEATURES</a:t>
            </a:r>
            <a:endParaRPr lang="en-US" sz="1900" b="1" dirty="0"/>
          </a:p>
        </p:txBody>
      </p:sp>
      <p:sp>
        <p:nvSpPr>
          <p:cNvPr id="3" name="Rectangle 2"/>
          <p:cNvSpPr/>
          <p:nvPr/>
        </p:nvSpPr>
        <p:spPr>
          <a:xfrm>
            <a:off x="76200" y="409981"/>
            <a:ext cx="8915400" cy="3954929"/>
          </a:xfrm>
          <a:prstGeom prst="rect">
            <a:avLst/>
          </a:prstGeom>
        </p:spPr>
        <p:txBody>
          <a:bodyPr wrap="square">
            <a:spAutoFit/>
          </a:bodyPr>
          <a:lstStyle/>
          <a:p>
            <a:pPr marL="342900" indent="-342900" algn="just">
              <a:lnSpc>
                <a:spcPct val="200000"/>
              </a:lnSpc>
              <a:spcBef>
                <a:spcPts val="1200"/>
              </a:spcBef>
              <a:buClr>
                <a:srgbClr val="000000"/>
              </a:buClr>
              <a:buSzPts val="2400"/>
              <a:buFont typeface="Arial" pitchFamily="34" charset="0"/>
              <a:buChar char="•"/>
              <a:defRPr/>
            </a:pPr>
            <a:r>
              <a:rPr lang="en-US" altLang="en-US" b="1" dirty="0">
                <a:cs typeface="Poppins" panose="00000500000000000000" pitchFamily="2" charset="0"/>
                <a:sym typeface="Merriweather"/>
              </a:rPr>
              <a:t>Checklist &amp; Field Verification </a:t>
            </a:r>
            <a:endParaRPr lang="en-US" altLang="en-US" dirty="0">
              <a:cs typeface="Poppins" panose="00000500000000000000" pitchFamily="2" charset="0"/>
              <a:sym typeface="Merriweather"/>
            </a:endParaRPr>
          </a:p>
          <a:p>
            <a:pPr marL="800100" lvl="2" indent="-342900" algn="just">
              <a:lnSpc>
                <a:spcPct val="200000"/>
              </a:lnSpc>
              <a:spcBef>
                <a:spcPts val="600"/>
              </a:spcBef>
              <a:buClr>
                <a:srgbClr val="000000"/>
              </a:buClr>
              <a:buSzPts val="2400"/>
              <a:buFont typeface="Arial" pitchFamily="34" charset="0"/>
              <a:buChar char="•"/>
              <a:defRPr/>
            </a:pPr>
            <a:r>
              <a:rPr lang="en-US" altLang="en-US" dirty="0">
                <a:cs typeface="Poppins" panose="00000500000000000000" pitchFamily="2" charset="0"/>
                <a:sym typeface="Arial"/>
              </a:rPr>
              <a:t>Status of forms received pending for action</a:t>
            </a:r>
          </a:p>
          <a:p>
            <a:pPr marL="800100" lvl="2" indent="-342900" algn="just">
              <a:lnSpc>
                <a:spcPct val="200000"/>
              </a:lnSpc>
              <a:spcBef>
                <a:spcPts val="600"/>
              </a:spcBef>
              <a:buClr>
                <a:srgbClr val="000000"/>
              </a:buClr>
              <a:buSzPts val="2400"/>
              <a:buFont typeface="Arial" pitchFamily="34" charset="0"/>
              <a:buChar char="•"/>
              <a:defRPr/>
            </a:pPr>
            <a:r>
              <a:rPr lang="en-US" altLang="en-US" dirty="0">
                <a:cs typeface="Poppins" panose="00000500000000000000" pitchFamily="2" charset="0"/>
                <a:sym typeface="Arial"/>
              </a:rPr>
              <a:t>Total number of forms received pending for action</a:t>
            </a:r>
          </a:p>
          <a:p>
            <a:pPr marL="800100" lvl="2" indent="-342900" algn="just">
              <a:lnSpc>
                <a:spcPct val="200000"/>
              </a:lnSpc>
              <a:spcBef>
                <a:spcPts val="600"/>
              </a:spcBef>
              <a:buClr>
                <a:srgbClr val="000000"/>
              </a:buClr>
              <a:buSzPts val="2400"/>
              <a:buFont typeface="Arial" pitchFamily="34" charset="0"/>
              <a:buChar char="•"/>
              <a:defRPr/>
            </a:pPr>
            <a:r>
              <a:rPr lang="en-US" altLang="en-US" dirty="0">
                <a:cs typeface="Poppins" panose="00000500000000000000" pitchFamily="2" charset="0"/>
                <a:sym typeface="Arial"/>
              </a:rPr>
              <a:t>Status of forms received within  &amp; before 7 days</a:t>
            </a:r>
          </a:p>
          <a:p>
            <a:pPr marL="342900" lvl="2" indent="-342900" algn="just">
              <a:lnSpc>
                <a:spcPct val="200000"/>
              </a:lnSpc>
              <a:spcBef>
                <a:spcPts val="1200"/>
              </a:spcBef>
              <a:buClr>
                <a:srgbClr val="000000"/>
              </a:buClr>
              <a:buSzPts val="2400"/>
              <a:buFont typeface="Arial" pitchFamily="34" charset="0"/>
              <a:buChar char="•"/>
              <a:defRPr/>
            </a:pPr>
            <a:r>
              <a:rPr lang="en-US" altLang="en-US" b="1" dirty="0">
                <a:cs typeface="Poppins" panose="00000500000000000000" pitchFamily="2" charset="0"/>
                <a:sym typeface="Merriweather"/>
              </a:rPr>
              <a:t>Capture GIS Coordinates of Polling Station</a:t>
            </a:r>
          </a:p>
          <a:p>
            <a:pPr marL="342900" lvl="2" indent="-342900" algn="just">
              <a:lnSpc>
                <a:spcPct val="200000"/>
              </a:lnSpc>
              <a:spcBef>
                <a:spcPts val="1200"/>
              </a:spcBef>
              <a:buClr>
                <a:srgbClr val="000000"/>
              </a:buClr>
              <a:buSzPts val="2400"/>
              <a:buFont typeface="Arial" pitchFamily="34" charset="0"/>
              <a:buChar char="•"/>
              <a:defRPr/>
            </a:pPr>
            <a:r>
              <a:rPr lang="en-US" altLang="en-US" b="1" dirty="0">
                <a:cs typeface="Poppins" panose="00000500000000000000" pitchFamily="2" charset="0"/>
                <a:sym typeface="Merriweather"/>
              </a:rPr>
              <a:t>Submit forms on behalf of Elector (Online </a:t>
            </a:r>
            <a:r>
              <a:rPr lang="en-US" altLang="en-US" b="1" strike="sngStrike" dirty="0">
                <a:cs typeface="Poppins" panose="00000500000000000000" pitchFamily="2" charset="0"/>
                <a:sym typeface="Merriweather"/>
              </a:rPr>
              <a:t>/ Offline</a:t>
            </a:r>
            <a:r>
              <a:rPr lang="en-US" altLang="en-US" b="1" dirty="0">
                <a:cs typeface="Poppins" panose="00000500000000000000" pitchFamily="2" charset="0"/>
                <a:sym typeface="Merriweather"/>
              </a:rPr>
              <a:t>)</a:t>
            </a:r>
          </a:p>
        </p:txBody>
      </p:sp>
      <p:grpSp>
        <p:nvGrpSpPr>
          <p:cNvPr id="7" name="Group 9"/>
          <p:cNvGrpSpPr/>
          <p:nvPr/>
        </p:nvGrpSpPr>
        <p:grpSpPr>
          <a:xfrm>
            <a:off x="7325591" y="213944"/>
            <a:ext cx="1981200" cy="3577006"/>
            <a:chOff x="4724400" y="0"/>
            <a:chExt cx="2590800" cy="5081956"/>
          </a:xfrm>
        </p:grpSpPr>
        <p:pic>
          <p:nvPicPr>
            <p:cNvPr id="5" name="Picture 3" descr="C:\Users\Admin\Downloads\WhatsApp Image 2022-05-24 at 1.07.31 PM.jpeg"/>
            <p:cNvPicPr>
              <a:picLocks noChangeAspect="1" noChangeArrowheads="1"/>
            </p:cNvPicPr>
            <p:nvPr/>
          </p:nvPicPr>
          <p:blipFill>
            <a:blip r:embed="rId3"/>
            <a:srcRect b="8048"/>
            <a:stretch>
              <a:fillRect/>
            </a:stretch>
          </p:blipFill>
          <p:spPr bwMode="auto">
            <a:xfrm>
              <a:off x="5029200" y="361950"/>
              <a:ext cx="1981200" cy="4343400"/>
            </a:xfrm>
            <a:prstGeom prst="rect">
              <a:avLst/>
            </a:prstGeom>
            <a:noFill/>
            <a:scene3d>
              <a:camera prst="perspectiveRight"/>
              <a:lightRig rig="threePt" dir="t"/>
            </a:scene3d>
          </p:spPr>
        </p:pic>
        <p:pic>
          <p:nvPicPr>
            <p:cNvPr id="6" name="Picture 8" descr="https://o.remove.bg/downloads/79f96384-5fe4-4c0f-b220-33c5ff153449/image-removebg-preview.png"/>
            <p:cNvPicPr>
              <a:picLocks noChangeAspect="1" noChangeArrowheads="1"/>
            </p:cNvPicPr>
            <p:nvPr/>
          </p:nvPicPr>
          <p:blipFill>
            <a:blip r:embed="rId4"/>
            <a:srcRect l="32680" r="33333"/>
            <a:stretch>
              <a:fillRect/>
            </a:stretch>
          </p:blipFill>
          <p:spPr bwMode="auto">
            <a:xfrm>
              <a:off x="4724400" y="0"/>
              <a:ext cx="2590800" cy="5081956"/>
            </a:xfrm>
            <a:prstGeom prst="rect">
              <a:avLst/>
            </a:prstGeom>
            <a:noFill/>
            <a:scene3d>
              <a:camera prst="perspectiveRight"/>
              <a:lightRig rig="threePt" dir="t"/>
            </a:scene3d>
          </p:spPr>
        </p:pic>
      </p:grpSp>
      <p:pic>
        <p:nvPicPr>
          <p:cNvPr id="1027" name="Picture 3"/>
          <p:cNvPicPr>
            <a:picLocks noChangeAspect="1" noChangeArrowheads="1"/>
          </p:cNvPicPr>
          <p:nvPr/>
        </p:nvPicPr>
        <p:blipFill>
          <a:blip r:embed="rId5"/>
          <a:srcRect/>
          <a:stretch>
            <a:fillRect/>
          </a:stretch>
        </p:blipFill>
        <p:spPr bwMode="auto">
          <a:xfrm>
            <a:off x="6477000" y="742950"/>
            <a:ext cx="1600200" cy="3124199"/>
          </a:xfrm>
          <a:prstGeom prst="rect">
            <a:avLst/>
          </a:prstGeom>
          <a:noFill/>
          <a:ln w="9525">
            <a:noFill/>
            <a:miter lim="800000"/>
            <a:headEnd/>
            <a:tailEnd/>
          </a:ln>
          <a:effectLst/>
        </p:spPr>
      </p:pic>
      <p:pic>
        <p:nvPicPr>
          <p:cNvPr id="1026" name="Picture 2"/>
          <p:cNvPicPr>
            <a:picLocks noChangeAspect="1" noChangeArrowheads="1"/>
          </p:cNvPicPr>
          <p:nvPr/>
        </p:nvPicPr>
        <p:blipFill>
          <a:blip r:embed="rId6"/>
          <a:srcRect/>
          <a:stretch>
            <a:fillRect/>
          </a:stretch>
        </p:blipFill>
        <p:spPr bwMode="auto">
          <a:xfrm>
            <a:off x="5562600" y="2019300"/>
            <a:ext cx="1676399" cy="3124200"/>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GARUDA APP  FEATURES</a:t>
            </a:r>
            <a:endParaRPr lang="en-US" sz="1900" b="1" dirty="0"/>
          </a:p>
        </p:txBody>
      </p:sp>
      <p:sp>
        <p:nvSpPr>
          <p:cNvPr id="3" name="Rectangle 2"/>
          <p:cNvSpPr/>
          <p:nvPr/>
        </p:nvSpPr>
        <p:spPr>
          <a:xfrm>
            <a:off x="76200" y="409981"/>
            <a:ext cx="5486400" cy="4601260"/>
          </a:xfrm>
          <a:prstGeom prst="rect">
            <a:avLst/>
          </a:prstGeom>
        </p:spPr>
        <p:txBody>
          <a:bodyPr wrap="square">
            <a:spAutoFit/>
          </a:bodyPr>
          <a:lstStyle/>
          <a:p>
            <a:pPr marL="342900" lvl="2" indent="-342900" algn="just">
              <a:lnSpc>
                <a:spcPct val="150000"/>
              </a:lnSpc>
              <a:spcBef>
                <a:spcPts val="1200"/>
              </a:spcBef>
              <a:buClr>
                <a:srgbClr val="000000"/>
              </a:buClr>
              <a:buSzPts val="2400"/>
              <a:buFont typeface="Arial" pitchFamily="34" charset="0"/>
              <a:buChar char="•"/>
              <a:defRPr/>
            </a:pPr>
            <a:r>
              <a:rPr lang="en-US" altLang="en-US" b="1" dirty="0">
                <a:cs typeface="Poppins" panose="00000500000000000000" pitchFamily="2" charset="0"/>
                <a:sym typeface="Merriweather"/>
              </a:rPr>
              <a:t>Collects Feedback on AMF &amp; EMF (Assured/Essential)</a:t>
            </a:r>
          </a:p>
          <a:p>
            <a:pPr marL="342900" lvl="2" indent="-342900" algn="just">
              <a:lnSpc>
                <a:spcPct val="150000"/>
              </a:lnSpc>
              <a:spcBef>
                <a:spcPts val="1200"/>
              </a:spcBef>
              <a:buClr>
                <a:srgbClr val="000000"/>
              </a:buClr>
              <a:buSzPts val="2400"/>
              <a:buFont typeface="Arial" pitchFamily="34" charset="0"/>
              <a:buChar char="•"/>
              <a:defRPr/>
            </a:pPr>
            <a:r>
              <a:rPr lang="en-US" altLang="en-US" b="1" dirty="0">
                <a:cs typeface="Poppins" panose="00000500000000000000" pitchFamily="2" charset="0"/>
                <a:sym typeface="Merriweather"/>
              </a:rPr>
              <a:t>Add/Update &amp; 2 Photos of Polling Station</a:t>
            </a:r>
          </a:p>
          <a:p>
            <a:pPr marL="342900" lvl="2" indent="-342900" algn="just">
              <a:lnSpc>
                <a:spcPct val="150000"/>
              </a:lnSpc>
              <a:spcBef>
                <a:spcPts val="1200"/>
              </a:spcBef>
              <a:buClr>
                <a:srgbClr val="000000"/>
              </a:buClr>
              <a:buSzPts val="2400"/>
              <a:buFont typeface="Arial" pitchFamily="34" charset="0"/>
              <a:buChar char="•"/>
              <a:defRPr/>
            </a:pPr>
            <a:r>
              <a:rPr lang="en-US" altLang="en-US" b="1" dirty="0">
                <a:cs typeface="Poppins" panose="00000500000000000000" pitchFamily="2" charset="0"/>
                <a:sym typeface="Merriweather"/>
              </a:rPr>
              <a:t>Auto Assignment of Form 6 for Field Verification </a:t>
            </a:r>
          </a:p>
          <a:p>
            <a:pPr marL="800100" lvl="3" indent="-342900" algn="just">
              <a:lnSpc>
                <a:spcPct val="150000"/>
              </a:lnSpc>
              <a:spcBef>
                <a:spcPts val="1200"/>
              </a:spcBef>
              <a:buClr>
                <a:srgbClr val="000000"/>
              </a:buClr>
              <a:buSzPts val="2400"/>
              <a:buFont typeface="Arial" pitchFamily="34" charset="0"/>
              <a:buChar char="•"/>
              <a:defRPr/>
            </a:pPr>
            <a:r>
              <a:rPr lang="en-US" altLang="en-US" dirty="0">
                <a:cs typeface="Poppins" panose="00000500000000000000" pitchFamily="2" charset="0"/>
                <a:sym typeface="Arial"/>
              </a:rPr>
              <a:t>Form filled by BLO for their polling station will get instantly assign them for field verification in their checklist.”</a:t>
            </a:r>
          </a:p>
          <a:p>
            <a:pPr marL="800100" lvl="3" indent="-342900" algn="just">
              <a:lnSpc>
                <a:spcPct val="150000"/>
              </a:lnSpc>
              <a:spcBef>
                <a:spcPts val="1200"/>
              </a:spcBef>
              <a:buClr>
                <a:srgbClr val="000000"/>
              </a:buClr>
              <a:buSzPts val="2400"/>
              <a:buFont typeface="Arial" pitchFamily="34" charset="0"/>
              <a:buChar char="•"/>
              <a:defRPr/>
            </a:pPr>
            <a:endParaRPr lang="en-US" altLang="en-US" dirty="0">
              <a:cs typeface="Poppins" panose="00000500000000000000" pitchFamily="2" charset="0"/>
              <a:sym typeface="Merriweather"/>
            </a:endParaRPr>
          </a:p>
          <a:p>
            <a:pPr marL="342900" lvl="2" indent="-342900" algn="just">
              <a:lnSpc>
                <a:spcPct val="150000"/>
              </a:lnSpc>
              <a:spcBef>
                <a:spcPts val="1200"/>
              </a:spcBef>
              <a:buClr>
                <a:srgbClr val="000000"/>
              </a:buClr>
              <a:buSzPts val="2400"/>
              <a:buFont typeface="Arial" pitchFamily="34" charset="0"/>
              <a:buChar char="•"/>
              <a:defRPr/>
            </a:pPr>
            <a:endParaRPr lang="en-IN" altLang="en-US" b="1" dirty="0">
              <a:cs typeface="Poppins" panose="00000500000000000000" pitchFamily="2" charset="0"/>
              <a:sym typeface="Merriweather"/>
            </a:endParaRPr>
          </a:p>
        </p:txBody>
      </p:sp>
      <p:pic>
        <p:nvPicPr>
          <p:cNvPr id="2" name="Picture 2"/>
          <p:cNvPicPr>
            <a:picLocks noChangeAspect="1" noChangeArrowheads="1"/>
          </p:cNvPicPr>
          <p:nvPr/>
        </p:nvPicPr>
        <p:blipFill>
          <a:blip r:embed="rId3"/>
          <a:srcRect/>
          <a:stretch>
            <a:fillRect/>
          </a:stretch>
        </p:blipFill>
        <p:spPr bwMode="auto">
          <a:xfrm>
            <a:off x="7391400" y="438150"/>
            <a:ext cx="1676400" cy="3124199"/>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6553200" y="1123950"/>
            <a:ext cx="1676400" cy="3048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a:srcRect/>
          <a:stretch>
            <a:fillRect/>
          </a:stretch>
        </p:blipFill>
        <p:spPr bwMode="auto">
          <a:xfrm>
            <a:off x="5562600" y="1885950"/>
            <a:ext cx="1905000" cy="304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400110"/>
          </a:xfrm>
          <a:prstGeom prst="rect">
            <a:avLst/>
          </a:prstGeom>
          <a:solidFill>
            <a:schemeClr val="accent6">
              <a:lumMod val="40000"/>
              <a:lumOff val="60000"/>
            </a:schemeClr>
          </a:solidFill>
        </p:spPr>
        <p:txBody>
          <a:bodyPr wrap="square" rtlCol="0">
            <a:spAutoFit/>
          </a:bodyPr>
          <a:lstStyle/>
          <a:p>
            <a:pPr marL="228600" indent="-228600" algn="just" fontAlgn="base">
              <a:spcAft>
                <a:spcPts val="1000"/>
              </a:spcAft>
              <a:defRPr/>
            </a:pPr>
            <a:r>
              <a:rPr lang="en-US" sz="2000" b="1" dirty="0"/>
              <a:t> GENERAL </a:t>
            </a:r>
            <a:r>
              <a:rPr lang="en-US" sz="2000" b="1" dirty="0">
                <a:cs typeface="Cambria"/>
              </a:rPr>
              <a:t>OBSERVER</a:t>
            </a:r>
          </a:p>
        </p:txBody>
      </p:sp>
      <p:sp>
        <p:nvSpPr>
          <p:cNvPr id="7" name="TextBox 6"/>
          <p:cNvSpPr txBox="1"/>
          <p:nvPr/>
        </p:nvSpPr>
        <p:spPr>
          <a:xfrm>
            <a:off x="97972" y="449036"/>
            <a:ext cx="8915400" cy="4068678"/>
          </a:xfrm>
          <a:prstGeom prst="rect">
            <a:avLst/>
          </a:prstGeom>
          <a:noFill/>
        </p:spPr>
        <p:txBody>
          <a:bodyPr wrap="square" rtlCol="0">
            <a:spAutoFit/>
          </a:bodyPr>
          <a:lstStyle/>
          <a:p>
            <a:pPr algn="just" fontAlgn="base">
              <a:lnSpc>
                <a:spcPct val="150000"/>
              </a:lnSpc>
              <a:spcAft>
                <a:spcPts val="1000"/>
              </a:spcAft>
              <a:defRPr/>
            </a:pPr>
            <a:r>
              <a:rPr lang="en-US" sz="2100" dirty="0">
                <a:latin typeface="+mj-lt"/>
                <a:cs typeface="Cambria"/>
              </a:rPr>
              <a:t>General Observers are deployed during elections immediately after announcement of Election for observing:</a:t>
            </a:r>
          </a:p>
          <a:p>
            <a:pPr marL="914400" lvl="1" indent="-457200" algn="just" fontAlgn="base">
              <a:lnSpc>
                <a:spcPct val="150000"/>
              </a:lnSpc>
              <a:spcAft>
                <a:spcPts val="1000"/>
              </a:spcAft>
              <a:buAutoNum type="arabicPeriod"/>
              <a:defRPr/>
            </a:pPr>
            <a:r>
              <a:rPr lang="en-US" sz="2100" dirty="0">
                <a:latin typeface="+mj-lt"/>
                <a:cs typeface="Cambria"/>
              </a:rPr>
              <a:t>The process of scrutiny of Nominations</a:t>
            </a:r>
          </a:p>
          <a:p>
            <a:pPr marL="914400" lvl="1" indent="-457200" algn="just" fontAlgn="base">
              <a:lnSpc>
                <a:spcPct val="150000"/>
              </a:lnSpc>
              <a:spcAft>
                <a:spcPts val="1000"/>
              </a:spcAft>
              <a:buAutoNum type="arabicPeriod"/>
              <a:defRPr/>
            </a:pPr>
            <a:r>
              <a:rPr lang="en-US" sz="2100" dirty="0">
                <a:latin typeface="+mj-lt"/>
                <a:cs typeface="Cambria"/>
              </a:rPr>
              <a:t>Implementations of MCC Violations</a:t>
            </a:r>
          </a:p>
          <a:p>
            <a:pPr marL="914400" lvl="1" indent="-457200" algn="just" fontAlgn="base">
              <a:lnSpc>
                <a:spcPct val="150000"/>
              </a:lnSpc>
              <a:spcAft>
                <a:spcPts val="1000"/>
              </a:spcAft>
              <a:buAutoNum type="arabicPeriod"/>
              <a:defRPr/>
            </a:pPr>
            <a:r>
              <a:rPr lang="en-US" sz="2100" dirty="0">
                <a:latin typeface="+mj-lt"/>
                <a:cs typeface="Cambria"/>
              </a:rPr>
              <a:t>Overseeing the EVM deployment</a:t>
            </a:r>
          </a:p>
          <a:p>
            <a:pPr marL="914400" lvl="1" indent="-457200" algn="just" fontAlgn="base">
              <a:lnSpc>
                <a:spcPct val="150000"/>
              </a:lnSpc>
              <a:spcAft>
                <a:spcPts val="1000"/>
              </a:spcAft>
              <a:buAutoNum type="arabicPeriod"/>
              <a:defRPr/>
            </a:pPr>
            <a:r>
              <a:rPr lang="en-US" sz="2100" dirty="0">
                <a:latin typeface="+mj-lt"/>
                <a:cs typeface="Cambria"/>
              </a:rPr>
              <a:t>Randomization of Election Personnel</a:t>
            </a:r>
          </a:p>
          <a:p>
            <a:pPr marL="914400" lvl="1" indent="-457200" algn="just" fontAlgn="base">
              <a:lnSpc>
                <a:spcPct val="150000"/>
              </a:lnSpc>
              <a:spcAft>
                <a:spcPts val="1000"/>
              </a:spcAft>
              <a:buAutoNum type="arabicPeriod"/>
              <a:defRPr/>
            </a:pPr>
            <a:r>
              <a:rPr lang="en-US" sz="2100" dirty="0">
                <a:latin typeface="+mj-lt"/>
                <a:cs typeface="Cambria"/>
              </a:rPr>
              <a:t>Counting Process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GARUDA APP : BENEFITS</a:t>
            </a:r>
            <a:endParaRPr lang="en-US" sz="1900" b="1" dirty="0"/>
          </a:p>
        </p:txBody>
      </p:sp>
      <p:sp>
        <p:nvSpPr>
          <p:cNvPr id="5" name="TextBox 4">
            <a:extLst>
              <a:ext uri="{FF2B5EF4-FFF2-40B4-BE49-F238E27FC236}">
                <a16:creationId xmlns:a16="http://schemas.microsoft.com/office/drawing/2014/main" id="{2436DD71-44FF-42CF-A29F-7D1C5F682C9B}"/>
              </a:ext>
            </a:extLst>
          </p:cNvPr>
          <p:cNvSpPr txBox="1"/>
          <p:nvPr/>
        </p:nvSpPr>
        <p:spPr>
          <a:xfrm>
            <a:off x="381000" y="438150"/>
            <a:ext cx="4953000" cy="4585871"/>
          </a:xfrm>
          <a:prstGeom prst="rect">
            <a:avLst/>
          </a:prstGeom>
          <a:noFill/>
        </p:spPr>
        <p:txBody>
          <a:bodyPr wrap="square" lIns="0" tIns="0" rIns="0" bIns="0" rtlCol="0" anchor="ctr">
            <a:spAutoFit/>
          </a:bodyPr>
          <a:lstStyle/>
          <a:p>
            <a:pPr marL="342900" marR="0" lvl="0" indent="-342900" algn="just" fontAlgn="auto">
              <a:lnSpc>
                <a:spcPct val="200000"/>
              </a:lnSpc>
              <a:spcBef>
                <a:spcPts val="0"/>
              </a:spcBef>
              <a:spcAft>
                <a:spcPts val="0"/>
              </a:spcAft>
              <a:buClr>
                <a:srgbClr val="000000"/>
              </a:buClr>
              <a:buSzPts val="2400"/>
              <a:buFont typeface="Arial" pitchFamily="34" charset="0"/>
              <a:buChar char="•"/>
              <a:tabLst/>
              <a:defRPr/>
            </a:pPr>
            <a:r>
              <a:rPr lang="en-US" altLang="en-US" dirty="0">
                <a:cs typeface="Poppins" panose="00000500000000000000" pitchFamily="2" charset="0"/>
                <a:sym typeface="Arial"/>
              </a:rPr>
              <a:t>Quick voter registration</a:t>
            </a:r>
          </a:p>
          <a:p>
            <a:pPr marL="342900" marR="0" lvl="0" indent="-342900" algn="just" fontAlgn="auto">
              <a:lnSpc>
                <a:spcPct val="200000"/>
              </a:lnSpc>
              <a:spcBef>
                <a:spcPts val="0"/>
              </a:spcBef>
              <a:spcAft>
                <a:spcPts val="0"/>
              </a:spcAft>
              <a:buClr>
                <a:srgbClr val="000000"/>
              </a:buClr>
              <a:buSzPts val="2400"/>
              <a:buFont typeface="Arial" pitchFamily="34" charset="0"/>
              <a:buChar char="•"/>
              <a:tabLst/>
              <a:defRPr/>
            </a:pPr>
            <a:r>
              <a:rPr lang="en-US" altLang="en-US" dirty="0">
                <a:cs typeface="Poppins" panose="00000500000000000000" pitchFamily="2" charset="0"/>
                <a:sym typeface="Arial"/>
              </a:rPr>
              <a:t>Hassle free field verification of electors  </a:t>
            </a:r>
          </a:p>
          <a:p>
            <a:pPr marL="342900" marR="0" lvl="0" indent="-342900" algn="just" fontAlgn="auto">
              <a:lnSpc>
                <a:spcPct val="200000"/>
              </a:lnSpc>
              <a:spcBef>
                <a:spcPts val="0"/>
              </a:spcBef>
              <a:spcAft>
                <a:spcPts val="0"/>
              </a:spcAft>
              <a:buClr>
                <a:srgbClr val="000000"/>
              </a:buClr>
              <a:buSzPts val="2400"/>
              <a:buFont typeface="Arial" pitchFamily="34" charset="0"/>
              <a:buChar char="•"/>
              <a:tabLst/>
              <a:defRPr/>
            </a:pPr>
            <a:r>
              <a:rPr lang="en-US" altLang="en-US" dirty="0">
                <a:cs typeface="Poppins" panose="00000500000000000000" pitchFamily="2" charset="0"/>
                <a:sym typeface="Arial"/>
              </a:rPr>
              <a:t>Quick search and view of electors details of own polling station in both online and offline mode. </a:t>
            </a:r>
          </a:p>
          <a:p>
            <a:pPr marL="342900" marR="0" lvl="0" indent="-342900" algn="just" fontAlgn="auto">
              <a:lnSpc>
                <a:spcPct val="200000"/>
              </a:lnSpc>
              <a:spcBef>
                <a:spcPts val="0"/>
              </a:spcBef>
              <a:spcAft>
                <a:spcPts val="0"/>
              </a:spcAft>
              <a:buClr>
                <a:srgbClr val="000000"/>
              </a:buClr>
              <a:buSzPts val="2400"/>
              <a:buFont typeface="Arial" pitchFamily="34" charset="0"/>
              <a:buChar char="•"/>
              <a:tabLst/>
              <a:defRPr/>
            </a:pPr>
            <a:r>
              <a:rPr lang="en-US" altLang="en-US" dirty="0">
                <a:cs typeface="Poppins" panose="00000500000000000000" pitchFamily="2" charset="0"/>
                <a:sym typeface="Arial"/>
              </a:rPr>
              <a:t>Go green initiative: Save Paper, Go Electronic!</a:t>
            </a:r>
          </a:p>
          <a:p>
            <a:pPr marL="342900" marR="0" lvl="0" indent="-342900" algn="just" fontAlgn="auto">
              <a:lnSpc>
                <a:spcPct val="200000"/>
              </a:lnSpc>
              <a:spcBef>
                <a:spcPts val="0"/>
              </a:spcBef>
              <a:spcAft>
                <a:spcPts val="0"/>
              </a:spcAft>
              <a:buClr>
                <a:srgbClr val="000000"/>
              </a:buClr>
              <a:buSzPts val="2400"/>
              <a:buFont typeface="Arial" pitchFamily="34" charset="0"/>
              <a:buChar char="•"/>
              <a:tabLst/>
              <a:defRPr/>
            </a:pPr>
            <a:r>
              <a:rPr lang="en-US" altLang="en-US" dirty="0">
                <a:cs typeface="Poppins" panose="00000500000000000000" pitchFamily="2" charset="0"/>
                <a:sym typeface="Arial"/>
              </a:rPr>
              <a:t>Elector analytics for BLOs on the fingertips</a:t>
            </a:r>
          </a:p>
          <a:p>
            <a:pPr marL="342900" marR="0" lvl="0" indent="-342900" algn="just" fontAlgn="auto">
              <a:lnSpc>
                <a:spcPct val="200000"/>
              </a:lnSpc>
              <a:spcBef>
                <a:spcPts val="1200"/>
              </a:spcBef>
              <a:spcAft>
                <a:spcPts val="0"/>
              </a:spcAft>
              <a:buClr>
                <a:srgbClr val="000000"/>
              </a:buClr>
              <a:buSzPts val="2400"/>
              <a:buFont typeface="Arial" pitchFamily="34" charset="0"/>
              <a:buChar char="•"/>
              <a:tabLst/>
              <a:defRPr/>
            </a:pPr>
            <a:r>
              <a:rPr lang="en" altLang="en-US" dirty="0">
                <a:cs typeface="Poppins" panose="00000500000000000000" pitchFamily="2" charset="0"/>
                <a:sym typeface="Arial"/>
              </a:rPr>
              <a:t>Over 1 Crore forms received from all States &amp; UT’s </a:t>
            </a:r>
            <a:r>
              <a:rPr lang="en-US" altLang="en-US" dirty="0">
                <a:cs typeface="Poppins" panose="00000500000000000000" pitchFamily="2" charset="0"/>
                <a:sym typeface="Arial"/>
              </a:rPr>
              <a:t>in Voter Helpline app since Oct 2022 </a:t>
            </a:r>
          </a:p>
        </p:txBody>
      </p:sp>
      <p:pic>
        <p:nvPicPr>
          <p:cNvPr id="2051" name="Picture 3"/>
          <p:cNvPicPr>
            <a:picLocks noChangeAspect="1" noChangeArrowheads="1"/>
          </p:cNvPicPr>
          <p:nvPr/>
        </p:nvPicPr>
        <p:blipFill>
          <a:blip r:embed="rId3"/>
          <a:srcRect/>
          <a:stretch>
            <a:fillRect/>
          </a:stretch>
        </p:blipFill>
        <p:spPr bwMode="auto">
          <a:xfrm>
            <a:off x="5457825" y="493568"/>
            <a:ext cx="3686175" cy="4629150"/>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GARUDA  TRAINING  APP : INSTALLATION</a:t>
            </a:r>
            <a:endParaRPr lang="en-US" sz="1900" b="1" dirty="0"/>
          </a:p>
        </p:txBody>
      </p:sp>
      <p:pic>
        <p:nvPicPr>
          <p:cNvPr id="3074" name="Picture 2"/>
          <p:cNvPicPr>
            <a:picLocks noChangeAspect="1" noChangeArrowheads="1"/>
          </p:cNvPicPr>
          <p:nvPr/>
        </p:nvPicPr>
        <p:blipFill>
          <a:blip r:embed="rId3"/>
          <a:srcRect/>
          <a:stretch>
            <a:fillRect/>
          </a:stretch>
        </p:blipFill>
        <p:spPr bwMode="auto">
          <a:xfrm>
            <a:off x="6905625" y="438150"/>
            <a:ext cx="2162175" cy="4333875"/>
          </a:xfrm>
          <a:prstGeom prst="rect">
            <a:avLst/>
          </a:prstGeom>
          <a:noFill/>
          <a:ln w="9525">
            <a:noFill/>
            <a:miter lim="800000"/>
            <a:headEnd/>
            <a:tailEnd/>
          </a:ln>
          <a:effectLst/>
        </p:spPr>
      </p:pic>
      <p:grpSp>
        <p:nvGrpSpPr>
          <p:cNvPr id="2" name="Group 4"/>
          <p:cNvGrpSpPr/>
          <p:nvPr/>
        </p:nvGrpSpPr>
        <p:grpSpPr>
          <a:xfrm>
            <a:off x="-1219200" y="690169"/>
            <a:ext cx="7884991" cy="4319982"/>
            <a:chOff x="3192073" y="1361459"/>
            <a:chExt cx="7023192" cy="3267695"/>
          </a:xfrm>
        </p:grpSpPr>
        <p:grpSp>
          <p:nvGrpSpPr>
            <p:cNvPr id="3" name="Group 126">
              <a:extLst>
                <a:ext uri="{FF2B5EF4-FFF2-40B4-BE49-F238E27FC236}">
                  <a16:creationId xmlns:a16="http://schemas.microsoft.com/office/drawing/2014/main" id="{1707FF41-B93B-4A4B-A563-6A364CDFAA92}"/>
                </a:ext>
              </a:extLst>
            </p:cNvPr>
            <p:cNvGrpSpPr/>
            <p:nvPr/>
          </p:nvGrpSpPr>
          <p:grpSpPr>
            <a:xfrm>
              <a:off x="3192073" y="1361459"/>
              <a:ext cx="7023192" cy="3267695"/>
              <a:chOff x="3790935" y="734825"/>
              <a:chExt cx="11736900" cy="5460856"/>
            </a:xfrm>
          </p:grpSpPr>
          <p:grpSp>
            <p:nvGrpSpPr>
              <p:cNvPr id="5" name="Group 43">
                <a:extLst>
                  <a:ext uri="{FF2B5EF4-FFF2-40B4-BE49-F238E27FC236}">
                    <a16:creationId xmlns:a16="http://schemas.microsoft.com/office/drawing/2014/main" id="{593D2361-99DE-47EF-BAAE-39FD4EAECDD1}"/>
                  </a:ext>
                </a:extLst>
              </p:cNvPr>
              <p:cNvGrpSpPr/>
              <p:nvPr/>
            </p:nvGrpSpPr>
            <p:grpSpPr>
              <a:xfrm>
                <a:off x="6091449" y="1139372"/>
                <a:ext cx="2559710" cy="4579258"/>
                <a:chOff x="6091449" y="1139372"/>
                <a:chExt cx="2559710" cy="4579258"/>
              </a:xfrm>
            </p:grpSpPr>
            <p:sp>
              <p:nvSpPr>
                <p:cNvPr id="73" name="Freeform 72">
                  <a:extLst>
                    <a:ext uri="{FF2B5EF4-FFF2-40B4-BE49-F238E27FC236}">
                      <a16:creationId xmlns:a16="http://schemas.microsoft.com/office/drawing/2014/main" id="{3DDC874A-E1A7-46C8-BB2C-EED56F3487ED}"/>
                    </a:ext>
                  </a:extLst>
                </p:cNvPr>
                <p:cNvSpPr>
                  <a:spLocks/>
                </p:cNvSpPr>
                <p:nvPr/>
              </p:nvSpPr>
              <p:spPr bwMode="auto">
                <a:xfrm>
                  <a:off x="6845554" y="5029769"/>
                  <a:ext cx="528026" cy="609961"/>
                </a:xfrm>
                <a:custGeom>
                  <a:avLst/>
                  <a:gdLst>
                    <a:gd name="T0" fmla="*/ 348 w 348"/>
                    <a:gd name="T1" fmla="*/ 402 h 402"/>
                    <a:gd name="T2" fmla="*/ 348 w 348"/>
                    <a:gd name="T3" fmla="*/ 0 h 402"/>
                    <a:gd name="T4" fmla="*/ 0 w 348"/>
                    <a:gd name="T5" fmla="*/ 201 h 402"/>
                    <a:gd name="T6" fmla="*/ 348 w 348"/>
                    <a:gd name="T7" fmla="*/ 402 h 402"/>
                  </a:gdLst>
                  <a:ahLst/>
                  <a:cxnLst>
                    <a:cxn ang="0">
                      <a:pos x="T0" y="T1"/>
                    </a:cxn>
                    <a:cxn ang="0">
                      <a:pos x="T2" y="T3"/>
                    </a:cxn>
                    <a:cxn ang="0">
                      <a:pos x="T4" y="T5"/>
                    </a:cxn>
                    <a:cxn ang="0">
                      <a:pos x="T6" y="T7"/>
                    </a:cxn>
                  </a:cxnLst>
                  <a:rect l="0" t="0" r="r" b="b"/>
                  <a:pathLst>
                    <a:path w="348" h="402">
                      <a:moveTo>
                        <a:pt x="348" y="402"/>
                      </a:moveTo>
                      <a:lnTo>
                        <a:pt x="348" y="0"/>
                      </a:lnTo>
                      <a:lnTo>
                        <a:pt x="0" y="201"/>
                      </a:lnTo>
                      <a:lnTo>
                        <a:pt x="348" y="402"/>
                      </a:lnTo>
                      <a:close/>
                    </a:path>
                  </a:pathLst>
                </a:custGeom>
                <a:solidFill>
                  <a:srgbClr val="FA4D00"/>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Freeform 73">
                  <a:extLst>
                    <a:ext uri="{FF2B5EF4-FFF2-40B4-BE49-F238E27FC236}">
                      <a16:creationId xmlns:a16="http://schemas.microsoft.com/office/drawing/2014/main" id="{7303628F-8899-44F7-A1FE-CD942A93CFE7}"/>
                    </a:ext>
                  </a:extLst>
                </p:cNvPr>
                <p:cNvSpPr>
                  <a:spLocks/>
                </p:cNvSpPr>
                <p:nvPr/>
              </p:nvSpPr>
              <p:spPr bwMode="auto">
                <a:xfrm>
                  <a:off x="8123133" y="3124021"/>
                  <a:ext cx="528026" cy="609961"/>
                </a:xfrm>
                <a:custGeom>
                  <a:avLst/>
                  <a:gdLst>
                    <a:gd name="T0" fmla="*/ 348 w 348"/>
                    <a:gd name="T1" fmla="*/ 201 h 402"/>
                    <a:gd name="T2" fmla="*/ 0 w 348"/>
                    <a:gd name="T3" fmla="*/ 0 h 402"/>
                    <a:gd name="T4" fmla="*/ 0 w 348"/>
                    <a:gd name="T5" fmla="*/ 402 h 402"/>
                    <a:gd name="T6" fmla="*/ 348 w 348"/>
                    <a:gd name="T7" fmla="*/ 201 h 402"/>
                  </a:gdLst>
                  <a:ahLst/>
                  <a:cxnLst>
                    <a:cxn ang="0">
                      <a:pos x="T0" y="T1"/>
                    </a:cxn>
                    <a:cxn ang="0">
                      <a:pos x="T2" y="T3"/>
                    </a:cxn>
                    <a:cxn ang="0">
                      <a:pos x="T4" y="T5"/>
                    </a:cxn>
                    <a:cxn ang="0">
                      <a:pos x="T6" y="T7"/>
                    </a:cxn>
                  </a:cxnLst>
                  <a:rect l="0" t="0" r="r" b="b"/>
                  <a:pathLst>
                    <a:path w="348" h="402">
                      <a:moveTo>
                        <a:pt x="348" y="201"/>
                      </a:moveTo>
                      <a:lnTo>
                        <a:pt x="0" y="0"/>
                      </a:lnTo>
                      <a:lnTo>
                        <a:pt x="0" y="402"/>
                      </a:lnTo>
                      <a:lnTo>
                        <a:pt x="348" y="201"/>
                      </a:lnTo>
                      <a:close/>
                    </a:path>
                  </a:pathLst>
                </a:custGeom>
                <a:solidFill>
                  <a:srgbClr val="CE1058"/>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Freeform 74">
                  <a:extLst>
                    <a:ext uri="{FF2B5EF4-FFF2-40B4-BE49-F238E27FC236}">
                      <a16:creationId xmlns:a16="http://schemas.microsoft.com/office/drawing/2014/main" id="{3BF96130-EE93-4483-AB88-A5B6A3180F37}"/>
                    </a:ext>
                  </a:extLst>
                </p:cNvPr>
                <p:cNvSpPr>
                  <a:spLocks/>
                </p:cNvSpPr>
                <p:nvPr/>
              </p:nvSpPr>
              <p:spPr bwMode="auto">
                <a:xfrm>
                  <a:off x="6845554" y="1216756"/>
                  <a:ext cx="528026" cy="609961"/>
                </a:xfrm>
                <a:custGeom>
                  <a:avLst/>
                  <a:gdLst>
                    <a:gd name="T0" fmla="*/ 348 w 348"/>
                    <a:gd name="T1" fmla="*/ 0 h 402"/>
                    <a:gd name="T2" fmla="*/ 0 w 348"/>
                    <a:gd name="T3" fmla="*/ 201 h 402"/>
                    <a:gd name="T4" fmla="*/ 348 w 348"/>
                    <a:gd name="T5" fmla="*/ 402 h 402"/>
                    <a:gd name="T6" fmla="*/ 348 w 348"/>
                    <a:gd name="T7" fmla="*/ 0 h 402"/>
                  </a:gdLst>
                  <a:ahLst/>
                  <a:cxnLst>
                    <a:cxn ang="0">
                      <a:pos x="T0" y="T1"/>
                    </a:cxn>
                    <a:cxn ang="0">
                      <a:pos x="T2" y="T3"/>
                    </a:cxn>
                    <a:cxn ang="0">
                      <a:pos x="T4" y="T5"/>
                    </a:cxn>
                    <a:cxn ang="0">
                      <a:pos x="T6" y="T7"/>
                    </a:cxn>
                  </a:cxnLst>
                  <a:rect l="0" t="0" r="r" b="b"/>
                  <a:pathLst>
                    <a:path w="348" h="402">
                      <a:moveTo>
                        <a:pt x="348" y="0"/>
                      </a:moveTo>
                      <a:lnTo>
                        <a:pt x="0" y="201"/>
                      </a:lnTo>
                      <a:lnTo>
                        <a:pt x="348" y="402"/>
                      </a:lnTo>
                      <a:lnTo>
                        <a:pt x="348" y="0"/>
                      </a:lnTo>
                      <a:close/>
                    </a:path>
                  </a:pathLst>
                </a:custGeom>
                <a:solidFill>
                  <a:srgbClr val="2F0E5A"/>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Freeform 78">
                  <a:extLst>
                    <a:ext uri="{FF2B5EF4-FFF2-40B4-BE49-F238E27FC236}">
                      <a16:creationId xmlns:a16="http://schemas.microsoft.com/office/drawing/2014/main" id="{DE8A0C15-0895-426A-8099-A361BD8762DB}"/>
                    </a:ext>
                  </a:extLst>
                </p:cNvPr>
                <p:cNvSpPr>
                  <a:spLocks/>
                </p:cNvSpPr>
                <p:nvPr/>
              </p:nvSpPr>
              <p:spPr bwMode="auto">
                <a:xfrm>
                  <a:off x="6091449" y="1139372"/>
                  <a:ext cx="1984648" cy="1429311"/>
                </a:xfrm>
                <a:custGeom>
                  <a:avLst/>
                  <a:gdLst>
                    <a:gd name="T0" fmla="*/ 911 w 911"/>
                    <a:gd name="T1" fmla="*/ 522 h 657"/>
                    <a:gd name="T2" fmla="*/ 677 w 911"/>
                    <a:gd name="T3" fmla="*/ 657 h 657"/>
                    <a:gd name="T4" fmla="*/ 2 w 911"/>
                    <a:gd name="T5" fmla="*/ 270 h 657"/>
                    <a:gd name="T6" fmla="*/ 0 w 911"/>
                    <a:gd name="T7" fmla="*/ 270 h 657"/>
                    <a:gd name="T8" fmla="*/ 0 w 911"/>
                    <a:gd name="T9" fmla="*/ 0 h 657"/>
                    <a:gd name="T10" fmla="*/ 2 w 911"/>
                    <a:gd name="T11" fmla="*/ 0 h 657"/>
                    <a:gd name="T12" fmla="*/ 911 w 911"/>
                    <a:gd name="T13" fmla="*/ 522 h 657"/>
                  </a:gdLst>
                  <a:ahLst/>
                  <a:cxnLst>
                    <a:cxn ang="0">
                      <a:pos x="T0" y="T1"/>
                    </a:cxn>
                    <a:cxn ang="0">
                      <a:pos x="T2" y="T3"/>
                    </a:cxn>
                    <a:cxn ang="0">
                      <a:pos x="T4" y="T5"/>
                    </a:cxn>
                    <a:cxn ang="0">
                      <a:pos x="T6" y="T7"/>
                    </a:cxn>
                    <a:cxn ang="0">
                      <a:pos x="T8" y="T9"/>
                    </a:cxn>
                    <a:cxn ang="0">
                      <a:pos x="T10" y="T11"/>
                    </a:cxn>
                    <a:cxn ang="0">
                      <a:pos x="T12" y="T13"/>
                    </a:cxn>
                  </a:cxnLst>
                  <a:rect l="0" t="0" r="r" b="b"/>
                  <a:pathLst>
                    <a:path w="911" h="657">
                      <a:moveTo>
                        <a:pt x="911" y="522"/>
                      </a:moveTo>
                      <a:cubicBezTo>
                        <a:pt x="677" y="657"/>
                        <a:pt x="677" y="657"/>
                        <a:pt x="677" y="657"/>
                      </a:cubicBezTo>
                      <a:cubicBezTo>
                        <a:pt x="541" y="425"/>
                        <a:pt x="290" y="270"/>
                        <a:pt x="2" y="270"/>
                      </a:cubicBezTo>
                      <a:cubicBezTo>
                        <a:pt x="0" y="270"/>
                        <a:pt x="0" y="270"/>
                        <a:pt x="0" y="270"/>
                      </a:cubicBezTo>
                      <a:cubicBezTo>
                        <a:pt x="0" y="0"/>
                        <a:pt x="0" y="0"/>
                        <a:pt x="0" y="0"/>
                      </a:cubicBezTo>
                      <a:cubicBezTo>
                        <a:pt x="2" y="0"/>
                        <a:pt x="2" y="0"/>
                        <a:pt x="2" y="0"/>
                      </a:cubicBezTo>
                      <a:cubicBezTo>
                        <a:pt x="390" y="0"/>
                        <a:pt x="728" y="210"/>
                        <a:pt x="911" y="522"/>
                      </a:cubicBezTo>
                      <a:close/>
                    </a:path>
                  </a:pathLst>
                </a:custGeom>
                <a:solidFill>
                  <a:srgbClr val="38116E"/>
                </a:solidFill>
                <a:ln w="7938" cap="flat">
                  <a:no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Freeform 79">
                  <a:extLst>
                    <a:ext uri="{FF2B5EF4-FFF2-40B4-BE49-F238E27FC236}">
                      <a16:creationId xmlns:a16="http://schemas.microsoft.com/office/drawing/2014/main" id="{F47F4898-2BBF-4AD0-8299-56EC8A68E5C1}"/>
                    </a:ext>
                  </a:extLst>
                </p:cNvPr>
                <p:cNvSpPr>
                  <a:spLocks/>
                </p:cNvSpPr>
                <p:nvPr/>
              </p:nvSpPr>
              <p:spPr bwMode="auto">
                <a:xfrm>
                  <a:off x="6091449" y="4272629"/>
                  <a:ext cx="1992235" cy="1446001"/>
                </a:xfrm>
                <a:custGeom>
                  <a:avLst/>
                  <a:gdLst>
                    <a:gd name="T0" fmla="*/ 915 w 915"/>
                    <a:gd name="T1" fmla="*/ 135 h 664"/>
                    <a:gd name="T2" fmla="*/ 2 w 915"/>
                    <a:gd name="T3" fmla="*/ 664 h 664"/>
                    <a:gd name="T4" fmla="*/ 0 w 915"/>
                    <a:gd name="T5" fmla="*/ 664 h 664"/>
                    <a:gd name="T6" fmla="*/ 0 w 915"/>
                    <a:gd name="T7" fmla="*/ 394 h 664"/>
                    <a:gd name="T8" fmla="*/ 2 w 915"/>
                    <a:gd name="T9" fmla="*/ 394 h 664"/>
                    <a:gd name="T10" fmla="*/ 681 w 915"/>
                    <a:gd name="T11" fmla="*/ 0 h 664"/>
                    <a:gd name="T12" fmla="*/ 915 w 915"/>
                    <a:gd name="T13" fmla="*/ 135 h 664"/>
                  </a:gdLst>
                  <a:ahLst/>
                  <a:cxnLst>
                    <a:cxn ang="0">
                      <a:pos x="T0" y="T1"/>
                    </a:cxn>
                    <a:cxn ang="0">
                      <a:pos x="T2" y="T3"/>
                    </a:cxn>
                    <a:cxn ang="0">
                      <a:pos x="T4" y="T5"/>
                    </a:cxn>
                    <a:cxn ang="0">
                      <a:pos x="T6" y="T7"/>
                    </a:cxn>
                    <a:cxn ang="0">
                      <a:pos x="T8" y="T9"/>
                    </a:cxn>
                    <a:cxn ang="0">
                      <a:pos x="T10" y="T11"/>
                    </a:cxn>
                    <a:cxn ang="0">
                      <a:pos x="T12" y="T13"/>
                    </a:cxn>
                  </a:cxnLst>
                  <a:rect l="0" t="0" r="r" b="b"/>
                  <a:pathLst>
                    <a:path w="915" h="664">
                      <a:moveTo>
                        <a:pt x="915" y="135"/>
                      </a:moveTo>
                      <a:cubicBezTo>
                        <a:pt x="733" y="451"/>
                        <a:pt x="393" y="664"/>
                        <a:pt x="2" y="664"/>
                      </a:cubicBezTo>
                      <a:cubicBezTo>
                        <a:pt x="0" y="664"/>
                        <a:pt x="0" y="664"/>
                        <a:pt x="0" y="664"/>
                      </a:cubicBezTo>
                      <a:cubicBezTo>
                        <a:pt x="0" y="394"/>
                        <a:pt x="0" y="394"/>
                        <a:pt x="0" y="394"/>
                      </a:cubicBezTo>
                      <a:cubicBezTo>
                        <a:pt x="2" y="394"/>
                        <a:pt x="2" y="394"/>
                        <a:pt x="2" y="394"/>
                      </a:cubicBezTo>
                      <a:cubicBezTo>
                        <a:pt x="293" y="394"/>
                        <a:pt x="546" y="236"/>
                        <a:pt x="681" y="0"/>
                      </a:cubicBezTo>
                      <a:lnTo>
                        <a:pt x="915" y="135"/>
                      </a:lnTo>
                      <a:close/>
                    </a:path>
                  </a:pathLst>
                </a:custGeom>
                <a:solidFill>
                  <a:srgbClr val="FF7437"/>
                </a:solidFill>
                <a:ln w="7938" cap="flat">
                  <a:noFill/>
                  <a:prstDash val="solid"/>
                  <a:miter lim="800000"/>
                  <a:headEnd/>
                  <a:tailEnd/>
                </a:ln>
                <a:effectLst>
                  <a:outerShdw blurRad="63500" sx="102000" sy="102000" algn="ctr"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Freeform 80">
                  <a:extLst>
                    <a:ext uri="{FF2B5EF4-FFF2-40B4-BE49-F238E27FC236}">
                      <a16:creationId xmlns:a16="http://schemas.microsoft.com/office/drawing/2014/main" id="{65F0FBAE-15B8-4F65-8F77-14709E9E7047}"/>
                    </a:ext>
                  </a:extLst>
                </p:cNvPr>
                <p:cNvSpPr>
                  <a:spLocks/>
                </p:cNvSpPr>
                <p:nvPr/>
              </p:nvSpPr>
              <p:spPr bwMode="auto">
                <a:xfrm>
                  <a:off x="7566279" y="2275842"/>
                  <a:ext cx="820868" cy="2291146"/>
                </a:xfrm>
                <a:custGeom>
                  <a:avLst/>
                  <a:gdLst>
                    <a:gd name="T0" fmla="*/ 377 w 377"/>
                    <a:gd name="T1" fmla="*/ 530 h 1053"/>
                    <a:gd name="T2" fmla="*/ 238 w 377"/>
                    <a:gd name="T3" fmla="*/ 1053 h 1053"/>
                    <a:gd name="T4" fmla="*/ 4 w 377"/>
                    <a:gd name="T5" fmla="*/ 918 h 1053"/>
                    <a:gd name="T6" fmla="*/ 107 w 377"/>
                    <a:gd name="T7" fmla="*/ 530 h 1053"/>
                    <a:gd name="T8" fmla="*/ 0 w 377"/>
                    <a:gd name="T9" fmla="*/ 135 h 1053"/>
                    <a:gd name="T10" fmla="*/ 234 w 377"/>
                    <a:gd name="T11" fmla="*/ 0 h 1053"/>
                    <a:gd name="T12" fmla="*/ 377 w 377"/>
                    <a:gd name="T13" fmla="*/ 530 h 1053"/>
                  </a:gdLst>
                  <a:ahLst/>
                  <a:cxnLst>
                    <a:cxn ang="0">
                      <a:pos x="T0" y="T1"/>
                    </a:cxn>
                    <a:cxn ang="0">
                      <a:pos x="T2" y="T3"/>
                    </a:cxn>
                    <a:cxn ang="0">
                      <a:pos x="T4" y="T5"/>
                    </a:cxn>
                    <a:cxn ang="0">
                      <a:pos x="T6" y="T7"/>
                    </a:cxn>
                    <a:cxn ang="0">
                      <a:pos x="T8" y="T9"/>
                    </a:cxn>
                    <a:cxn ang="0">
                      <a:pos x="T10" y="T11"/>
                    </a:cxn>
                    <a:cxn ang="0">
                      <a:pos x="T12" y="T13"/>
                    </a:cxn>
                  </a:cxnLst>
                  <a:rect l="0" t="0" r="r" b="b"/>
                  <a:pathLst>
                    <a:path w="377" h="1053">
                      <a:moveTo>
                        <a:pt x="377" y="530"/>
                      </a:moveTo>
                      <a:cubicBezTo>
                        <a:pt x="377" y="720"/>
                        <a:pt x="326" y="899"/>
                        <a:pt x="238" y="1053"/>
                      </a:cubicBezTo>
                      <a:cubicBezTo>
                        <a:pt x="4" y="918"/>
                        <a:pt x="4" y="918"/>
                        <a:pt x="4" y="918"/>
                      </a:cubicBezTo>
                      <a:cubicBezTo>
                        <a:pt x="70" y="804"/>
                        <a:pt x="107" y="671"/>
                        <a:pt x="107" y="530"/>
                      </a:cubicBezTo>
                      <a:cubicBezTo>
                        <a:pt x="107" y="386"/>
                        <a:pt x="68" y="251"/>
                        <a:pt x="0" y="135"/>
                      </a:cubicBezTo>
                      <a:cubicBezTo>
                        <a:pt x="234" y="0"/>
                        <a:pt x="234" y="0"/>
                        <a:pt x="234" y="0"/>
                      </a:cubicBezTo>
                      <a:cubicBezTo>
                        <a:pt x="325" y="155"/>
                        <a:pt x="377" y="337"/>
                        <a:pt x="377" y="530"/>
                      </a:cubicBezTo>
                      <a:close/>
                    </a:path>
                  </a:pathLst>
                </a:custGeom>
                <a:solidFill>
                  <a:srgbClr val="ED1263"/>
                </a:solidFill>
                <a:ln w="7938" cap="flat">
                  <a:noFill/>
                  <a:prstDash val="solid"/>
                  <a:miter lim="800000"/>
                  <a:headEnd/>
                  <a:tailEnd/>
                </a:ln>
                <a:effectLst>
                  <a:innerShdw blurRad="114300">
                    <a:prstClr val="black">
                      <a:alpha val="3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 name="Group 52">
                <a:extLst>
                  <a:ext uri="{FF2B5EF4-FFF2-40B4-BE49-F238E27FC236}">
                    <a16:creationId xmlns:a16="http://schemas.microsoft.com/office/drawing/2014/main" id="{11CB6823-AD40-4B11-A057-83B1ADCAEB91}"/>
                  </a:ext>
                </a:extLst>
              </p:cNvPr>
              <p:cNvGrpSpPr/>
              <p:nvPr/>
            </p:nvGrpSpPr>
            <p:grpSpPr>
              <a:xfrm>
                <a:off x="6844036" y="1557639"/>
                <a:ext cx="1543111" cy="3749129"/>
                <a:chOff x="6844036" y="1557639"/>
                <a:chExt cx="1543111" cy="3749129"/>
              </a:xfrm>
            </p:grpSpPr>
            <p:grpSp>
              <p:nvGrpSpPr>
                <p:cNvPr id="8" name="Group 50">
                  <a:extLst>
                    <a:ext uri="{FF2B5EF4-FFF2-40B4-BE49-F238E27FC236}">
                      <a16:creationId xmlns:a16="http://schemas.microsoft.com/office/drawing/2014/main" id="{8BAFBC58-ED82-4A5A-BB09-676722346EC4}"/>
                    </a:ext>
                  </a:extLst>
                </p:cNvPr>
                <p:cNvGrpSpPr/>
                <p:nvPr/>
              </p:nvGrpSpPr>
              <p:grpSpPr>
                <a:xfrm>
                  <a:off x="6844036" y="1557639"/>
                  <a:ext cx="537130" cy="3749129"/>
                  <a:chOff x="6830381" y="1557639"/>
                  <a:chExt cx="537130" cy="3749129"/>
                </a:xfrm>
              </p:grpSpPr>
              <p:sp>
                <p:nvSpPr>
                  <p:cNvPr id="66" name="TextBox 65">
                    <a:extLst>
                      <a:ext uri="{FF2B5EF4-FFF2-40B4-BE49-F238E27FC236}">
                        <a16:creationId xmlns:a16="http://schemas.microsoft.com/office/drawing/2014/main" id="{B3833B02-06DA-4582-982E-A83417504785}"/>
                      </a:ext>
                    </a:extLst>
                  </p:cNvPr>
                  <p:cNvSpPr txBox="1"/>
                  <p:nvPr/>
                </p:nvSpPr>
                <p:spPr>
                  <a:xfrm>
                    <a:off x="6830381" y="1557639"/>
                    <a:ext cx="537130" cy="27699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200" b="1" i="0" u="none" strike="noStrike" kern="0" cap="none" spc="0" normalizeH="0" baseline="0" noProof="0" dirty="0">
                        <a:ln>
                          <a:noFill/>
                        </a:ln>
                        <a:solidFill>
                          <a:srgbClr val="FFFFFF">
                            <a:lumMod val="95000"/>
                          </a:srgbClr>
                        </a:solidFill>
                        <a:effectLst/>
                        <a:uLnTx/>
                        <a:uFillTx/>
                        <a:latin typeface="Segoe UI" panose="020B0502040204020203" pitchFamily="34" charset="0"/>
                        <a:cs typeface="Segoe UI" panose="020B0502040204020203" pitchFamily="34" charset="0"/>
                        <a:sym typeface="Arial"/>
                      </a:rPr>
                      <a:t>01</a:t>
                    </a:r>
                  </a:p>
                </p:txBody>
              </p:sp>
              <p:sp>
                <p:nvSpPr>
                  <p:cNvPr id="67" name="TextBox 66">
                    <a:extLst>
                      <a:ext uri="{FF2B5EF4-FFF2-40B4-BE49-F238E27FC236}">
                        <a16:creationId xmlns:a16="http://schemas.microsoft.com/office/drawing/2014/main" id="{5EFF0B49-9AB4-4FE9-A4DB-B84CB1E3E530}"/>
                      </a:ext>
                    </a:extLst>
                  </p:cNvPr>
                  <p:cNvSpPr txBox="1"/>
                  <p:nvPr/>
                </p:nvSpPr>
                <p:spPr>
                  <a:xfrm>
                    <a:off x="6830381" y="5029769"/>
                    <a:ext cx="537130" cy="27699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200" b="1" i="0" u="none" strike="noStrike" kern="0" cap="none" spc="0" normalizeH="0" baseline="0" noProof="0" dirty="0">
                        <a:ln>
                          <a:noFill/>
                        </a:ln>
                        <a:solidFill>
                          <a:srgbClr val="FFFFFF">
                            <a:lumMod val="95000"/>
                          </a:srgbClr>
                        </a:solidFill>
                        <a:effectLst/>
                        <a:uLnTx/>
                        <a:uFillTx/>
                        <a:latin typeface="Segoe UI" panose="020B0502040204020203" pitchFamily="34" charset="0"/>
                        <a:cs typeface="Segoe UI" panose="020B0502040204020203" pitchFamily="34" charset="0"/>
                        <a:sym typeface="Arial"/>
                      </a:rPr>
                      <a:t>03</a:t>
                    </a:r>
                  </a:p>
                </p:txBody>
              </p:sp>
            </p:grpSp>
            <p:sp>
              <p:nvSpPr>
                <p:cNvPr id="64" name="TextBox 63">
                  <a:extLst>
                    <a:ext uri="{FF2B5EF4-FFF2-40B4-BE49-F238E27FC236}">
                      <a16:creationId xmlns:a16="http://schemas.microsoft.com/office/drawing/2014/main" id="{3A8E51F2-AEFE-4CAB-B2D6-73DE710630FF}"/>
                    </a:ext>
                  </a:extLst>
                </p:cNvPr>
                <p:cNvSpPr txBox="1"/>
                <p:nvPr/>
              </p:nvSpPr>
              <p:spPr>
                <a:xfrm>
                  <a:off x="7850017" y="3290501"/>
                  <a:ext cx="537130" cy="27699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200" b="1" i="0" u="none" strike="noStrike" kern="0" cap="none" spc="0" normalizeH="0" baseline="0" noProof="0" dirty="0">
                      <a:ln>
                        <a:noFill/>
                      </a:ln>
                      <a:solidFill>
                        <a:srgbClr val="FFFFFF">
                          <a:lumMod val="95000"/>
                        </a:srgbClr>
                      </a:solidFill>
                      <a:effectLst/>
                      <a:uLnTx/>
                      <a:uFillTx/>
                      <a:latin typeface="Segoe UI" panose="020B0502040204020203" pitchFamily="34" charset="0"/>
                      <a:cs typeface="Segoe UI" panose="020B0502040204020203" pitchFamily="34" charset="0"/>
                      <a:sym typeface="Arial"/>
                    </a:rPr>
                    <a:t>02</a:t>
                  </a:r>
                </a:p>
              </p:txBody>
            </p:sp>
          </p:grpSp>
          <p:sp>
            <p:nvSpPr>
              <p:cNvPr id="10" name="TextBox 9">
                <a:extLst>
                  <a:ext uri="{FF2B5EF4-FFF2-40B4-BE49-F238E27FC236}">
                    <a16:creationId xmlns:a16="http://schemas.microsoft.com/office/drawing/2014/main" id="{C41CE996-6A8F-4BF9-9C78-83C6026772F3}"/>
                  </a:ext>
                </a:extLst>
              </p:cNvPr>
              <p:cNvSpPr txBox="1"/>
              <p:nvPr/>
            </p:nvSpPr>
            <p:spPr>
              <a:xfrm>
                <a:off x="8785748" y="801545"/>
                <a:ext cx="6120794" cy="866915"/>
              </a:xfrm>
              <a:prstGeom prst="rect">
                <a:avLst/>
              </a:prstGeom>
              <a:noFill/>
            </p:spPr>
            <p:txBody>
              <a:bodyPr wrap="square" lIns="0" tIns="0" rIns="0" bIns="0" rtlCol="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Scan the QR code to download demo application </a:t>
                </a:r>
                <a:endParaRPr kumimoji="0" lang="en-US" sz="2200" b="0" i="0" u="none" strike="noStrike" kern="0" cap="none" spc="0" normalizeH="0" baseline="0" noProof="0" dirty="0">
                  <a:ln>
                    <a:noFill/>
                  </a:ln>
                  <a:solidFill>
                    <a:srgbClr val="000000"/>
                  </a:solidFill>
                  <a:effectLst/>
                  <a:uLnTx/>
                  <a:uFillTx/>
                  <a:latin typeface="Arial"/>
                  <a:cs typeface="Arial" panose="020B0604020202020204" pitchFamily="34" charset="0"/>
                  <a:sym typeface="Arial"/>
                </a:endParaRPr>
              </a:p>
            </p:txBody>
          </p:sp>
          <p:sp>
            <p:nvSpPr>
              <p:cNvPr id="11" name="Freeform: Shape 53">
                <a:extLst>
                  <a:ext uri="{FF2B5EF4-FFF2-40B4-BE49-F238E27FC236}">
                    <a16:creationId xmlns:a16="http://schemas.microsoft.com/office/drawing/2014/main" id="{A08424D7-A897-4C2C-BA53-718521C52844}"/>
                  </a:ext>
                </a:extLst>
              </p:cNvPr>
              <p:cNvSpPr/>
              <p:nvPr/>
            </p:nvSpPr>
            <p:spPr>
              <a:xfrm>
                <a:off x="7669667" y="734825"/>
                <a:ext cx="406429" cy="809093"/>
              </a:xfrm>
              <a:custGeom>
                <a:avLst/>
                <a:gdLst>
                  <a:gd name="connsiteX0" fmla="*/ 590880 w 593629"/>
                  <a:gd name="connsiteY0" fmla="*/ 0 h 1181760"/>
                  <a:gd name="connsiteX1" fmla="*/ 593629 w 593629"/>
                  <a:gd name="connsiteY1" fmla="*/ 277 h 1181760"/>
                  <a:gd name="connsiteX2" fmla="*/ 593629 w 593629"/>
                  <a:gd name="connsiteY2" fmla="*/ 1181483 h 1181760"/>
                  <a:gd name="connsiteX3" fmla="*/ 590880 w 593629"/>
                  <a:gd name="connsiteY3" fmla="*/ 1181760 h 1181760"/>
                  <a:gd name="connsiteX4" fmla="*/ 0 w 593629"/>
                  <a:gd name="connsiteY4" fmla="*/ 590880 h 1181760"/>
                  <a:gd name="connsiteX5" fmla="*/ 590880 w 593629"/>
                  <a:gd name="connsiteY5" fmla="*/ 0 h 118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29" h="1181760">
                    <a:moveTo>
                      <a:pt x="590880" y="0"/>
                    </a:moveTo>
                    <a:lnTo>
                      <a:pt x="593629" y="277"/>
                    </a:lnTo>
                    <a:lnTo>
                      <a:pt x="593629" y="1181483"/>
                    </a:lnTo>
                    <a:lnTo>
                      <a:pt x="590880" y="1181760"/>
                    </a:lnTo>
                    <a:cubicBezTo>
                      <a:pt x="264546" y="1181760"/>
                      <a:pt x="0" y="917214"/>
                      <a:pt x="0" y="590880"/>
                    </a:cubicBezTo>
                    <a:cubicBezTo>
                      <a:pt x="0" y="264546"/>
                      <a:pt x="264546" y="0"/>
                      <a:pt x="590880" y="0"/>
                    </a:cubicBezTo>
                    <a:close/>
                  </a:path>
                </a:pathLst>
              </a:custGeom>
              <a:solidFill>
                <a:srgbClr val="381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2" name="TextBox 11">
                <a:extLst>
                  <a:ext uri="{FF2B5EF4-FFF2-40B4-BE49-F238E27FC236}">
                    <a16:creationId xmlns:a16="http://schemas.microsoft.com/office/drawing/2014/main" id="{DFF57239-47A3-4671-B9A6-A0789611B7D9}"/>
                  </a:ext>
                </a:extLst>
              </p:cNvPr>
              <p:cNvSpPr txBox="1"/>
              <p:nvPr/>
            </p:nvSpPr>
            <p:spPr>
              <a:xfrm>
                <a:off x="9802437" y="3240289"/>
                <a:ext cx="5104105" cy="553999"/>
              </a:xfrm>
              <a:prstGeom prst="rect">
                <a:avLst/>
              </a:prstGeom>
              <a:noFill/>
            </p:spPr>
            <p:txBody>
              <a:bodyPr wrap="square" lIns="0" tIns="0" rIns="0" bIns="0" rtlCol="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Install the</a:t>
                </a:r>
                <a:r>
                  <a:rPr kumimoji="0" lang="en-US" sz="2200" b="0" i="0" u="none" strike="noStrike" kern="0" cap="none" spc="0" normalizeH="0" noProof="0" dirty="0">
                    <a:ln>
                      <a:noFill/>
                    </a:ln>
                    <a:solidFill>
                      <a:srgbClr val="000000"/>
                    </a:solidFill>
                    <a:effectLst/>
                    <a:uLnTx/>
                    <a:uFillTx/>
                    <a:latin typeface="Times New Roman" pitchFamily="18" charset="0"/>
                    <a:cs typeface="Times New Roman" pitchFamily="18" charset="0"/>
                    <a:sym typeface="Arial"/>
                  </a:rPr>
                  <a:t> </a:t>
                </a:r>
                <a:r>
                  <a:rPr kumimoji="0" lang="en-US" sz="22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downloaded </a:t>
                </a:r>
                <a:r>
                  <a:rPr kumimoji="0" lang="en-US" sz="2200" b="0" i="0" u="none" strike="noStrike" kern="0" cap="none" spc="0" normalizeH="0" baseline="0" noProof="0" dirty="0" err="1">
                    <a:ln>
                      <a:noFill/>
                    </a:ln>
                    <a:solidFill>
                      <a:srgbClr val="000000"/>
                    </a:solidFill>
                    <a:effectLst/>
                    <a:uLnTx/>
                    <a:uFillTx/>
                    <a:latin typeface="Times New Roman" pitchFamily="18" charset="0"/>
                    <a:cs typeface="Times New Roman" pitchFamily="18" charset="0"/>
                    <a:sym typeface="Arial"/>
                  </a:rPr>
                  <a:t>Apk</a:t>
                </a:r>
                <a:endParaRPr kumimoji="0" lang="en-US" sz="22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13" name="Freeform: Shape 67">
                <a:extLst>
                  <a:ext uri="{FF2B5EF4-FFF2-40B4-BE49-F238E27FC236}">
                    <a16:creationId xmlns:a16="http://schemas.microsoft.com/office/drawing/2014/main" id="{944D7810-FDF1-47CF-B877-715A703E6D23}"/>
                  </a:ext>
                </a:extLst>
              </p:cNvPr>
              <p:cNvSpPr/>
              <p:nvPr/>
            </p:nvSpPr>
            <p:spPr>
              <a:xfrm>
                <a:off x="8957868" y="3024454"/>
                <a:ext cx="406429" cy="809093"/>
              </a:xfrm>
              <a:custGeom>
                <a:avLst/>
                <a:gdLst>
                  <a:gd name="connsiteX0" fmla="*/ 590880 w 593629"/>
                  <a:gd name="connsiteY0" fmla="*/ 0 h 1181760"/>
                  <a:gd name="connsiteX1" fmla="*/ 593629 w 593629"/>
                  <a:gd name="connsiteY1" fmla="*/ 277 h 1181760"/>
                  <a:gd name="connsiteX2" fmla="*/ 593629 w 593629"/>
                  <a:gd name="connsiteY2" fmla="*/ 1181483 h 1181760"/>
                  <a:gd name="connsiteX3" fmla="*/ 590880 w 593629"/>
                  <a:gd name="connsiteY3" fmla="*/ 1181760 h 1181760"/>
                  <a:gd name="connsiteX4" fmla="*/ 0 w 593629"/>
                  <a:gd name="connsiteY4" fmla="*/ 590880 h 1181760"/>
                  <a:gd name="connsiteX5" fmla="*/ 590880 w 593629"/>
                  <a:gd name="connsiteY5" fmla="*/ 0 h 118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29" h="1181760">
                    <a:moveTo>
                      <a:pt x="590880" y="0"/>
                    </a:moveTo>
                    <a:lnTo>
                      <a:pt x="593629" y="277"/>
                    </a:lnTo>
                    <a:lnTo>
                      <a:pt x="593629" y="1181483"/>
                    </a:lnTo>
                    <a:lnTo>
                      <a:pt x="590880" y="1181760"/>
                    </a:lnTo>
                    <a:cubicBezTo>
                      <a:pt x="264546" y="1181760"/>
                      <a:pt x="0" y="917214"/>
                      <a:pt x="0" y="590880"/>
                    </a:cubicBezTo>
                    <a:cubicBezTo>
                      <a:pt x="0" y="264546"/>
                      <a:pt x="264546" y="0"/>
                      <a:pt x="590880" y="0"/>
                    </a:cubicBezTo>
                    <a:close/>
                  </a:path>
                </a:pathLst>
              </a:custGeom>
              <a:solidFill>
                <a:srgbClr val="ED1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TextBox 13">
                <a:extLst>
                  <a:ext uri="{FF2B5EF4-FFF2-40B4-BE49-F238E27FC236}">
                    <a16:creationId xmlns:a16="http://schemas.microsoft.com/office/drawing/2014/main" id="{9C82E61C-D6AC-406C-86A1-3A188E26B65E}"/>
                  </a:ext>
                </a:extLst>
              </p:cNvPr>
              <p:cNvSpPr txBox="1"/>
              <p:nvPr/>
            </p:nvSpPr>
            <p:spPr>
              <a:xfrm>
                <a:off x="8668191" y="5425089"/>
                <a:ext cx="6859644" cy="553999"/>
              </a:xfrm>
              <a:prstGeom prst="rect">
                <a:avLst/>
              </a:prstGeom>
              <a:noFill/>
            </p:spPr>
            <p:txBody>
              <a:bodyPr wrap="square" lIns="0" tIns="0" rIns="0" bIns="0" rtlCol="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After Successful installation, click on open button</a:t>
                </a:r>
              </a:p>
            </p:txBody>
          </p:sp>
          <p:sp>
            <p:nvSpPr>
              <p:cNvPr id="15" name="Freeform: Shape 75">
                <a:extLst>
                  <a:ext uri="{FF2B5EF4-FFF2-40B4-BE49-F238E27FC236}">
                    <a16:creationId xmlns:a16="http://schemas.microsoft.com/office/drawing/2014/main" id="{F2DE404D-DEE2-4A14-AD08-B31DDAB58B07}"/>
                  </a:ext>
                </a:extLst>
              </p:cNvPr>
              <p:cNvSpPr/>
              <p:nvPr/>
            </p:nvSpPr>
            <p:spPr>
              <a:xfrm>
                <a:off x="7669667" y="5386588"/>
                <a:ext cx="406429" cy="809093"/>
              </a:xfrm>
              <a:custGeom>
                <a:avLst/>
                <a:gdLst>
                  <a:gd name="connsiteX0" fmla="*/ 590880 w 593629"/>
                  <a:gd name="connsiteY0" fmla="*/ 0 h 1181760"/>
                  <a:gd name="connsiteX1" fmla="*/ 593629 w 593629"/>
                  <a:gd name="connsiteY1" fmla="*/ 277 h 1181760"/>
                  <a:gd name="connsiteX2" fmla="*/ 593629 w 593629"/>
                  <a:gd name="connsiteY2" fmla="*/ 1181483 h 1181760"/>
                  <a:gd name="connsiteX3" fmla="*/ 590880 w 593629"/>
                  <a:gd name="connsiteY3" fmla="*/ 1181760 h 1181760"/>
                  <a:gd name="connsiteX4" fmla="*/ 0 w 593629"/>
                  <a:gd name="connsiteY4" fmla="*/ 590880 h 1181760"/>
                  <a:gd name="connsiteX5" fmla="*/ 590880 w 593629"/>
                  <a:gd name="connsiteY5" fmla="*/ 0 h 118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29" h="1181760">
                    <a:moveTo>
                      <a:pt x="590880" y="0"/>
                    </a:moveTo>
                    <a:lnTo>
                      <a:pt x="593629" y="277"/>
                    </a:lnTo>
                    <a:lnTo>
                      <a:pt x="593629" y="1181483"/>
                    </a:lnTo>
                    <a:lnTo>
                      <a:pt x="590880" y="1181760"/>
                    </a:lnTo>
                    <a:cubicBezTo>
                      <a:pt x="264546" y="1181760"/>
                      <a:pt x="0" y="917214"/>
                      <a:pt x="0" y="590880"/>
                    </a:cubicBezTo>
                    <a:cubicBezTo>
                      <a:pt x="0" y="264546"/>
                      <a:pt x="264546" y="0"/>
                      <a:pt x="590880" y="0"/>
                    </a:cubicBezTo>
                    <a:close/>
                  </a:path>
                </a:pathLst>
              </a:custGeom>
              <a:solidFill>
                <a:srgbClr val="FF7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22" name="Group 108">
                <a:extLst>
                  <a:ext uri="{FF2B5EF4-FFF2-40B4-BE49-F238E27FC236}">
                    <a16:creationId xmlns:a16="http://schemas.microsoft.com/office/drawing/2014/main" id="{DE06A546-5BDD-4166-B280-6C01677CBDD0}"/>
                  </a:ext>
                </a:extLst>
              </p:cNvPr>
              <p:cNvGrpSpPr/>
              <p:nvPr/>
            </p:nvGrpSpPr>
            <p:grpSpPr>
              <a:xfrm>
                <a:off x="8259690" y="5645084"/>
                <a:ext cx="284163" cy="292100"/>
                <a:chOff x="2016125" y="-1685925"/>
                <a:chExt cx="284163" cy="292100"/>
              </a:xfrm>
              <a:solidFill>
                <a:srgbClr val="FF7437"/>
              </a:solidFill>
            </p:grpSpPr>
            <p:sp>
              <p:nvSpPr>
                <p:cNvPr id="59" name="Freeform 5">
                  <a:extLst>
                    <a:ext uri="{FF2B5EF4-FFF2-40B4-BE49-F238E27FC236}">
                      <a16:creationId xmlns:a16="http://schemas.microsoft.com/office/drawing/2014/main" id="{0FB370AE-C129-44E5-909B-C30835DD82AA}"/>
                    </a:ext>
                  </a:extLst>
                </p:cNvPr>
                <p:cNvSpPr>
                  <a:spLocks noEditPoints="1"/>
                </p:cNvSpPr>
                <p:nvPr/>
              </p:nvSpPr>
              <p:spPr bwMode="auto">
                <a:xfrm>
                  <a:off x="2127250" y="-1685925"/>
                  <a:ext cx="173038" cy="171450"/>
                </a:xfrm>
                <a:custGeom>
                  <a:avLst/>
                  <a:gdLst>
                    <a:gd name="T0" fmla="*/ 55 w 58"/>
                    <a:gd name="T1" fmla="*/ 2 h 57"/>
                    <a:gd name="T2" fmla="*/ 46 w 58"/>
                    <a:gd name="T3" fmla="*/ 3 h 57"/>
                    <a:gd name="T4" fmla="*/ 41 w 58"/>
                    <a:gd name="T5" fmla="*/ 10 h 57"/>
                    <a:gd name="T6" fmla="*/ 26 w 58"/>
                    <a:gd name="T7" fmla="*/ 5 h 57"/>
                    <a:gd name="T8" fmla="*/ 7 w 58"/>
                    <a:gd name="T9" fmla="*/ 14 h 57"/>
                    <a:gd name="T10" fmla="*/ 7 w 58"/>
                    <a:gd name="T11" fmla="*/ 17 h 57"/>
                    <a:gd name="T12" fmla="*/ 0 w 58"/>
                    <a:gd name="T13" fmla="*/ 32 h 57"/>
                    <a:gd name="T14" fmla="*/ 0 w 58"/>
                    <a:gd name="T15" fmla="*/ 33 h 57"/>
                    <a:gd name="T16" fmla="*/ 9 w 58"/>
                    <a:gd name="T17" fmla="*/ 33 h 57"/>
                    <a:gd name="T18" fmla="*/ 15 w 58"/>
                    <a:gd name="T19" fmla="*/ 39 h 57"/>
                    <a:gd name="T20" fmla="*/ 13 w 58"/>
                    <a:gd name="T21" fmla="*/ 53 h 57"/>
                    <a:gd name="T22" fmla="*/ 26 w 58"/>
                    <a:gd name="T23" fmla="*/ 57 h 57"/>
                    <a:gd name="T24" fmla="*/ 52 w 58"/>
                    <a:gd name="T25" fmla="*/ 31 h 57"/>
                    <a:gd name="T26" fmla="*/ 49 w 58"/>
                    <a:gd name="T27" fmla="*/ 19 h 57"/>
                    <a:gd name="T28" fmla="*/ 56 w 58"/>
                    <a:gd name="T29" fmla="*/ 11 h 57"/>
                    <a:gd name="T30" fmla="*/ 55 w 58"/>
                    <a:gd name="T31" fmla="*/ 2 h 57"/>
                    <a:gd name="T32" fmla="*/ 53 w 58"/>
                    <a:gd name="T33" fmla="*/ 8 h 57"/>
                    <a:gd name="T34" fmla="*/ 28 w 58"/>
                    <a:gd name="T35" fmla="*/ 41 h 57"/>
                    <a:gd name="T36" fmla="*/ 27 w 58"/>
                    <a:gd name="T37" fmla="*/ 42 h 57"/>
                    <a:gd name="T38" fmla="*/ 26 w 58"/>
                    <a:gd name="T39" fmla="*/ 42 h 57"/>
                    <a:gd name="T40" fmla="*/ 25 w 58"/>
                    <a:gd name="T41" fmla="*/ 41 h 57"/>
                    <a:gd name="T42" fmla="*/ 14 w 58"/>
                    <a:gd name="T43" fmla="*/ 30 h 57"/>
                    <a:gd name="T44" fmla="*/ 14 w 58"/>
                    <a:gd name="T45" fmla="*/ 28 h 57"/>
                    <a:gd name="T46" fmla="*/ 17 w 58"/>
                    <a:gd name="T47" fmla="*/ 28 h 57"/>
                    <a:gd name="T48" fmla="*/ 26 w 58"/>
                    <a:gd name="T49" fmla="*/ 37 h 57"/>
                    <a:gd name="T50" fmla="*/ 49 w 58"/>
                    <a:gd name="T51" fmla="*/ 6 h 57"/>
                    <a:gd name="T52" fmla="*/ 52 w 58"/>
                    <a:gd name="T53" fmla="*/ 5 h 57"/>
                    <a:gd name="T54" fmla="*/ 53 w 58"/>
                    <a:gd name="T55"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57">
                      <a:moveTo>
                        <a:pt x="55" y="2"/>
                      </a:moveTo>
                      <a:cubicBezTo>
                        <a:pt x="52" y="0"/>
                        <a:pt x="48" y="1"/>
                        <a:pt x="46" y="3"/>
                      </a:cubicBezTo>
                      <a:cubicBezTo>
                        <a:pt x="41" y="10"/>
                        <a:pt x="41" y="10"/>
                        <a:pt x="41" y="10"/>
                      </a:cubicBezTo>
                      <a:cubicBezTo>
                        <a:pt x="37" y="7"/>
                        <a:pt x="32" y="5"/>
                        <a:pt x="26" y="5"/>
                      </a:cubicBezTo>
                      <a:cubicBezTo>
                        <a:pt x="18" y="5"/>
                        <a:pt x="11" y="8"/>
                        <a:pt x="7" y="14"/>
                      </a:cubicBezTo>
                      <a:cubicBezTo>
                        <a:pt x="7" y="15"/>
                        <a:pt x="7" y="16"/>
                        <a:pt x="7" y="17"/>
                      </a:cubicBezTo>
                      <a:cubicBezTo>
                        <a:pt x="7" y="23"/>
                        <a:pt x="4" y="28"/>
                        <a:pt x="0" y="32"/>
                      </a:cubicBezTo>
                      <a:cubicBezTo>
                        <a:pt x="0" y="32"/>
                        <a:pt x="0" y="33"/>
                        <a:pt x="0" y="33"/>
                      </a:cubicBezTo>
                      <a:cubicBezTo>
                        <a:pt x="9" y="33"/>
                        <a:pt x="9" y="33"/>
                        <a:pt x="9" y="33"/>
                      </a:cubicBezTo>
                      <a:cubicBezTo>
                        <a:pt x="12" y="33"/>
                        <a:pt x="15" y="36"/>
                        <a:pt x="15" y="39"/>
                      </a:cubicBezTo>
                      <a:cubicBezTo>
                        <a:pt x="15" y="44"/>
                        <a:pt x="14" y="49"/>
                        <a:pt x="13" y="53"/>
                      </a:cubicBezTo>
                      <a:cubicBezTo>
                        <a:pt x="17" y="56"/>
                        <a:pt x="21" y="57"/>
                        <a:pt x="26" y="57"/>
                      </a:cubicBezTo>
                      <a:cubicBezTo>
                        <a:pt x="40" y="57"/>
                        <a:pt x="52" y="45"/>
                        <a:pt x="52" y="31"/>
                      </a:cubicBezTo>
                      <a:cubicBezTo>
                        <a:pt x="52" y="27"/>
                        <a:pt x="51" y="23"/>
                        <a:pt x="49" y="19"/>
                      </a:cubicBezTo>
                      <a:cubicBezTo>
                        <a:pt x="56" y="11"/>
                        <a:pt x="56" y="11"/>
                        <a:pt x="56" y="11"/>
                      </a:cubicBezTo>
                      <a:cubicBezTo>
                        <a:pt x="58" y="8"/>
                        <a:pt x="57" y="4"/>
                        <a:pt x="55" y="2"/>
                      </a:cubicBezTo>
                      <a:close/>
                      <a:moveTo>
                        <a:pt x="53" y="8"/>
                      </a:moveTo>
                      <a:cubicBezTo>
                        <a:pt x="28" y="41"/>
                        <a:pt x="28" y="41"/>
                        <a:pt x="28" y="41"/>
                      </a:cubicBezTo>
                      <a:cubicBezTo>
                        <a:pt x="28" y="41"/>
                        <a:pt x="27" y="42"/>
                        <a:pt x="27" y="42"/>
                      </a:cubicBezTo>
                      <a:cubicBezTo>
                        <a:pt x="27" y="42"/>
                        <a:pt x="26" y="42"/>
                        <a:pt x="26" y="42"/>
                      </a:cubicBezTo>
                      <a:cubicBezTo>
                        <a:pt x="26" y="42"/>
                        <a:pt x="25" y="41"/>
                        <a:pt x="25" y="41"/>
                      </a:cubicBezTo>
                      <a:cubicBezTo>
                        <a:pt x="14" y="30"/>
                        <a:pt x="14" y="30"/>
                        <a:pt x="14" y="30"/>
                      </a:cubicBezTo>
                      <a:cubicBezTo>
                        <a:pt x="14" y="30"/>
                        <a:pt x="14" y="28"/>
                        <a:pt x="14" y="28"/>
                      </a:cubicBezTo>
                      <a:cubicBezTo>
                        <a:pt x="15" y="27"/>
                        <a:pt x="16" y="27"/>
                        <a:pt x="17" y="28"/>
                      </a:cubicBezTo>
                      <a:cubicBezTo>
                        <a:pt x="26" y="37"/>
                        <a:pt x="26" y="37"/>
                        <a:pt x="26" y="37"/>
                      </a:cubicBezTo>
                      <a:cubicBezTo>
                        <a:pt x="49" y="6"/>
                        <a:pt x="49" y="6"/>
                        <a:pt x="49" y="6"/>
                      </a:cubicBezTo>
                      <a:cubicBezTo>
                        <a:pt x="50" y="5"/>
                        <a:pt x="51" y="5"/>
                        <a:pt x="52" y="5"/>
                      </a:cubicBezTo>
                      <a:cubicBezTo>
                        <a:pt x="53" y="6"/>
                        <a:pt x="53" y="7"/>
                        <a:pt x="5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Oval 6">
                  <a:extLst>
                    <a:ext uri="{FF2B5EF4-FFF2-40B4-BE49-F238E27FC236}">
                      <a16:creationId xmlns:a16="http://schemas.microsoft.com/office/drawing/2014/main" id="{7D15456D-BA40-446D-9EEF-93ACA7223942}"/>
                    </a:ext>
                  </a:extLst>
                </p:cNvPr>
                <p:cNvSpPr>
                  <a:spLocks noChangeArrowheads="1"/>
                </p:cNvSpPr>
                <p:nvPr/>
              </p:nvSpPr>
              <p:spPr bwMode="auto">
                <a:xfrm>
                  <a:off x="2039938" y="-1682750"/>
                  <a:ext cx="95250" cy="96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Freeform 7">
                  <a:extLst>
                    <a:ext uri="{FF2B5EF4-FFF2-40B4-BE49-F238E27FC236}">
                      <a16:creationId xmlns:a16="http://schemas.microsoft.com/office/drawing/2014/main" id="{7DEC21CB-DA59-4EEA-99EE-B5814B57C012}"/>
                    </a:ext>
                  </a:extLst>
                </p:cNvPr>
                <p:cNvSpPr>
                  <a:spLocks/>
                </p:cNvSpPr>
                <p:nvPr/>
              </p:nvSpPr>
              <p:spPr bwMode="auto">
                <a:xfrm>
                  <a:off x="2016125" y="-1574800"/>
                  <a:ext cx="142875" cy="180975"/>
                </a:xfrm>
                <a:custGeom>
                  <a:avLst/>
                  <a:gdLst>
                    <a:gd name="T0" fmla="*/ 46 w 48"/>
                    <a:gd name="T1" fmla="*/ 0 h 60"/>
                    <a:gd name="T2" fmla="*/ 28 w 48"/>
                    <a:gd name="T3" fmla="*/ 0 h 60"/>
                    <a:gd name="T4" fmla="*/ 30 w 48"/>
                    <a:gd name="T5" fmla="*/ 27 h 60"/>
                    <a:gd name="T6" fmla="*/ 24 w 48"/>
                    <a:gd name="T7" fmla="*/ 33 h 60"/>
                    <a:gd name="T8" fmla="*/ 18 w 48"/>
                    <a:gd name="T9" fmla="*/ 27 h 60"/>
                    <a:gd name="T10" fmla="*/ 20 w 48"/>
                    <a:gd name="T11" fmla="*/ 0 h 60"/>
                    <a:gd name="T12" fmla="*/ 2 w 48"/>
                    <a:gd name="T13" fmla="*/ 0 h 60"/>
                    <a:gd name="T14" fmla="*/ 0 w 48"/>
                    <a:gd name="T15" fmla="*/ 2 h 60"/>
                    <a:gd name="T16" fmla="*/ 14 w 48"/>
                    <a:gd name="T17" fmla="*/ 33 h 60"/>
                    <a:gd name="T18" fmla="*/ 14 w 48"/>
                    <a:gd name="T19" fmla="*/ 58 h 60"/>
                    <a:gd name="T20" fmla="*/ 16 w 48"/>
                    <a:gd name="T21" fmla="*/ 60 h 60"/>
                    <a:gd name="T22" fmla="*/ 32 w 48"/>
                    <a:gd name="T23" fmla="*/ 60 h 60"/>
                    <a:gd name="T24" fmla="*/ 34 w 48"/>
                    <a:gd name="T25" fmla="*/ 58 h 60"/>
                    <a:gd name="T26" fmla="*/ 34 w 48"/>
                    <a:gd name="T27" fmla="*/ 33 h 60"/>
                    <a:gd name="T28" fmla="*/ 48 w 48"/>
                    <a:gd name="T29" fmla="*/ 2 h 60"/>
                    <a:gd name="T30" fmla="*/ 46 w 48"/>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60">
                      <a:moveTo>
                        <a:pt x="46" y="0"/>
                      </a:moveTo>
                      <a:cubicBezTo>
                        <a:pt x="28" y="0"/>
                        <a:pt x="28" y="0"/>
                        <a:pt x="28" y="0"/>
                      </a:cubicBezTo>
                      <a:cubicBezTo>
                        <a:pt x="30" y="27"/>
                        <a:pt x="30" y="27"/>
                        <a:pt x="30" y="27"/>
                      </a:cubicBezTo>
                      <a:cubicBezTo>
                        <a:pt x="24" y="33"/>
                        <a:pt x="24" y="33"/>
                        <a:pt x="24" y="33"/>
                      </a:cubicBezTo>
                      <a:cubicBezTo>
                        <a:pt x="18" y="27"/>
                        <a:pt x="18" y="27"/>
                        <a:pt x="18" y="27"/>
                      </a:cubicBezTo>
                      <a:cubicBezTo>
                        <a:pt x="20" y="0"/>
                        <a:pt x="20" y="0"/>
                        <a:pt x="20" y="0"/>
                      </a:cubicBezTo>
                      <a:cubicBezTo>
                        <a:pt x="2" y="0"/>
                        <a:pt x="2" y="0"/>
                        <a:pt x="2" y="0"/>
                      </a:cubicBezTo>
                      <a:cubicBezTo>
                        <a:pt x="1" y="0"/>
                        <a:pt x="0" y="1"/>
                        <a:pt x="0" y="2"/>
                      </a:cubicBezTo>
                      <a:cubicBezTo>
                        <a:pt x="0" y="16"/>
                        <a:pt x="5" y="27"/>
                        <a:pt x="14" y="33"/>
                      </a:cubicBezTo>
                      <a:cubicBezTo>
                        <a:pt x="14" y="58"/>
                        <a:pt x="14" y="58"/>
                        <a:pt x="14" y="58"/>
                      </a:cubicBezTo>
                      <a:cubicBezTo>
                        <a:pt x="14" y="59"/>
                        <a:pt x="15" y="60"/>
                        <a:pt x="16" y="60"/>
                      </a:cubicBezTo>
                      <a:cubicBezTo>
                        <a:pt x="32" y="60"/>
                        <a:pt x="32" y="60"/>
                        <a:pt x="32" y="60"/>
                      </a:cubicBezTo>
                      <a:cubicBezTo>
                        <a:pt x="33" y="60"/>
                        <a:pt x="34" y="59"/>
                        <a:pt x="34" y="58"/>
                      </a:cubicBezTo>
                      <a:cubicBezTo>
                        <a:pt x="34" y="33"/>
                        <a:pt x="34" y="33"/>
                        <a:pt x="34" y="33"/>
                      </a:cubicBezTo>
                      <a:cubicBezTo>
                        <a:pt x="43" y="27"/>
                        <a:pt x="48" y="16"/>
                        <a:pt x="48" y="2"/>
                      </a:cubicBezTo>
                      <a:cubicBezTo>
                        <a:pt x="48" y="1"/>
                        <a:pt x="47" y="0"/>
                        <a:pt x="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 name="Group 112">
                <a:extLst>
                  <a:ext uri="{FF2B5EF4-FFF2-40B4-BE49-F238E27FC236}">
                    <a16:creationId xmlns:a16="http://schemas.microsoft.com/office/drawing/2014/main" id="{3FC33CBB-EFA4-40AC-8D0F-AC9BD47490F9}"/>
                  </a:ext>
                </a:extLst>
              </p:cNvPr>
              <p:cNvGrpSpPr/>
              <p:nvPr/>
            </p:nvGrpSpPr>
            <p:grpSpPr>
              <a:xfrm>
                <a:off x="3790935" y="1012594"/>
                <a:ext cx="131763" cy="117475"/>
                <a:chOff x="441325" y="-1104900"/>
                <a:chExt cx="131763" cy="117475"/>
              </a:xfrm>
              <a:solidFill>
                <a:srgbClr val="0F8CCB"/>
              </a:solidFill>
            </p:grpSpPr>
            <p:sp>
              <p:nvSpPr>
                <p:cNvPr id="50" name="Rectangle 9">
                  <a:extLst>
                    <a:ext uri="{FF2B5EF4-FFF2-40B4-BE49-F238E27FC236}">
                      <a16:creationId xmlns:a16="http://schemas.microsoft.com/office/drawing/2014/main" id="{ED69FF32-7094-4C8E-A9D5-7B135066AE6C}"/>
                    </a:ext>
                  </a:extLst>
                </p:cNvPr>
                <p:cNvSpPr>
                  <a:spLocks noChangeArrowheads="1"/>
                </p:cNvSpPr>
                <p:nvPr/>
              </p:nvSpPr>
              <p:spPr bwMode="auto">
                <a:xfrm>
                  <a:off x="501650" y="-1104900"/>
                  <a:ext cx="1270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Freeform 10">
                  <a:extLst>
                    <a:ext uri="{FF2B5EF4-FFF2-40B4-BE49-F238E27FC236}">
                      <a16:creationId xmlns:a16="http://schemas.microsoft.com/office/drawing/2014/main" id="{CB084147-C1D8-4D57-ABB4-D02B0A7A9BBA}"/>
                    </a:ext>
                  </a:extLst>
                </p:cNvPr>
                <p:cNvSpPr>
                  <a:spLocks/>
                </p:cNvSpPr>
                <p:nvPr/>
              </p:nvSpPr>
              <p:spPr bwMode="auto">
                <a:xfrm>
                  <a:off x="541338" y="-1089025"/>
                  <a:ext cx="17463" cy="17463"/>
                </a:xfrm>
                <a:custGeom>
                  <a:avLst/>
                  <a:gdLst>
                    <a:gd name="T0" fmla="*/ 5 w 11"/>
                    <a:gd name="T1" fmla="*/ 11 h 11"/>
                    <a:gd name="T2" fmla="*/ 0 w 11"/>
                    <a:gd name="T3" fmla="*/ 5 h 11"/>
                    <a:gd name="T4" fmla="*/ 5 w 11"/>
                    <a:gd name="T5" fmla="*/ 0 h 11"/>
                    <a:gd name="T6" fmla="*/ 11 w 11"/>
                    <a:gd name="T7" fmla="*/ 5 h 11"/>
                    <a:gd name="T8" fmla="*/ 5 w 11"/>
                    <a:gd name="T9" fmla="*/ 11 h 11"/>
                  </a:gdLst>
                  <a:ahLst/>
                  <a:cxnLst>
                    <a:cxn ang="0">
                      <a:pos x="T0" y="T1"/>
                    </a:cxn>
                    <a:cxn ang="0">
                      <a:pos x="T2" y="T3"/>
                    </a:cxn>
                    <a:cxn ang="0">
                      <a:pos x="T4" y="T5"/>
                    </a:cxn>
                    <a:cxn ang="0">
                      <a:pos x="T6" y="T7"/>
                    </a:cxn>
                    <a:cxn ang="0">
                      <a:pos x="T8" y="T9"/>
                    </a:cxn>
                  </a:cxnLst>
                  <a:rect l="0" t="0" r="r" b="b"/>
                  <a:pathLst>
                    <a:path w="11" h="11">
                      <a:moveTo>
                        <a:pt x="5" y="11"/>
                      </a:moveTo>
                      <a:lnTo>
                        <a:pt x="0" y="5"/>
                      </a:lnTo>
                      <a:lnTo>
                        <a:pt x="5" y="0"/>
                      </a:lnTo>
                      <a:lnTo>
                        <a:pt x="11" y="5"/>
                      </a:lnTo>
                      <a:lnTo>
                        <a:pt x="5"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Rectangle 11">
                  <a:extLst>
                    <a:ext uri="{FF2B5EF4-FFF2-40B4-BE49-F238E27FC236}">
                      <a16:creationId xmlns:a16="http://schemas.microsoft.com/office/drawing/2014/main" id="{71D90E31-A736-491A-B5A9-D4DFADAB3CF4}"/>
                    </a:ext>
                  </a:extLst>
                </p:cNvPr>
                <p:cNvSpPr>
                  <a:spLocks noChangeArrowheads="1"/>
                </p:cNvSpPr>
                <p:nvPr/>
              </p:nvSpPr>
              <p:spPr bwMode="auto">
                <a:xfrm>
                  <a:off x="561975" y="-1044575"/>
                  <a:ext cx="11113"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Freeform 12">
                  <a:extLst>
                    <a:ext uri="{FF2B5EF4-FFF2-40B4-BE49-F238E27FC236}">
                      <a16:creationId xmlns:a16="http://schemas.microsoft.com/office/drawing/2014/main" id="{D3705BDA-7CDA-485C-A71E-C9B2EF715233}"/>
                    </a:ext>
                  </a:extLst>
                </p:cNvPr>
                <p:cNvSpPr>
                  <a:spLocks/>
                </p:cNvSpPr>
                <p:nvPr/>
              </p:nvSpPr>
              <p:spPr bwMode="auto">
                <a:xfrm>
                  <a:off x="541338" y="-1004888"/>
                  <a:ext cx="17463" cy="17463"/>
                </a:xfrm>
                <a:custGeom>
                  <a:avLst/>
                  <a:gdLst>
                    <a:gd name="T0" fmla="*/ 5 w 11"/>
                    <a:gd name="T1" fmla="*/ 11 h 11"/>
                    <a:gd name="T2" fmla="*/ 0 w 11"/>
                    <a:gd name="T3" fmla="*/ 5 h 11"/>
                    <a:gd name="T4" fmla="*/ 5 w 11"/>
                    <a:gd name="T5" fmla="*/ 0 h 11"/>
                    <a:gd name="T6" fmla="*/ 11 w 11"/>
                    <a:gd name="T7" fmla="*/ 5 h 11"/>
                    <a:gd name="T8" fmla="*/ 5 w 11"/>
                    <a:gd name="T9" fmla="*/ 11 h 11"/>
                  </a:gdLst>
                  <a:ahLst/>
                  <a:cxnLst>
                    <a:cxn ang="0">
                      <a:pos x="T0" y="T1"/>
                    </a:cxn>
                    <a:cxn ang="0">
                      <a:pos x="T2" y="T3"/>
                    </a:cxn>
                    <a:cxn ang="0">
                      <a:pos x="T4" y="T5"/>
                    </a:cxn>
                    <a:cxn ang="0">
                      <a:pos x="T6" y="T7"/>
                    </a:cxn>
                    <a:cxn ang="0">
                      <a:pos x="T8" y="T9"/>
                    </a:cxn>
                  </a:cxnLst>
                  <a:rect l="0" t="0" r="r" b="b"/>
                  <a:pathLst>
                    <a:path w="11" h="11">
                      <a:moveTo>
                        <a:pt x="5" y="11"/>
                      </a:moveTo>
                      <a:lnTo>
                        <a:pt x="0" y="5"/>
                      </a:lnTo>
                      <a:lnTo>
                        <a:pt x="5" y="0"/>
                      </a:lnTo>
                      <a:lnTo>
                        <a:pt x="11" y="5"/>
                      </a:lnTo>
                      <a:lnTo>
                        <a:pt x="5"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Freeform 13">
                  <a:extLst>
                    <a:ext uri="{FF2B5EF4-FFF2-40B4-BE49-F238E27FC236}">
                      <a16:creationId xmlns:a16="http://schemas.microsoft.com/office/drawing/2014/main" id="{0887B1BB-0DE3-4003-A6A9-9013A1390CA7}"/>
                    </a:ext>
                  </a:extLst>
                </p:cNvPr>
                <p:cNvSpPr>
                  <a:spLocks/>
                </p:cNvSpPr>
                <p:nvPr/>
              </p:nvSpPr>
              <p:spPr bwMode="auto">
                <a:xfrm>
                  <a:off x="457200" y="-1004888"/>
                  <a:ext cx="17463" cy="17463"/>
                </a:xfrm>
                <a:custGeom>
                  <a:avLst/>
                  <a:gdLst>
                    <a:gd name="T0" fmla="*/ 6 w 11"/>
                    <a:gd name="T1" fmla="*/ 11 h 11"/>
                    <a:gd name="T2" fmla="*/ 0 w 11"/>
                    <a:gd name="T3" fmla="*/ 5 h 11"/>
                    <a:gd name="T4" fmla="*/ 6 w 11"/>
                    <a:gd name="T5" fmla="*/ 0 h 11"/>
                    <a:gd name="T6" fmla="*/ 11 w 11"/>
                    <a:gd name="T7" fmla="*/ 5 h 11"/>
                    <a:gd name="T8" fmla="*/ 6 w 11"/>
                    <a:gd name="T9" fmla="*/ 11 h 11"/>
                  </a:gdLst>
                  <a:ahLst/>
                  <a:cxnLst>
                    <a:cxn ang="0">
                      <a:pos x="T0" y="T1"/>
                    </a:cxn>
                    <a:cxn ang="0">
                      <a:pos x="T2" y="T3"/>
                    </a:cxn>
                    <a:cxn ang="0">
                      <a:pos x="T4" y="T5"/>
                    </a:cxn>
                    <a:cxn ang="0">
                      <a:pos x="T6" y="T7"/>
                    </a:cxn>
                    <a:cxn ang="0">
                      <a:pos x="T8" y="T9"/>
                    </a:cxn>
                  </a:cxnLst>
                  <a:rect l="0" t="0" r="r" b="b"/>
                  <a:pathLst>
                    <a:path w="11" h="11">
                      <a:moveTo>
                        <a:pt x="6" y="11"/>
                      </a:moveTo>
                      <a:lnTo>
                        <a:pt x="0" y="5"/>
                      </a:lnTo>
                      <a:lnTo>
                        <a:pt x="6" y="0"/>
                      </a:lnTo>
                      <a:lnTo>
                        <a:pt x="11" y="5"/>
                      </a:lnTo>
                      <a:lnTo>
                        <a:pt x="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Rectangle 14">
                  <a:extLst>
                    <a:ext uri="{FF2B5EF4-FFF2-40B4-BE49-F238E27FC236}">
                      <a16:creationId xmlns:a16="http://schemas.microsoft.com/office/drawing/2014/main" id="{28031892-571E-4E14-902E-128EDDB55BB9}"/>
                    </a:ext>
                  </a:extLst>
                </p:cNvPr>
                <p:cNvSpPr>
                  <a:spLocks noChangeArrowheads="1"/>
                </p:cNvSpPr>
                <p:nvPr/>
              </p:nvSpPr>
              <p:spPr bwMode="auto">
                <a:xfrm>
                  <a:off x="441325" y="-1044575"/>
                  <a:ext cx="1270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Freeform 15">
                  <a:extLst>
                    <a:ext uri="{FF2B5EF4-FFF2-40B4-BE49-F238E27FC236}">
                      <a16:creationId xmlns:a16="http://schemas.microsoft.com/office/drawing/2014/main" id="{B5AFFE04-F1AF-4A29-84DB-021CA25F384A}"/>
                    </a:ext>
                  </a:extLst>
                </p:cNvPr>
                <p:cNvSpPr>
                  <a:spLocks/>
                </p:cNvSpPr>
                <p:nvPr/>
              </p:nvSpPr>
              <p:spPr bwMode="auto">
                <a:xfrm>
                  <a:off x="457200" y="-1089025"/>
                  <a:ext cx="17463" cy="17463"/>
                </a:xfrm>
                <a:custGeom>
                  <a:avLst/>
                  <a:gdLst>
                    <a:gd name="T0" fmla="*/ 6 w 11"/>
                    <a:gd name="T1" fmla="*/ 11 h 11"/>
                    <a:gd name="T2" fmla="*/ 0 w 11"/>
                    <a:gd name="T3" fmla="*/ 5 h 11"/>
                    <a:gd name="T4" fmla="*/ 6 w 11"/>
                    <a:gd name="T5" fmla="*/ 0 h 11"/>
                    <a:gd name="T6" fmla="*/ 11 w 11"/>
                    <a:gd name="T7" fmla="*/ 5 h 11"/>
                    <a:gd name="T8" fmla="*/ 6 w 11"/>
                    <a:gd name="T9" fmla="*/ 11 h 11"/>
                  </a:gdLst>
                  <a:ahLst/>
                  <a:cxnLst>
                    <a:cxn ang="0">
                      <a:pos x="T0" y="T1"/>
                    </a:cxn>
                    <a:cxn ang="0">
                      <a:pos x="T2" y="T3"/>
                    </a:cxn>
                    <a:cxn ang="0">
                      <a:pos x="T4" y="T5"/>
                    </a:cxn>
                    <a:cxn ang="0">
                      <a:pos x="T6" y="T7"/>
                    </a:cxn>
                    <a:cxn ang="0">
                      <a:pos x="T8" y="T9"/>
                    </a:cxn>
                  </a:cxnLst>
                  <a:rect l="0" t="0" r="r" b="b"/>
                  <a:pathLst>
                    <a:path w="11" h="11">
                      <a:moveTo>
                        <a:pt x="6" y="11"/>
                      </a:moveTo>
                      <a:lnTo>
                        <a:pt x="0" y="5"/>
                      </a:lnTo>
                      <a:lnTo>
                        <a:pt x="6" y="0"/>
                      </a:lnTo>
                      <a:lnTo>
                        <a:pt x="11" y="5"/>
                      </a:lnTo>
                      <a:lnTo>
                        <a:pt x="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 name="Group 107">
                <a:extLst>
                  <a:ext uri="{FF2B5EF4-FFF2-40B4-BE49-F238E27FC236}">
                    <a16:creationId xmlns:a16="http://schemas.microsoft.com/office/drawing/2014/main" id="{56145DBA-F32B-49BA-B1E5-E07346A7507B}"/>
                  </a:ext>
                </a:extLst>
              </p:cNvPr>
              <p:cNvGrpSpPr/>
              <p:nvPr/>
            </p:nvGrpSpPr>
            <p:grpSpPr>
              <a:xfrm>
                <a:off x="9549478" y="3284538"/>
                <a:ext cx="280988" cy="288925"/>
                <a:chOff x="2590800" y="-1682750"/>
                <a:chExt cx="280988" cy="288925"/>
              </a:xfrm>
              <a:solidFill>
                <a:srgbClr val="ED1263"/>
              </a:solidFill>
            </p:grpSpPr>
            <p:sp>
              <p:nvSpPr>
                <p:cNvPr id="40" name="Oval 24">
                  <a:extLst>
                    <a:ext uri="{FF2B5EF4-FFF2-40B4-BE49-F238E27FC236}">
                      <a16:creationId xmlns:a16="http://schemas.microsoft.com/office/drawing/2014/main" id="{82D1CEC7-BE03-4229-94FE-BE6D3A136163}"/>
                    </a:ext>
                  </a:extLst>
                </p:cNvPr>
                <p:cNvSpPr>
                  <a:spLocks noChangeArrowheads="1"/>
                </p:cNvSpPr>
                <p:nvPr/>
              </p:nvSpPr>
              <p:spPr bwMode="auto">
                <a:xfrm>
                  <a:off x="2614613" y="-1682750"/>
                  <a:ext cx="95250" cy="96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Freeform 25">
                  <a:extLst>
                    <a:ext uri="{FF2B5EF4-FFF2-40B4-BE49-F238E27FC236}">
                      <a16:creationId xmlns:a16="http://schemas.microsoft.com/office/drawing/2014/main" id="{171D3EF7-6504-4A6C-AEA8-688179A60F18}"/>
                    </a:ext>
                  </a:extLst>
                </p:cNvPr>
                <p:cNvSpPr>
                  <a:spLocks/>
                </p:cNvSpPr>
                <p:nvPr/>
              </p:nvSpPr>
              <p:spPr bwMode="auto">
                <a:xfrm>
                  <a:off x="2590800" y="-1574800"/>
                  <a:ext cx="142875" cy="180975"/>
                </a:xfrm>
                <a:custGeom>
                  <a:avLst/>
                  <a:gdLst>
                    <a:gd name="T0" fmla="*/ 46 w 48"/>
                    <a:gd name="T1" fmla="*/ 0 h 60"/>
                    <a:gd name="T2" fmla="*/ 28 w 48"/>
                    <a:gd name="T3" fmla="*/ 0 h 60"/>
                    <a:gd name="T4" fmla="*/ 30 w 48"/>
                    <a:gd name="T5" fmla="*/ 27 h 60"/>
                    <a:gd name="T6" fmla="*/ 24 w 48"/>
                    <a:gd name="T7" fmla="*/ 33 h 60"/>
                    <a:gd name="T8" fmla="*/ 18 w 48"/>
                    <a:gd name="T9" fmla="*/ 27 h 60"/>
                    <a:gd name="T10" fmla="*/ 20 w 48"/>
                    <a:gd name="T11" fmla="*/ 0 h 60"/>
                    <a:gd name="T12" fmla="*/ 2 w 48"/>
                    <a:gd name="T13" fmla="*/ 0 h 60"/>
                    <a:gd name="T14" fmla="*/ 0 w 48"/>
                    <a:gd name="T15" fmla="*/ 2 h 60"/>
                    <a:gd name="T16" fmla="*/ 14 w 48"/>
                    <a:gd name="T17" fmla="*/ 33 h 60"/>
                    <a:gd name="T18" fmla="*/ 14 w 48"/>
                    <a:gd name="T19" fmla="*/ 58 h 60"/>
                    <a:gd name="T20" fmla="*/ 16 w 48"/>
                    <a:gd name="T21" fmla="*/ 60 h 60"/>
                    <a:gd name="T22" fmla="*/ 32 w 48"/>
                    <a:gd name="T23" fmla="*/ 60 h 60"/>
                    <a:gd name="T24" fmla="*/ 34 w 48"/>
                    <a:gd name="T25" fmla="*/ 58 h 60"/>
                    <a:gd name="T26" fmla="*/ 34 w 48"/>
                    <a:gd name="T27" fmla="*/ 33 h 60"/>
                    <a:gd name="T28" fmla="*/ 48 w 48"/>
                    <a:gd name="T29" fmla="*/ 2 h 60"/>
                    <a:gd name="T30" fmla="*/ 46 w 48"/>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60">
                      <a:moveTo>
                        <a:pt x="46" y="0"/>
                      </a:moveTo>
                      <a:cubicBezTo>
                        <a:pt x="28" y="0"/>
                        <a:pt x="28" y="0"/>
                        <a:pt x="28" y="0"/>
                      </a:cubicBezTo>
                      <a:cubicBezTo>
                        <a:pt x="30" y="27"/>
                        <a:pt x="30" y="27"/>
                        <a:pt x="30" y="27"/>
                      </a:cubicBezTo>
                      <a:cubicBezTo>
                        <a:pt x="24" y="33"/>
                        <a:pt x="24" y="33"/>
                        <a:pt x="24" y="33"/>
                      </a:cubicBezTo>
                      <a:cubicBezTo>
                        <a:pt x="18" y="27"/>
                        <a:pt x="18" y="27"/>
                        <a:pt x="18" y="27"/>
                      </a:cubicBezTo>
                      <a:cubicBezTo>
                        <a:pt x="20" y="0"/>
                        <a:pt x="20" y="0"/>
                        <a:pt x="20" y="0"/>
                      </a:cubicBezTo>
                      <a:cubicBezTo>
                        <a:pt x="2" y="0"/>
                        <a:pt x="2" y="0"/>
                        <a:pt x="2" y="0"/>
                      </a:cubicBezTo>
                      <a:cubicBezTo>
                        <a:pt x="1" y="0"/>
                        <a:pt x="0" y="1"/>
                        <a:pt x="0" y="2"/>
                      </a:cubicBezTo>
                      <a:cubicBezTo>
                        <a:pt x="0" y="16"/>
                        <a:pt x="5" y="27"/>
                        <a:pt x="14" y="33"/>
                      </a:cubicBezTo>
                      <a:cubicBezTo>
                        <a:pt x="14" y="58"/>
                        <a:pt x="14" y="58"/>
                        <a:pt x="14" y="58"/>
                      </a:cubicBezTo>
                      <a:cubicBezTo>
                        <a:pt x="14" y="59"/>
                        <a:pt x="15" y="60"/>
                        <a:pt x="16" y="60"/>
                      </a:cubicBezTo>
                      <a:cubicBezTo>
                        <a:pt x="32" y="60"/>
                        <a:pt x="32" y="60"/>
                        <a:pt x="32" y="60"/>
                      </a:cubicBezTo>
                      <a:cubicBezTo>
                        <a:pt x="33" y="60"/>
                        <a:pt x="34" y="59"/>
                        <a:pt x="34" y="58"/>
                      </a:cubicBezTo>
                      <a:cubicBezTo>
                        <a:pt x="34" y="33"/>
                        <a:pt x="34" y="33"/>
                        <a:pt x="34" y="33"/>
                      </a:cubicBezTo>
                      <a:cubicBezTo>
                        <a:pt x="43" y="27"/>
                        <a:pt x="48" y="16"/>
                        <a:pt x="48" y="2"/>
                      </a:cubicBezTo>
                      <a:cubicBezTo>
                        <a:pt x="48" y="1"/>
                        <a:pt x="47" y="0"/>
                        <a:pt x="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Freeform 26">
                  <a:extLst>
                    <a:ext uri="{FF2B5EF4-FFF2-40B4-BE49-F238E27FC236}">
                      <a16:creationId xmlns:a16="http://schemas.microsoft.com/office/drawing/2014/main" id="{FCC72F04-8B49-4F3A-B48F-009E173B89C8}"/>
                    </a:ext>
                  </a:extLst>
                </p:cNvPr>
                <p:cNvSpPr>
                  <a:spLocks noEditPoints="1"/>
                </p:cNvSpPr>
                <p:nvPr/>
              </p:nvSpPr>
              <p:spPr bwMode="auto">
                <a:xfrm>
                  <a:off x="2698750" y="-1658938"/>
                  <a:ext cx="173038" cy="204788"/>
                </a:xfrm>
                <a:custGeom>
                  <a:avLst/>
                  <a:gdLst>
                    <a:gd name="T0" fmla="*/ 24 w 58"/>
                    <a:gd name="T1" fmla="*/ 0 h 68"/>
                    <a:gd name="T2" fmla="*/ 8 w 58"/>
                    <a:gd name="T3" fmla="*/ 4 h 68"/>
                    <a:gd name="T4" fmla="*/ 8 w 58"/>
                    <a:gd name="T5" fmla="*/ 8 h 68"/>
                    <a:gd name="T6" fmla="*/ 0 w 58"/>
                    <a:gd name="T7" fmla="*/ 24 h 68"/>
                    <a:gd name="T8" fmla="*/ 10 w 58"/>
                    <a:gd name="T9" fmla="*/ 24 h 68"/>
                    <a:gd name="T10" fmla="*/ 16 w 58"/>
                    <a:gd name="T11" fmla="*/ 30 h 68"/>
                    <a:gd name="T12" fmla="*/ 4 w 58"/>
                    <a:gd name="T13" fmla="*/ 61 h 68"/>
                    <a:gd name="T14" fmla="*/ 24 w 58"/>
                    <a:gd name="T15" fmla="*/ 68 h 68"/>
                    <a:gd name="T16" fmla="*/ 58 w 58"/>
                    <a:gd name="T17" fmla="*/ 34 h 68"/>
                    <a:gd name="T18" fmla="*/ 24 w 58"/>
                    <a:gd name="T19" fmla="*/ 0 h 68"/>
                    <a:gd name="T20" fmla="*/ 44 w 58"/>
                    <a:gd name="T21" fmla="*/ 36 h 68"/>
                    <a:gd name="T22" fmla="*/ 24 w 58"/>
                    <a:gd name="T23" fmla="*/ 36 h 68"/>
                    <a:gd name="T24" fmla="*/ 22 w 58"/>
                    <a:gd name="T25" fmla="*/ 34 h 68"/>
                    <a:gd name="T26" fmla="*/ 22 w 58"/>
                    <a:gd name="T27" fmla="*/ 12 h 68"/>
                    <a:gd name="T28" fmla="*/ 24 w 58"/>
                    <a:gd name="T29" fmla="*/ 10 h 68"/>
                    <a:gd name="T30" fmla="*/ 26 w 58"/>
                    <a:gd name="T31" fmla="*/ 12 h 68"/>
                    <a:gd name="T32" fmla="*/ 26 w 58"/>
                    <a:gd name="T33" fmla="*/ 32 h 68"/>
                    <a:gd name="T34" fmla="*/ 44 w 58"/>
                    <a:gd name="T35" fmla="*/ 32 h 68"/>
                    <a:gd name="T36" fmla="*/ 46 w 58"/>
                    <a:gd name="T37" fmla="*/ 34 h 68"/>
                    <a:gd name="T38" fmla="*/ 44 w 58"/>
                    <a:gd name="T39"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68">
                      <a:moveTo>
                        <a:pt x="24" y="0"/>
                      </a:moveTo>
                      <a:cubicBezTo>
                        <a:pt x="18" y="0"/>
                        <a:pt x="12" y="2"/>
                        <a:pt x="8" y="4"/>
                      </a:cubicBezTo>
                      <a:cubicBezTo>
                        <a:pt x="8" y="5"/>
                        <a:pt x="8" y="7"/>
                        <a:pt x="8" y="8"/>
                      </a:cubicBezTo>
                      <a:cubicBezTo>
                        <a:pt x="8" y="15"/>
                        <a:pt x="5" y="20"/>
                        <a:pt x="0" y="24"/>
                      </a:cubicBezTo>
                      <a:cubicBezTo>
                        <a:pt x="10" y="24"/>
                        <a:pt x="10" y="24"/>
                        <a:pt x="10" y="24"/>
                      </a:cubicBezTo>
                      <a:cubicBezTo>
                        <a:pt x="13" y="24"/>
                        <a:pt x="16" y="27"/>
                        <a:pt x="16" y="30"/>
                      </a:cubicBezTo>
                      <a:cubicBezTo>
                        <a:pt x="16" y="43"/>
                        <a:pt x="12" y="55"/>
                        <a:pt x="4" y="61"/>
                      </a:cubicBezTo>
                      <a:cubicBezTo>
                        <a:pt x="10" y="66"/>
                        <a:pt x="17" y="68"/>
                        <a:pt x="24" y="68"/>
                      </a:cubicBezTo>
                      <a:cubicBezTo>
                        <a:pt x="43" y="68"/>
                        <a:pt x="58" y="53"/>
                        <a:pt x="58" y="34"/>
                      </a:cubicBezTo>
                      <a:cubicBezTo>
                        <a:pt x="58" y="15"/>
                        <a:pt x="43" y="0"/>
                        <a:pt x="24" y="0"/>
                      </a:cubicBezTo>
                      <a:close/>
                      <a:moveTo>
                        <a:pt x="44" y="36"/>
                      </a:moveTo>
                      <a:cubicBezTo>
                        <a:pt x="24" y="36"/>
                        <a:pt x="24" y="36"/>
                        <a:pt x="24" y="36"/>
                      </a:cubicBezTo>
                      <a:cubicBezTo>
                        <a:pt x="23" y="36"/>
                        <a:pt x="22" y="35"/>
                        <a:pt x="22" y="34"/>
                      </a:cubicBezTo>
                      <a:cubicBezTo>
                        <a:pt x="22" y="12"/>
                        <a:pt x="22" y="12"/>
                        <a:pt x="22" y="12"/>
                      </a:cubicBezTo>
                      <a:cubicBezTo>
                        <a:pt x="22" y="11"/>
                        <a:pt x="23" y="10"/>
                        <a:pt x="24" y="10"/>
                      </a:cubicBezTo>
                      <a:cubicBezTo>
                        <a:pt x="25" y="10"/>
                        <a:pt x="26" y="11"/>
                        <a:pt x="26" y="12"/>
                      </a:cubicBezTo>
                      <a:cubicBezTo>
                        <a:pt x="26" y="32"/>
                        <a:pt x="26" y="32"/>
                        <a:pt x="26" y="32"/>
                      </a:cubicBezTo>
                      <a:cubicBezTo>
                        <a:pt x="44" y="32"/>
                        <a:pt x="44" y="32"/>
                        <a:pt x="44" y="32"/>
                      </a:cubicBezTo>
                      <a:cubicBezTo>
                        <a:pt x="45" y="32"/>
                        <a:pt x="46" y="33"/>
                        <a:pt x="46" y="34"/>
                      </a:cubicBezTo>
                      <a:cubicBezTo>
                        <a:pt x="46" y="35"/>
                        <a:pt x="45" y="36"/>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 name="Group 109">
                <a:extLst>
                  <a:ext uri="{FF2B5EF4-FFF2-40B4-BE49-F238E27FC236}">
                    <a16:creationId xmlns:a16="http://schemas.microsoft.com/office/drawing/2014/main" id="{FD7DF932-642F-4EAB-9356-831AB688CC72}"/>
                  </a:ext>
                </a:extLst>
              </p:cNvPr>
              <p:cNvGrpSpPr/>
              <p:nvPr/>
            </p:nvGrpSpPr>
            <p:grpSpPr>
              <a:xfrm>
                <a:off x="8261277" y="994909"/>
                <a:ext cx="280988" cy="288925"/>
                <a:chOff x="2016125" y="-1104900"/>
                <a:chExt cx="280988" cy="288925"/>
              </a:xfrm>
              <a:solidFill>
                <a:srgbClr val="38116E"/>
              </a:solidFill>
            </p:grpSpPr>
            <p:sp>
              <p:nvSpPr>
                <p:cNvPr id="34" name="Oval 27">
                  <a:extLst>
                    <a:ext uri="{FF2B5EF4-FFF2-40B4-BE49-F238E27FC236}">
                      <a16:creationId xmlns:a16="http://schemas.microsoft.com/office/drawing/2014/main" id="{D60DEB1F-62B9-4738-BA24-C0568C7F731C}"/>
                    </a:ext>
                  </a:extLst>
                </p:cNvPr>
                <p:cNvSpPr>
                  <a:spLocks noChangeArrowheads="1"/>
                </p:cNvSpPr>
                <p:nvPr/>
              </p:nvSpPr>
              <p:spPr bwMode="auto">
                <a:xfrm>
                  <a:off x="2039938" y="-1104900"/>
                  <a:ext cx="95250" cy="96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Freeform 28">
                  <a:extLst>
                    <a:ext uri="{FF2B5EF4-FFF2-40B4-BE49-F238E27FC236}">
                      <a16:creationId xmlns:a16="http://schemas.microsoft.com/office/drawing/2014/main" id="{4B9ECB41-19D6-43A2-A930-4F31A00926A4}"/>
                    </a:ext>
                  </a:extLst>
                </p:cNvPr>
                <p:cNvSpPr>
                  <a:spLocks/>
                </p:cNvSpPr>
                <p:nvPr/>
              </p:nvSpPr>
              <p:spPr bwMode="auto">
                <a:xfrm>
                  <a:off x="2016125" y="-996950"/>
                  <a:ext cx="142875" cy="180975"/>
                </a:xfrm>
                <a:custGeom>
                  <a:avLst/>
                  <a:gdLst>
                    <a:gd name="T0" fmla="*/ 46 w 48"/>
                    <a:gd name="T1" fmla="*/ 0 h 60"/>
                    <a:gd name="T2" fmla="*/ 28 w 48"/>
                    <a:gd name="T3" fmla="*/ 0 h 60"/>
                    <a:gd name="T4" fmla="*/ 30 w 48"/>
                    <a:gd name="T5" fmla="*/ 27 h 60"/>
                    <a:gd name="T6" fmla="*/ 24 w 48"/>
                    <a:gd name="T7" fmla="*/ 33 h 60"/>
                    <a:gd name="T8" fmla="*/ 18 w 48"/>
                    <a:gd name="T9" fmla="*/ 27 h 60"/>
                    <a:gd name="T10" fmla="*/ 20 w 48"/>
                    <a:gd name="T11" fmla="*/ 0 h 60"/>
                    <a:gd name="T12" fmla="*/ 2 w 48"/>
                    <a:gd name="T13" fmla="*/ 0 h 60"/>
                    <a:gd name="T14" fmla="*/ 0 w 48"/>
                    <a:gd name="T15" fmla="*/ 2 h 60"/>
                    <a:gd name="T16" fmla="*/ 14 w 48"/>
                    <a:gd name="T17" fmla="*/ 33 h 60"/>
                    <a:gd name="T18" fmla="*/ 14 w 48"/>
                    <a:gd name="T19" fmla="*/ 58 h 60"/>
                    <a:gd name="T20" fmla="*/ 16 w 48"/>
                    <a:gd name="T21" fmla="*/ 60 h 60"/>
                    <a:gd name="T22" fmla="*/ 32 w 48"/>
                    <a:gd name="T23" fmla="*/ 60 h 60"/>
                    <a:gd name="T24" fmla="*/ 34 w 48"/>
                    <a:gd name="T25" fmla="*/ 58 h 60"/>
                    <a:gd name="T26" fmla="*/ 34 w 48"/>
                    <a:gd name="T27" fmla="*/ 33 h 60"/>
                    <a:gd name="T28" fmla="*/ 48 w 48"/>
                    <a:gd name="T29" fmla="*/ 2 h 60"/>
                    <a:gd name="T30" fmla="*/ 46 w 48"/>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60">
                      <a:moveTo>
                        <a:pt x="46" y="0"/>
                      </a:moveTo>
                      <a:cubicBezTo>
                        <a:pt x="28" y="0"/>
                        <a:pt x="28" y="0"/>
                        <a:pt x="28" y="0"/>
                      </a:cubicBezTo>
                      <a:cubicBezTo>
                        <a:pt x="30" y="27"/>
                        <a:pt x="30" y="27"/>
                        <a:pt x="30" y="27"/>
                      </a:cubicBezTo>
                      <a:cubicBezTo>
                        <a:pt x="24" y="33"/>
                        <a:pt x="24" y="33"/>
                        <a:pt x="24" y="33"/>
                      </a:cubicBezTo>
                      <a:cubicBezTo>
                        <a:pt x="18" y="27"/>
                        <a:pt x="18" y="27"/>
                        <a:pt x="18" y="27"/>
                      </a:cubicBezTo>
                      <a:cubicBezTo>
                        <a:pt x="20" y="0"/>
                        <a:pt x="20" y="0"/>
                        <a:pt x="20" y="0"/>
                      </a:cubicBezTo>
                      <a:cubicBezTo>
                        <a:pt x="2" y="0"/>
                        <a:pt x="2" y="0"/>
                        <a:pt x="2" y="0"/>
                      </a:cubicBezTo>
                      <a:cubicBezTo>
                        <a:pt x="1" y="0"/>
                        <a:pt x="0" y="1"/>
                        <a:pt x="0" y="2"/>
                      </a:cubicBezTo>
                      <a:cubicBezTo>
                        <a:pt x="0" y="16"/>
                        <a:pt x="5" y="27"/>
                        <a:pt x="14" y="33"/>
                      </a:cubicBezTo>
                      <a:cubicBezTo>
                        <a:pt x="14" y="58"/>
                        <a:pt x="14" y="58"/>
                        <a:pt x="14" y="58"/>
                      </a:cubicBezTo>
                      <a:cubicBezTo>
                        <a:pt x="14" y="59"/>
                        <a:pt x="15" y="60"/>
                        <a:pt x="16" y="60"/>
                      </a:cubicBezTo>
                      <a:cubicBezTo>
                        <a:pt x="32" y="60"/>
                        <a:pt x="32" y="60"/>
                        <a:pt x="32" y="60"/>
                      </a:cubicBezTo>
                      <a:cubicBezTo>
                        <a:pt x="33" y="60"/>
                        <a:pt x="34" y="59"/>
                        <a:pt x="34" y="58"/>
                      </a:cubicBezTo>
                      <a:cubicBezTo>
                        <a:pt x="34" y="33"/>
                        <a:pt x="34" y="33"/>
                        <a:pt x="34" y="33"/>
                      </a:cubicBezTo>
                      <a:cubicBezTo>
                        <a:pt x="43" y="27"/>
                        <a:pt x="48" y="16"/>
                        <a:pt x="48" y="2"/>
                      </a:cubicBezTo>
                      <a:cubicBezTo>
                        <a:pt x="48" y="1"/>
                        <a:pt x="47" y="0"/>
                        <a:pt x="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Freeform 29">
                  <a:extLst>
                    <a:ext uri="{FF2B5EF4-FFF2-40B4-BE49-F238E27FC236}">
                      <a16:creationId xmlns:a16="http://schemas.microsoft.com/office/drawing/2014/main" id="{F6581182-17D3-4BEB-9BC3-0775529D60D4}"/>
                    </a:ext>
                  </a:extLst>
                </p:cNvPr>
                <p:cNvSpPr>
                  <a:spLocks/>
                </p:cNvSpPr>
                <p:nvPr/>
              </p:nvSpPr>
              <p:spPr bwMode="auto">
                <a:xfrm>
                  <a:off x="2141538" y="-1077913"/>
                  <a:ext cx="128588" cy="127000"/>
                </a:xfrm>
                <a:custGeom>
                  <a:avLst/>
                  <a:gdLst>
                    <a:gd name="T0" fmla="*/ 36 w 43"/>
                    <a:gd name="T1" fmla="*/ 27 h 42"/>
                    <a:gd name="T2" fmla="*/ 30 w 43"/>
                    <a:gd name="T3" fmla="*/ 21 h 42"/>
                    <a:gd name="T4" fmla="*/ 36 w 43"/>
                    <a:gd name="T5" fmla="*/ 15 h 42"/>
                    <a:gd name="T6" fmla="*/ 43 w 43"/>
                    <a:gd name="T7" fmla="*/ 15 h 42"/>
                    <a:gd name="T8" fmla="*/ 28 w 43"/>
                    <a:gd name="T9" fmla="*/ 0 h 42"/>
                    <a:gd name="T10" fmla="*/ 28 w 43"/>
                    <a:gd name="T11" fmla="*/ 7 h 42"/>
                    <a:gd name="T12" fmla="*/ 22 w 43"/>
                    <a:gd name="T13" fmla="*/ 13 h 42"/>
                    <a:gd name="T14" fmla="*/ 16 w 43"/>
                    <a:gd name="T15" fmla="*/ 7 h 42"/>
                    <a:gd name="T16" fmla="*/ 16 w 43"/>
                    <a:gd name="T17" fmla="*/ 0 h 42"/>
                    <a:gd name="T18" fmla="*/ 0 w 43"/>
                    <a:gd name="T19" fmla="*/ 21 h 42"/>
                    <a:gd name="T20" fmla="*/ 0 w 43"/>
                    <a:gd name="T21" fmla="*/ 23 h 42"/>
                    <a:gd name="T22" fmla="*/ 4 w 43"/>
                    <a:gd name="T23" fmla="*/ 23 h 42"/>
                    <a:gd name="T24" fmla="*/ 10 w 43"/>
                    <a:gd name="T25" fmla="*/ 29 h 42"/>
                    <a:gd name="T26" fmla="*/ 9 w 43"/>
                    <a:gd name="T27" fmla="*/ 39 h 42"/>
                    <a:gd name="T28" fmla="*/ 16 w 43"/>
                    <a:gd name="T29" fmla="*/ 42 h 42"/>
                    <a:gd name="T30" fmla="*/ 16 w 43"/>
                    <a:gd name="T31" fmla="*/ 35 h 42"/>
                    <a:gd name="T32" fmla="*/ 22 w 43"/>
                    <a:gd name="T33" fmla="*/ 29 h 42"/>
                    <a:gd name="T34" fmla="*/ 28 w 43"/>
                    <a:gd name="T35" fmla="*/ 35 h 42"/>
                    <a:gd name="T36" fmla="*/ 28 w 43"/>
                    <a:gd name="T37" fmla="*/ 42 h 42"/>
                    <a:gd name="T38" fmla="*/ 43 w 43"/>
                    <a:gd name="T39" fmla="*/ 27 h 42"/>
                    <a:gd name="T40" fmla="*/ 36 w 43"/>
                    <a:gd name="T41"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42">
                      <a:moveTo>
                        <a:pt x="36" y="27"/>
                      </a:moveTo>
                      <a:cubicBezTo>
                        <a:pt x="33" y="27"/>
                        <a:pt x="30" y="24"/>
                        <a:pt x="30" y="21"/>
                      </a:cubicBezTo>
                      <a:cubicBezTo>
                        <a:pt x="30" y="18"/>
                        <a:pt x="33" y="15"/>
                        <a:pt x="36" y="15"/>
                      </a:cubicBezTo>
                      <a:cubicBezTo>
                        <a:pt x="43" y="15"/>
                        <a:pt x="43" y="15"/>
                        <a:pt x="43" y="15"/>
                      </a:cubicBezTo>
                      <a:cubicBezTo>
                        <a:pt x="41" y="8"/>
                        <a:pt x="35" y="2"/>
                        <a:pt x="28" y="0"/>
                      </a:cubicBezTo>
                      <a:cubicBezTo>
                        <a:pt x="28" y="7"/>
                        <a:pt x="28" y="7"/>
                        <a:pt x="28" y="7"/>
                      </a:cubicBezTo>
                      <a:cubicBezTo>
                        <a:pt x="28" y="10"/>
                        <a:pt x="25" y="13"/>
                        <a:pt x="22" y="13"/>
                      </a:cubicBezTo>
                      <a:cubicBezTo>
                        <a:pt x="19" y="13"/>
                        <a:pt x="16" y="10"/>
                        <a:pt x="16" y="7"/>
                      </a:cubicBezTo>
                      <a:cubicBezTo>
                        <a:pt x="16" y="0"/>
                        <a:pt x="16" y="0"/>
                        <a:pt x="16" y="0"/>
                      </a:cubicBezTo>
                      <a:cubicBezTo>
                        <a:pt x="7" y="2"/>
                        <a:pt x="0" y="11"/>
                        <a:pt x="0" y="21"/>
                      </a:cubicBezTo>
                      <a:cubicBezTo>
                        <a:pt x="0" y="22"/>
                        <a:pt x="0" y="22"/>
                        <a:pt x="0" y="23"/>
                      </a:cubicBezTo>
                      <a:cubicBezTo>
                        <a:pt x="4" y="23"/>
                        <a:pt x="4" y="23"/>
                        <a:pt x="4" y="23"/>
                      </a:cubicBezTo>
                      <a:cubicBezTo>
                        <a:pt x="7" y="23"/>
                        <a:pt x="10" y="26"/>
                        <a:pt x="10" y="29"/>
                      </a:cubicBezTo>
                      <a:cubicBezTo>
                        <a:pt x="10" y="32"/>
                        <a:pt x="10" y="36"/>
                        <a:pt x="9" y="39"/>
                      </a:cubicBezTo>
                      <a:cubicBezTo>
                        <a:pt x="11" y="40"/>
                        <a:pt x="14" y="41"/>
                        <a:pt x="16" y="42"/>
                      </a:cubicBezTo>
                      <a:cubicBezTo>
                        <a:pt x="16" y="35"/>
                        <a:pt x="16" y="35"/>
                        <a:pt x="16" y="35"/>
                      </a:cubicBezTo>
                      <a:cubicBezTo>
                        <a:pt x="16" y="32"/>
                        <a:pt x="19" y="29"/>
                        <a:pt x="22" y="29"/>
                      </a:cubicBezTo>
                      <a:cubicBezTo>
                        <a:pt x="25" y="29"/>
                        <a:pt x="28" y="32"/>
                        <a:pt x="28" y="35"/>
                      </a:cubicBezTo>
                      <a:cubicBezTo>
                        <a:pt x="28" y="42"/>
                        <a:pt x="28" y="42"/>
                        <a:pt x="28" y="42"/>
                      </a:cubicBezTo>
                      <a:cubicBezTo>
                        <a:pt x="35" y="40"/>
                        <a:pt x="41" y="34"/>
                        <a:pt x="43" y="27"/>
                      </a:cubicBezTo>
                      <a:lnTo>
                        <a:pt x="36"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Freeform 30">
                  <a:extLst>
                    <a:ext uri="{FF2B5EF4-FFF2-40B4-BE49-F238E27FC236}">
                      <a16:creationId xmlns:a16="http://schemas.microsoft.com/office/drawing/2014/main" id="{F29FD9D0-2FB6-4A6D-844D-D61598B9A6A9}"/>
                    </a:ext>
                  </a:extLst>
                </p:cNvPr>
                <p:cNvSpPr>
                  <a:spLocks/>
                </p:cNvSpPr>
                <p:nvPr/>
              </p:nvSpPr>
              <p:spPr bwMode="auto">
                <a:xfrm>
                  <a:off x="2201863" y="-1104900"/>
                  <a:ext cx="11113" cy="53975"/>
                </a:xfrm>
                <a:custGeom>
                  <a:avLst/>
                  <a:gdLst>
                    <a:gd name="T0" fmla="*/ 2 w 4"/>
                    <a:gd name="T1" fmla="*/ 18 h 18"/>
                    <a:gd name="T2" fmla="*/ 0 w 4"/>
                    <a:gd name="T3" fmla="*/ 16 h 18"/>
                    <a:gd name="T4" fmla="*/ 0 w 4"/>
                    <a:gd name="T5" fmla="*/ 2 h 18"/>
                    <a:gd name="T6" fmla="*/ 2 w 4"/>
                    <a:gd name="T7" fmla="*/ 0 h 18"/>
                    <a:gd name="T8" fmla="*/ 4 w 4"/>
                    <a:gd name="T9" fmla="*/ 2 h 18"/>
                    <a:gd name="T10" fmla="*/ 4 w 4"/>
                    <a:gd name="T11" fmla="*/ 16 h 18"/>
                    <a:gd name="T12" fmla="*/ 2 w 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4" h="18">
                      <a:moveTo>
                        <a:pt x="2" y="18"/>
                      </a:moveTo>
                      <a:cubicBezTo>
                        <a:pt x="1" y="18"/>
                        <a:pt x="0" y="17"/>
                        <a:pt x="0" y="16"/>
                      </a:cubicBezTo>
                      <a:cubicBezTo>
                        <a:pt x="0" y="2"/>
                        <a:pt x="0" y="2"/>
                        <a:pt x="0" y="2"/>
                      </a:cubicBezTo>
                      <a:cubicBezTo>
                        <a:pt x="0" y="1"/>
                        <a:pt x="1" y="0"/>
                        <a:pt x="2" y="0"/>
                      </a:cubicBezTo>
                      <a:cubicBezTo>
                        <a:pt x="3" y="0"/>
                        <a:pt x="4" y="1"/>
                        <a:pt x="4" y="2"/>
                      </a:cubicBezTo>
                      <a:cubicBezTo>
                        <a:pt x="4" y="16"/>
                        <a:pt x="4" y="16"/>
                        <a:pt x="4" y="16"/>
                      </a:cubicBezTo>
                      <a:cubicBezTo>
                        <a:pt x="4" y="17"/>
                        <a:pt x="3" y="18"/>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Freeform 31">
                  <a:extLst>
                    <a:ext uri="{FF2B5EF4-FFF2-40B4-BE49-F238E27FC236}">
                      <a16:creationId xmlns:a16="http://schemas.microsoft.com/office/drawing/2014/main" id="{BD6C3958-B2E1-4B80-A926-EC22EF93F3CE}"/>
                    </a:ext>
                  </a:extLst>
                </p:cNvPr>
                <p:cNvSpPr>
                  <a:spLocks/>
                </p:cNvSpPr>
                <p:nvPr/>
              </p:nvSpPr>
              <p:spPr bwMode="auto">
                <a:xfrm>
                  <a:off x="2201863" y="-977900"/>
                  <a:ext cx="11113" cy="53975"/>
                </a:xfrm>
                <a:custGeom>
                  <a:avLst/>
                  <a:gdLst>
                    <a:gd name="T0" fmla="*/ 2 w 4"/>
                    <a:gd name="T1" fmla="*/ 18 h 18"/>
                    <a:gd name="T2" fmla="*/ 0 w 4"/>
                    <a:gd name="T3" fmla="*/ 16 h 18"/>
                    <a:gd name="T4" fmla="*/ 0 w 4"/>
                    <a:gd name="T5" fmla="*/ 2 h 18"/>
                    <a:gd name="T6" fmla="*/ 2 w 4"/>
                    <a:gd name="T7" fmla="*/ 0 h 18"/>
                    <a:gd name="T8" fmla="*/ 4 w 4"/>
                    <a:gd name="T9" fmla="*/ 2 h 18"/>
                    <a:gd name="T10" fmla="*/ 4 w 4"/>
                    <a:gd name="T11" fmla="*/ 16 h 18"/>
                    <a:gd name="T12" fmla="*/ 2 w 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4" h="18">
                      <a:moveTo>
                        <a:pt x="2" y="18"/>
                      </a:moveTo>
                      <a:cubicBezTo>
                        <a:pt x="1" y="18"/>
                        <a:pt x="0" y="17"/>
                        <a:pt x="0" y="16"/>
                      </a:cubicBezTo>
                      <a:cubicBezTo>
                        <a:pt x="0" y="2"/>
                        <a:pt x="0" y="2"/>
                        <a:pt x="0" y="2"/>
                      </a:cubicBezTo>
                      <a:cubicBezTo>
                        <a:pt x="0" y="1"/>
                        <a:pt x="1" y="0"/>
                        <a:pt x="2" y="0"/>
                      </a:cubicBezTo>
                      <a:cubicBezTo>
                        <a:pt x="3" y="0"/>
                        <a:pt x="4" y="1"/>
                        <a:pt x="4" y="2"/>
                      </a:cubicBezTo>
                      <a:cubicBezTo>
                        <a:pt x="4" y="16"/>
                        <a:pt x="4" y="16"/>
                        <a:pt x="4" y="16"/>
                      </a:cubicBezTo>
                      <a:cubicBezTo>
                        <a:pt x="4" y="17"/>
                        <a:pt x="3" y="18"/>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Freeform 32">
                  <a:extLst>
                    <a:ext uri="{FF2B5EF4-FFF2-40B4-BE49-F238E27FC236}">
                      <a16:creationId xmlns:a16="http://schemas.microsoft.com/office/drawing/2014/main" id="{7B0A034B-BBBE-498E-8007-0A34F72D642B}"/>
                    </a:ext>
                  </a:extLst>
                </p:cNvPr>
                <p:cNvSpPr>
                  <a:spLocks/>
                </p:cNvSpPr>
                <p:nvPr/>
              </p:nvSpPr>
              <p:spPr bwMode="auto">
                <a:xfrm>
                  <a:off x="2243138" y="-1020763"/>
                  <a:ext cx="53975" cy="12700"/>
                </a:xfrm>
                <a:custGeom>
                  <a:avLst/>
                  <a:gdLst>
                    <a:gd name="T0" fmla="*/ 16 w 18"/>
                    <a:gd name="T1" fmla="*/ 4 h 4"/>
                    <a:gd name="T2" fmla="*/ 2 w 18"/>
                    <a:gd name="T3" fmla="*/ 4 h 4"/>
                    <a:gd name="T4" fmla="*/ 0 w 18"/>
                    <a:gd name="T5" fmla="*/ 2 h 4"/>
                    <a:gd name="T6" fmla="*/ 2 w 18"/>
                    <a:gd name="T7" fmla="*/ 0 h 4"/>
                    <a:gd name="T8" fmla="*/ 16 w 18"/>
                    <a:gd name="T9" fmla="*/ 0 h 4"/>
                    <a:gd name="T10" fmla="*/ 18 w 18"/>
                    <a:gd name="T11" fmla="*/ 2 h 4"/>
                    <a:gd name="T12" fmla="*/ 16 w 1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6" y="4"/>
                      </a:moveTo>
                      <a:cubicBezTo>
                        <a:pt x="2" y="4"/>
                        <a:pt x="2" y="4"/>
                        <a:pt x="2" y="4"/>
                      </a:cubicBezTo>
                      <a:cubicBezTo>
                        <a:pt x="1" y="4"/>
                        <a:pt x="0" y="3"/>
                        <a:pt x="0" y="2"/>
                      </a:cubicBezTo>
                      <a:cubicBezTo>
                        <a:pt x="0" y="1"/>
                        <a:pt x="1" y="0"/>
                        <a:pt x="2" y="0"/>
                      </a:cubicBezTo>
                      <a:cubicBezTo>
                        <a:pt x="16" y="0"/>
                        <a:pt x="16" y="0"/>
                        <a:pt x="16" y="0"/>
                      </a:cubicBezTo>
                      <a:cubicBezTo>
                        <a:pt x="17" y="0"/>
                        <a:pt x="18" y="1"/>
                        <a:pt x="18" y="2"/>
                      </a:cubicBezTo>
                      <a:cubicBezTo>
                        <a:pt x="18" y="3"/>
                        <a:pt x="17"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28" name="Straight Connector 27">
                <a:extLst>
                  <a:ext uri="{FF2B5EF4-FFF2-40B4-BE49-F238E27FC236}">
                    <a16:creationId xmlns:a16="http://schemas.microsoft.com/office/drawing/2014/main" id="{6CA3B4A9-DD2E-4EA2-B632-D0BE7FC651EE}"/>
                  </a:ext>
                </a:extLst>
              </p:cNvPr>
              <p:cNvCxnSpPr>
                <a:stCxn id="73" idx="0"/>
                <a:endCxn id="15" idx="4"/>
              </p:cNvCxnSpPr>
              <p:nvPr/>
            </p:nvCxnSpPr>
            <p:spPr>
              <a:xfrm>
                <a:off x="7373580" y="5639730"/>
                <a:ext cx="296087" cy="151405"/>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6108009-7C08-4935-B004-6C611C502770}"/>
                  </a:ext>
                </a:extLst>
              </p:cNvPr>
              <p:cNvCxnSpPr>
                <a:stCxn id="74" idx="0"/>
                <a:endCxn id="13" idx="4"/>
              </p:cNvCxnSpPr>
              <p:nvPr/>
            </p:nvCxnSpPr>
            <p:spPr>
              <a:xfrm flipV="1">
                <a:off x="8651159" y="3429001"/>
                <a:ext cx="306709" cy="1"/>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F315F3E-29D1-4248-A49F-48650254E95A}"/>
                  </a:ext>
                </a:extLst>
              </p:cNvPr>
              <p:cNvCxnSpPr>
                <a:stCxn id="75" idx="0"/>
                <a:endCxn id="11" idx="4"/>
              </p:cNvCxnSpPr>
              <p:nvPr/>
            </p:nvCxnSpPr>
            <p:spPr>
              <a:xfrm flipV="1">
                <a:off x="7373580" y="1139372"/>
                <a:ext cx="296087" cy="7738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7" name="Picture 2" descr="C:\Users\Admin\Downloads\Test.png"/>
            <p:cNvPicPr>
              <a:picLocks noChangeAspect="1" noChangeArrowheads="1"/>
            </p:cNvPicPr>
            <p:nvPr/>
          </p:nvPicPr>
          <p:blipFill>
            <a:blip r:embed="rId4" cstate="print"/>
            <a:srcRect l="39155"/>
            <a:stretch>
              <a:fillRect/>
            </a:stretch>
          </p:blipFill>
          <p:spPr bwMode="auto">
            <a:xfrm>
              <a:off x="4413762" y="2289810"/>
              <a:ext cx="831655" cy="1366838"/>
            </a:xfrm>
            <a:prstGeom prst="rect">
              <a:avLst/>
            </a:prstGeom>
            <a:noFill/>
          </p:spPr>
        </p:pic>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GARUDA  TRAINING  APP : INSTALLATION</a:t>
            </a:r>
            <a:endParaRPr lang="en-US" sz="1900" b="1" dirty="0"/>
          </a:p>
        </p:txBody>
      </p:sp>
      <p:pic>
        <p:nvPicPr>
          <p:cNvPr id="3074" name="Picture 2"/>
          <p:cNvPicPr>
            <a:picLocks noChangeAspect="1" noChangeArrowheads="1"/>
          </p:cNvPicPr>
          <p:nvPr/>
        </p:nvPicPr>
        <p:blipFill>
          <a:blip r:embed="rId3"/>
          <a:srcRect/>
          <a:stretch>
            <a:fillRect/>
          </a:stretch>
        </p:blipFill>
        <p:spPr bwMode="auto">
          <a:xfrm>
            <a:off x="152400" y="514350"/>
            <a:ext cx="2162175" cy="4333875"/>
          </a:xfrm>
          <a:prstGeom prst="rect">
            <a:avLst/>
          </a:prstGeom>
          <a:noFill/>
          <a:ln w="9525">
            <a:noFill/>
            <a:miter lim="800000"/>
            <a:headEnd/>
            <a:tailEnd/>
          </a:ln>
          <a:effectLst/>
        </p:spPr>
      </p:pic>
      <p:sp>
        <p:nvSpPr>
          <p:cNvPr id="84" name="TextBox 83">
            <a:extLst>
              <a:ext uri="{FF2B5EF4-FFF2-40B4-BE49-F238E27FC236}">
                <a16:creationId xmlns:a16="http://schemas.microsoft.com/office/drawing/2014/main" id="{C41CE996-6A8F-4BF9-9C78-83C6026772F3}"/>
              </a:ext>
            </a:extLst>
          </p:cNvPr>
          <p:cNvSpPr txBox="1"/>
          <p:nvPr/>
        </p:nvSpPr>
        <p:spPr>
          <a:xfrm>
            <a:off x="4648200" y="666750"/>
            <a:ext cx="1902224" cy="362058"/>
          </a:xfrm>
          <a:prstGeom prst="rect">
            <a:avLst/>
          </a:prstGeom>
          <a:noFill/>
        </p:spPr>
        <p:txBody>
          <a:bodyPr wrap="square" lIns="0" tIns="0" rIns="0" bIns="0" rtlCol="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Ready</a:t>
            </a:r>
            <a:r>
              <a:rPr kumimoji="0" lang="en-US" sz="2200" b="0" i="0" u="none" strike="noStrike" kern="0" cap="none" spc="0" normalizeH="0" noProof="0" dirty="0">
                <a:ln>
                  <a:noFill/>
                </a:ln>
                <a:solidFill>
                  <a:srgbClr val="000000"/>
                </a:solidFill>
                <a:effectLst/>
                <a:uLnTx/>
                <a:uFillTx/>
                <a:latin typeface="Times New Roman" pitchFamily="18" charset="0"/>
                <a:cs typeface="Times New Roman" pitchFamily="18" charset="0"/>
                <a:sym typeface="Arial"/>
              </a:rPr>
              <a:t> to Login</a:t>
            </a:r>
            <a:endParaRPr kumimoji="0" lang="en-US" sz="2200" b="0" i="0" u="none" strike="noStrike" kern="0" cap="none" spc="0" normalizeH="0" baseline="0" noProof="0" dirty="0">
              <a:ln>
                <a:noFill/>
              </a:ln>
              <a:solidFill>
                <a:srgbClr val="000000"/>
              </a:solidFill>
              <a:effectLst/>
              <a:uLnTx/>
              <a:uFillTx/>
              <a:latin typeface="Arial"/>
              <a:cs typeface="Arial" panose="020B0604020202020204" pitchFamily="34" charset="0"/>
              <a:sym typeface="Arial"/>
            </a:endParaRPr>
          </a:p>
        </p:txBody>
      </p:sp>
      <p:sp>
        <p:nvSpPr>
          <p:cNvPr id="85" name="TextBox 84">
            <a:extLst>
              <a:ext uri="{FF2B5EF4-FFF2-40B4-BE49-F238E27FC236}">
                <a16:creationId xmlns:a16="http://schemas.microsoft.com/office/drawing/2014/main" id="{DFF57239-47A3-4671-B9A6-A0789611B7D9}"/>
              </a:ext>
            </a:extLst>
          </p:cNvPr>
          <p:cNvSpPr txBox="1"/>
          <p:nvPr/>
        </p:nvSpPr>
        <p:spPr>
          <a:xfrm>
            <a:off x="2590800" y="2462537"/>
            <a:ext cx="3429000" cy="438258"/>
          </a:xfrm>
          <a:prstGeom prst="rect">
            <a:avLst/>
          </a:prstGeom>
          <a:noFill/>
        </p:spPr>
        <p:txBody>
          <a:bodyPr wrap="square" lIns="0" tIns="0" rIns="0" bIns="0" rtlCol="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This will open Login</a:t>
            </a:r>
            <a:r>
              <a:rPr kumimoji="0" lang="en-US" sz="2200" b="0" i="0" u="none" strike="noStrike" kern="0" cap="none" spc="0" normalizeH="0" noProof="0" dirty="0">
                <a:ln>
                  <a:noFill/>
                </a:ln>
                <a:solidFill>
                  <a:srgbClr val="000000"/>
                </a:solidFill>
                <a:effectLst/>
                <a:uLnTx/>
                <a:uFillTx/>
                <a:latin typeface="Times New Roman" pitchFamily="18" charset="0"/>
                <a:cs typeface="Times New Roman" pitchFamily="18" charset="0"/>
                <a:sym typeface="Arial"/>
              </a:rPr>
              <a:t> Screen</a:t>
            </a:r>
            <a:endParaRPr kumimoji="0" lang="en-US" sz="22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87" name="TextBox 86">
            <a:extLst>
              <a:ext uri="{FF2B5EF4-FFF2-40B4-BE49-F238E27FC236}">
                <a16:creationId xmlns:a16="http://schemas.microsoft.com/office/drawing/2014/main" id="{9C82E61C-D6AC-406C-86A1-3A188E26B65E}"/>
              </a:ext>
            </a:extLst>
          </p:cNvPr>
          <p:cNvSpPr txBox="1"/>
          <p:nvPr/>
        </p:nvSpPr>
        <p:spPr>
          <a:xfrm>
            <a:off x="2133600" y="4343292"/>
            <a:ext cx="4608392" cy="438258"/>
          </a:xfrm>
          <a:prstGeom prst="rect">
            <a:avLst/>
          </a:prstGeom>
          <a:noFill/>
        </p:spPr>
        <p:txBody>
          <a:bodyPr wrap="square" lIns="0" tIns="0" rIns="0" bIns="0" rtlCol="0">
            <a:noAutofit/>
          </a:bodyPr>
          <a:lstStyle/>
          <a:p>
            <a:pPr lvl="0" algn="ctr">
              <a:buClr>
                <a:srgbClr val="000000"/>
              </a:buClr>
              <a:defRPr/>
            </a:pPr>
            <a:r>
              <a:rPr lang="en-US" sz="2400" kern="0" dirty="0">
                <a:solidFill>
                  <a:srgbClr val="000000"/>
                </a:solidFill>
                <a:latin typeface="Times New Roman" pitchFamily="18" charset="0"/>
                <a:cs typeface="Times New Roman" pitchFamily="18" charset="0"/>
                <a:sym typeface="Arial"/>
              </a:rPr>
              <a:t>Provide all requested permissions</a:t>
            </a:r>
            <a:endParaRPr lang="en-US" sz="3600" kern="0" dirty="0">
              <a:solidFill>
                <a:srgbClr val="000000"/>
              </a:solidFill>
              <a:latin typeface="Times New Roman" pitchFamily="18" charset="0"/>
              <a:cs typeface="Times New Roman" pitchFamily="18" charset="0"/>
              <a:sym typeface="Arial"/>
            </a:endParaRPr>
          </a:p>
        </p:txBody>
      </p:sp>
      <p:pic>
        <p:nvPicPr>
          <p:cNvPr id="1026" name="Picture 2"/>
          <p:cNvPicPr>
            <a:picLocks noChangeAspect="1" noChangeArrowheads="1"/>
          </p:cNvPicPr>
          <p:nvPr/>
        </p:nvPicPr>
        <p:blipFill>
          <a:blip r:embed="rId4"/>
          <a:srcRect/>
          <a:stretch>
            <a:fillRect/>
          </a:stretch>
        </p:blipFill>
        <p:spPr bwMode="auto">
          <a:xfrm>
            <a:off x="6496050" y="361950"/>
            <a:ext cx="2495550" cy="4419600"/>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GARUDA APP : LOGIN</a:t>
            </a:r>
            <a:endParaRPr lang="en-US" sz="1900" b="1" dirty="0"/>
          </a:p>
        </p:txBody>
      </p:sp>
      <p:grpSp>
        <p:nvGrpSpPr>
          <p:cNvPr id="63" name="Group 62"/>
          <p:cNvGrpSpPr/>
          <p:nvPr/>
        </p:nvGrpSpPr>
        <p:grpSpPr>
          <a:xfrm>
            <a:off x="76200" y="438150"/>
            <a:ext cx="9036627" cy="4705351"/>
            <a:chOff x="-76905" y="1154326"/>
            <a:chExt cx="9344370" cy="3989175"/>
          </a:xfrm>
        </p:grpSpPr>
        <p:grpSp>
          <p:nvGrpSpPr>
            <p:cNvPr id="64" name="Group 102">
              <a:extLst>
                <a:ext uri="{FF2B5EF4-FFF2-40B4-BE49-F238E27FC236}">
                  <a16:creationId xmlns:a16="http://schemas.microsoft.com/office/drawing/2014/main" id="{83456EF4-7336-4056-B580-6F2F127F2E86}"/>
                </a:ext>
              </a:extLst>
            </p:cNvPr>
            <p:cNvGrpSpPr/>
            <p:nvPr/>
          </p:nvGrpSpPr>
          <p:grpSpPr>
            <a:xfrm>
              <a:off x="-76905" y="1276350"/>
              <a:ext cx="9344370" cy="3220014"/>
              <a:chOff x="-102538" y="997743"/>
              <a:chExt cx="12459153" cy="4862513"/>
            </a:xfrm>
          </p:grpSpPr>
          <p:sp>
            <p:nvSpPr>
              <p:cNvPr id="76" name="Oval 19">
                <a:extLst>
                  <a:ext uri="{FF2B5EF4-FFF2-40B4-BE49-F238E27FC236}">
                    <a16:creationId xmlns:a16="http://schemas.microsoft.com/office/drawing/2014/main" id="{BA2914FD-569D-4B9F-A2B1-4A170012E4B5}"/>
                  </a:ext>
                </a:extLst>
              </p:cNvPr>
              <p:cNvSpPr>
                <a:spLocks noChangeArrowheads="1"/>
              </p:cNvSpPr>
              <p:nvPr/>
            </p:nvSpPr>
            <p:spPr bwMode="auto">
              <a:xfrm>
                <a:off x="4657725" y="1993106"/>
                <a:ext cx="2876550" cy="2873375"/>
              </a:xfrm>
              <a:prstGeom prst="ellipse">
                <a:avLst/>
              </a:prstGeom>
              <a:gradFill flip="none" rotWithShape="1">
                <a:gsLst>
                  <a:gs pos="17000">
                    <a:srgbClr val="DFE8E8"/>
                  </a:gs>
                  <a:gs pos="61000">
                    <a:srgbClr val="A3BEBD"/>
                  </a:gs>
                </a:gsLst>
                <a:path path="circle">
                  <a:fillToRect l="100000" b="100000"/>
                </a:path>
                <a:tileRect t="-100000" r="-100000"/>
              </a:gra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endParaRPr>
              </a:p>
            </p:txBody>
          </p:sp>
          <p:sp>
            <p:nvSpPr>
              <p:cNvPr id="77" name="Freeform 25">
                <a:extLst>
                  <a:ext uri="{FF2B5EF4-FFF2-40B4-BE49-F238E27FC236}">
                    <a16:creationId xmlns:a16="http://schemas.microsoft.com/office/drawing/2014/main" id="{287C8BCA-E5D9-4C3B-94EE-45751964729D}"/>
                  </a:ext>
                </a:extLst>
              </p:cNvPr>
              <p:cNvSpPr>
                <a:spLocks/>
              </p:cNvSpPr>
              <p:nvPr/>
            </p:nvSpPr>
            <p:spPr bwMode="auto">
              <a:xfrm>
                <a:off x="5613400" y="3953668"/>
                <a:ext cx="1863725" cy="1906588"/>
              </a:xfrm>
              <a:custGeom>
                <a:avLst/>
                <a:gdLst>
                  <a:gd name="T0" fmla="*/ 655 w 1151"/>
                  <a:gd name="T1" fmla="*/ 392 h 1179"/>
                  <a:gd name="T2" fmla="*/ 649 w 1151"/>
                  <a:gd name="T3" fmla="*/ 313 h 1179"/>
                  <a:gd name="T4" fmla="*/ 720 w 1151"/>
                  <a:gd name="T5" fmla="*/ 98 h 1179"/>
                  <a:gd name="T6" fmla="*/ 1077 w 1151"/>
                  <a:gd name="T7" fmla="*/ 98 h 1179"/>
                  <a:gd name="T8" fmla="*/ 1151 w 1151"/>
                  <a:gd name="T9" fmla="*/ 269 h 1179"/>
                  <a:gd name="T10" fmla="*/ 1149 w 1151"/>
                  <a:gd name="T11" fmla="*/ 309 h 1179"/>
                  <a:gd name="T12" fmla="*/ 965 w 1151"/>
                  <a:gd name="T13" fmla="*/ 707 h 1179"/>
                  <a:gd name="T14" fmla="*/ 0 w 1151"/>
                  <a:gd name="T15" fmla="*/ 919 h 1179"/>
                  <a:gd name="T16" fmla="*/ 655 w 1151"/>
                  <a:gd name="T17" fmla="*/ 39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1" h="1179">
                    <a:moveTo>
                      <a:pt x="655" y="392"/>
                    </a:moveTo>
                    <a:cubicBezTo>
                      <a:pt x="656" y="367"/>
                      <a:pt x="649" y="315"/>
                      <a:pt x="649" y="313"/>
                    </a:cubicBezTo>
                    <a:cubicBezTo>
                      <a:pt x="638" y="237"/>
                      <a:pt x="662" y="157"/>
                      <a:pt x="720" y="98"/>
                    </a:cubicBezTo>
                    <a:cubicBezTo>
                      <a:pt x="819" y="0"/>
                      <a:pt x="979" y="0"/>
                      <a:pt x="1077" y="98"/>
                    </a:cubicBezTo>
                    <a:cubicBezTo>
                      <a:pt x="1125" y="146"/>
                      <a:pt x="1149" y="207"/>
                      <a:pt x="1151" y="269"/>
                    </a:cubicBezTo>
                    <a:cubicBezTo>
                      <a:pt x="1151" y="283"/>
                      <a:pt x="1150" y="296"/>
                      <a:pt x="1149" y="309"/>
                    </a:cubicBezTo>
                    <a:cubicBezTo>
                      <a:pt x="1137" y="459"/>
                      <a:pt x="1066" y="593"/>
                      <a:pt x="965" y="707"/>
                    </a:cubicBezTo>
                    <a:cubicBezTo>
                      <a:pt x="545" y="1179"/>
                      <a:pt x="0" y="919"/>
                      <a:pt x="0" y="919"/>
                    </a:cubicBezTo>
                    <a:cubicBezTo>
                      <a:pt x="0" y="919"/>
                      <a:pt x="643" y="943"/>
                      <a:pt x="655" y="392"/>
                    </a:cubicBezTo>
                    <a:close/>
                  </a:path>
                </a:pathLst>
              </a:custGeom>
              <a:gradFill flip="none" rotWithShape="1">
                <a:gsLst>
                  <a:gs pos="0">
                    <a:schemeClr val="bg1"/>
                  </a:gs>
                  <a:gs pos="58000">
                    <a:srgbClr val="3FBAEA"/>
                  </a:gs>
                </a:gsLst>
                <a:lin ang="16800000" scaled="0"/>
                <a:tileRect/>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78" name="Line 20">
                <a:extLst>
                  <a:ext uri="{FF2B5EF4-FFF2-40B4-BE49-F238E27FC236}">
                    <a16:creationId xmlns:a16="http://schemas.microsoft.com/office/drawing/2014/main" id="{F71ED4C9-CF69-455D-8147-86151F47781D}"/>
                  </a:ext>
                </a:extLst>
              </p:cNvPr>
              <p:cNvSpPr>
                <a:spLocks noChangeShapeType="1"/>
              </p:cNvSpPr>
              <p:nvPr/>
            </p:nvSpPr>
            <p:spPr bwMode="auto">
              <a:xfrm>
                <a:off x="6096000" y="337105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endParaRPr>
              </a:p>
            </p:txBody>
          </p:sp>
          <p:sp>
            <p:nvSpPr>
              <p:cNvPr id="79" name="Line 21">
                <a:extLst>
                  <a:ext uri="{FF2B5EF4-FFF2-40B4-BE49-F238E27FC236}">
                    <a16:creationId xmlns:a16="http://schemas.microsoft.com/office/drawing/2014/main" id="{FE11B499-210C-47BA-B0A2-4AD3588D66D6}"/>
                  </a:ext>
                </a:extLst>
              </p:cNvPr>
              <p:cNvSpPr>
                <a:spLocks noChangeShapeType="1"/>
              </p:cNvSpPr>
              <p:nvPr/>
            </p:nvSpPr>
            <p:spPr bwMode="auto">
              <a:xfrm>
                <a:off x="6096000" y="3371056"/>
                <a:ext cx="0"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endParaRPr>
              </a:p>
            </p:txBody>
          </p:sp>
          <p:sp>
            <p:nvSpPr>
              <p:cNvPr id="80" name="Freeform 22">
                <a:extLst>
                  <a:ext uri="{FF2B5EF4-FFF2-40B4-BE49-F238E27FC236}">
                    <a16:creationId xmlns:a16="http://schemas.microsoft.com/office/drawing/2014/main" id="{F2B9BBB4-749F-4498-999F-4CB402BFA75A}"/>
                  </a:ext>
                </a:extLst>
              </p:cNvPr>
              <p:cNvSpPr>
                <a:spLocks/>
              </p:cNvSpPr>
              <p:nvPr/>
            </p:nvSpPr>
            <p:spPr bwMode="auto">
              <a:xfrm>
                <a:off x="5688013" y="1429543"/>
                <a:ext cx="2171700" cy="1035050"/>
              </a:xfrm>
              <a:custGeom>
                <a:avLst/>
                <a:gdLst>
                  <a:gd name="T0" fmla="*/ 506 w 1341"/>
                  <a:gd name="T1" fmla="*/ 478 h 640"/>
                  <a:gd name="T2" fmla="*/ 454 w 1341"/>
                  <a:gd name="T3" fmla="*/ 538 h 640"/>
                  <a:gd name="T4" fmla="*/ 252 w 1341"/>
                  <a:gd name="T5" fmla="*/ 640 h 640"/>
                  <a:gd name="T6" fmla="*/ 0 w 1341"/>
                  <a:gd name="T7" fmla="*/ 387 h 640"/>
                  <a:gd name="T8" fmla="*/ 68 w 1341"/>
                  <a:gd name="T9" fmla="*/ 214 h 640"/>
                  <a:gd name="T10" fmla="*/ 98 w 1341"/>
                  <a:gd name="T11" fmla="*/ 188 h 640"/>
                  <a:gd name="T12" fmla="*/ 510 w 1341"/>
                  <a:gd name="T13" fmla="*/ 36 h 640"/>
                  <a:gd name="T14" fmla="*/ 1341 w 1341"/>
                  <a:gd name="T15" fmla="*/ 569 h 640"/>
                  <a:gd name="T16" fmla="*/ 506 w 1341"/>
                  <a:gd name="T17" fmla="*/ 478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1" h="640">
                    <a:moveTo>
                      <a:pt x="506" y="478"/>
                    </a:moveTo>
                    <a:cubicBezTo>
                      <a:pt x="488" y="495"/>
                      <a:pt x="455" y="537"/>
                      <a:pt x="454" y="538"/>
                    </a:cubicBezTo>
                    <a:cubicBezTo>
                      <a:pt x="408" y="600"/>
                      <a:pt x="335" y="640"/>
                      <a:pt x="252" y="640"/>
                    </a:cubicBezTo>
                    <a:cubicBezTo>
                      <a:pt x="113" y="640"/>
                      <a:pt x="0" y="527"/>
                      <a:pt x="0" y="387"/>
                    </a:cubicBezTo>
                    <a:cubicBezTo>
                      <a:pt x="0" y="320"/>
                      <a:pt x="26" y="260"/>
                      <a:pt x="68" y="214"/>
                    </a:cubicBezTo>
                    <a:cubicBezTo>
                      <a:pt x="78" y="205"/>
                      <a:pt x="88" y="196"/>
                      <a:pt x="98" y="188"/>
                    </a:cubicBezTo>
                    <a:cubicBezTo>
                      <a:pt x="213" y="90"/>
                      <a:pt x="357" y="45"/>
                      <a:pt x="510" y="36"/>
                    </a:cubicBezTo>
                    <a:cubicBezTo>
                      <a:pt x="1140" y="0"/>
                      <a:pt x="1341" y="569"/>
                      <a:pt x="1341" y="569"/>
                    </a:cubicBezTo>
                    <a:cubicBezTo>
                      <a:pt x="1341" y="569"/>
                      <a:pt x="904" y="97"/>
                      <a:pt x="506" y="478"/>
                    </a:cubicBezTo>
                    <a:close/>
                  </a:path>
                </a:pathLst>
              </a:custGeom>
              <a:gradFill>
                <a:gsLst>
                  <a:gs pos="14000">
                    <a:schemeClr val="bg1"/>
                  </a:gs>
                  <a:gs pos="89000">
                    <a:srgbClr val="79E3D5"/>
                  </a:gs>
                </a:gsLst>
                <a:lin ang="102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81" name="Freeform 23">
                <a:extLst>
                  <a:ext uri="{FF2B5EF4-FFF2-40B4-BE49-F238E27FC236}">
                    <a16:creationId xmlns:a16="http://schemas.microsoft.com/office/drawing/2014/main" id="{D1CE1D2C-5769-403C-B0BF-89C875AFBAA3}"/>
                  </a:ext>
                </a:extLst>
              </p:cNvPr>
              <p:cNvSpPr>
                <a:spLocks/>
              </p:cNvSpPr>
              <p:nvPr/>
            </p:nvSpPr>
            <p:spPr bwMode="auto">
              <a:xfrm>
                <a:off x="6621463" y="2050256"/>
                <a:ext cx="1909763" cy="1862138"/>
              </a:xfrm>
              <a:custGeom>
                <a:avLst/>
                <a:gdLst>
                  <a:gd name="T0" fmla="*/ 392 w 1179"/>
                  <a:gd name="T1" fmla="*/ 496 h 1151"/>
                  <a:gd name="T2" fmla="*/ 313 w 1179"/>
                  <a:gd name="T3" fmla="*/ 502 h 1151"/>
                  <a:gd name="T4" fmla="*/ 98 w 1179"/>
                  <a:gd name="T5" fmla="*/ 431 h 1151"/>
                  <a:gd name="T6" fmla="*/ 98 w 1179"/>
                  <a:gd name="T7" fmla="*/ 74 h 1151"/>
                  <a:gd name="T8" fmla="*/ 269 w 1179"/>
                  <a:gd name="T9" fmla="*/ 0 h 1151"/>
                  <a:gd name="T10" fmla="*/ 309 w 1179"/>
                  <a:gd name="T11" fmla="*/ 2 h 1151"/>
                  <a:gd name="T12" fmla="*/ 707 w 1179"/>
                  <a:gd name="T13" fmla="*/ 186 h 1151"/>
                  <a:gd name="T14" fmla="*/ 919 w 1179"/>
                  <a:gd name="T15" fmla="*/ 1151 h 1151"/>
                  <a:gd name="T16" fmla="*/ 392 w 1179"/>
                  <a:gd name="T17" fmla="*/ 49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51">
                    <a:moveTo>
                      <a:pt x="392" y="496"/>
                    </a:moveTo>
                    <a:cubicBezTo>
                      <a:pt x="367" y="495"/>
                      <a:pt x="315" y="502"/>
                      <a:pt x="313" y="502"/>
                    </a:cubicBezTo>
                    <a:cubicBezTo>
                      <a:pt x="237" y="513"/>
                      <a:pt x="157" y="489"/>
                      <a:pt x="98" y="431"/>
                    </a:cubicBezTo>
                    <a:cubicBezTo>
                      <a:pt x="0" y="332"/>
                      <a:pt x="0" y="172"/>
                      <a:pt x="98" y="74"/>
                    </a:cubicBezTo>
                    <a:cubicBezTo>
                      <a:pt x="146" y="26"/>
                      <a:pt x="207" y="2"/>
                      <a:pt x="269" y="0"/>
                    </a:cubicBezTo>
                    <a:cubicBezTo>
                      <a:pt x="283" y="0"/>
                      <a:pt x="296" y="1"/>
                      <a:pt x="309" y="2"/>
                    </a:cubicBezTo>
                    <a:cubicBezTo>
                      <a:pt x="459" y="14"/>
                      <a:pt x="593" y="85"/>
                      <a:pt x="707" y="186"/>
                    </a:cubicBezTo>
                    <a:cubicBezTo>
                      <a:pt x="1179" y="606"/>
                      <a:pt x="919" y="1151"/>
                      <a:pt x="919" y="1151"/>
                    </a:cubicBezTo>
                    <a:cubicBezTo>
                      <a:pt x="919" y="1151"/>
                      <a:pt x="943" y="508"/>
                      <a:pt x="392" y="496"/>
                    </a:cubicBezTo>
                    <a:close/>
                  </a:path>
                </a:pathLst>
              </a:custGeom>
              <a:gradFill>
                <a:gsLst>
                  <a:gs pos="10000">
                    <a:schemeClr val="bg1"/>
                  </a:gs>
                  <a:gs pos="75000">
                    <a:srgbClr val="59D2D8"/>
                  </a:gs>
                </a:gsLst>
                <a:lin ang="126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endParaRPr>
              </a:p>
            </p:txBody>
          </p:sp>
          <p:sp>
            <p:nvSpPr>
              <p:cNvPr id="82" name="Freeform 24">
                <a:extLst>
                  <a:ext uri="{FF2B5EF4-FFF2-40B4-BE49-F238E27FC236}">
                    <a16:creationId xmlns:a16="http://schemas.microsoft.com/office/drawing/2014/main" id="{9E4BD808-8A2E-4D82-8BA1-B29B4FC25FEE}"/>
                  </a:ext>
                </a:extLst>
              </p:cNvPr>
              <p:cNvSpPr>
                <a:spLocks/>
              </p:cNvSpPr>
              <p:nvPr/>
            </p:nvSpPr>
            <p:spPr bwMode="auto">
              <a:xfrm>
                <a:off x="7062788" y="3021806"/>
                <a:ext cx="1036638" cy="2170113"/>
              </a:xfrm>
              <a:custGeom>
                <a:avLst/>
                <a:gdLst>
                  <a:gd name="T0" fmla="*/ 162 w 640"/>
                  <a:gd name="T1" fmla="*/ 506 h 1341"/>
                  <a:gd name="T2" fmla="*/ 102 w 640"/>
                  <a:gd name="T3" fmla="*/ 454 h 1341"/>
                  <a:gd name="T4" fmla="*/ 0 w 640"/>
                  <a:gd name="T5" fmla="*/ 252 h 1341"/>
                  <a:gd name="T6" fmla="*/ 253 w 640"/>
                  <a:gd name="T7" fmla="*/ 0 h 1341"/>
                  <a:gd name="T8" fmla="*/ 426 w 640"/>
                  <a:gd name="T9" fmla="*/ 68 h 1341"/>
                  <a:gd name="T10" fmla="*/ 452 w 640"/>
                  <a:gd name="T11" fmla="*/ 98 h 1341"/>
                  <a:gd name="T12" fmla="*/ 604 w 640"/>
                  <a:gd name="T13" fmla="*/ 510 h 1341"/>
                  <a:gd name="T14" fmla="*/ 71 w 640"/>
                  <a:gd name="T15" fmla="*/ 1341 h 1341"/>
                  <a:gd name="T16" fmla="*/ 162 w 640"/>
                  <a:gd name="T17" fmla="*/ 506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1341">
                    <a:moveTo>
                      <a:pt x="162" y="506"/>
                    </a:moveTo>
                    <a:cubicBezTo>
                      <a:pt x="145" y="488"/>
                      <a:pt x="103" y="455"/>
                      <a:pt x="102" y="454"/>
                    </a:cubicBezTo>
                    <a:cubicBezTo>
                      <a:pt x="40" y="408"/>
                      <a:pt x="0" y="335"/>
                      <a:pt x="0" y="252"/>
                    </a:cubicBezTo>
                    <a:cubicBezTo>
                      <a:pt x="0" y="113"/>
                      <a:pt x="113" y="0"/>
                      <a:pt x="253" y="0"/>
                    </a:cubicBezTo>
                    <a:cubicBezTo>
                      <a:pt x="320" y="0"/>
                      <a:pt x="380" y="26"/>
                      <a:pt x="426" y="68"/>
                    </a:cubicBezTo>
                    <a:cubicBezTo>
                      <a:pt x="435" y="78"/>
                      <a:pt x="444" y="88"/>
                      <a:pt x="452" y="98"/>
                    </a:cubicBezTo>
                    <a:cubicBezTo>
                      <a:pt x="550" y="213"/>
                      <a:pt x="595" y="357"/>
                      <a:pt x="604" y="510"/>
                    </a:cubicBezTo>
                    <a:cubicBezTo>
                      <a:pt x="640" y="1140"/>
                      <a:pt x="71" y="1341"/>
                      <a:pt x="71" y="1341"/>
                    </a:cubicBezTo>
                    <a:cubicBezTo>
                      <a:pt x="71" y="1341"/>
                      <a:pt x="543" y="904"/>
                      <a:pt x="162" y="506"/>
                    </a:cubicBezTo>
                    <a:close/>
                  </a:path>
                </a:pathLst>
              </a:custGeom>
              <a:gradFill flip="none" rotWithShape="1">
                <a:gsLst>
                  <a:gs pos="9000">
                    <a:schemeClr val="bg1"/>
                  </a:gs>
                  <a:gs pos="61000">
                    <a:srgbClr val="4BC5E2"/>
                  </a:gs>
                </a:gsLst>
                <a:lin ang="15000000" scaled="0"/>
                <a:tileRect/>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83" name="Freeform 26">
                <a:extLst>
                  <a:ext uri="{FF2B5EF4-FFF2-40B4-BE49-F238E27FC236}">
                    <a16:creationId xmlns:a16="http://schemas.microsoft.com/office/drawing/2014/main" id="{67297A8C-F00E-4D0E-9E33-4844B5906D49}"/>
                  </a:ext>
                </a:extLst>
              </p:cNvPr>
              <p:cNvSpPr>
                <a:spLocks/>
              </p:cNvSpPr>
              <p:nvPr/>
            </p:nvSpPr>
            <p:spPr bwMode="auto">
              <a:xfrm>
                <a:off x="4332288" y="4394993"/>
                <a:ext cx="2171700" cy="1035050"/>
              </a:xfrm>
              <a:custGeom>
                <a:avLst/>
                <a:gdLst>
                  <a:gd name="T0" fmla="*/ 835 w 1341"/>
                  <a:gd name="T1" fmla="*/ 162 h 640"/>
                  <a:gd name="T2" fmla="*/ 887 w 1341"/>
                  <a:gd name="T3" fmla="*/ 102 h 640"/>
                  <a:gd name="T4" fmla="*/ 1089 w 1341"/>
                  <a:gd name="T5" fmla="*/ 0 h 640"/>
                  <a:gd name="T6" fmla="*/ 1341 w 1341"/>
                  <a:gd name="T7" fmla="*/ 253 h 640"/>
                  <a:gd name="T8" fmla="*/ 1273 w 1341"/>
                  <a:gd name="T9" fmla="*/ 426 h 640"/>
                  <a:gd name="T10" fmla="*/ 1243 w 1341"/>
                  <a:gd name="T11" fmla="*/ 452 h 640"/>
                  <a:gd name="T12" fmla="*/ 831 w 1341"/>
                  <a:gd name="T13" fmla="*/ 604 h 640"/>
                  <a:gd name="T14" fmla="*/ 0 w 1341"/>
                  <a:gd name="T15" fmla="*/ 71 h 640"/>
                  <a:gd name="T16" fmla="*/ 835 w 1341"/>
                  <a:gd name="T17" fmla="*/ 162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1" h="640">
                    <a:moveTo>
                      <a:pt x="835" y="162"/>
                    </a:moveTo>
                    <a:cubicBezTo>
                      <a:pt x="853" y="145"/>
                      <a:pt x="886" y="103"/>
                      <a:pt x="887" y="102"/>
                    </a:cubicBezTo>
                    <a:cubicBezTo>
                      <a:pt x="933" y="40"/>
                      <a:pt x="1006" y="0"/>
                      <a:pt x="1089" y="0"/>
                    </a:cubicBezTo>
                    <a:cubicBezTo>
                      <a:pt x="1228" y="0"/>
                      <a:pt x="1341" y="113"/>
                      <a:pt x="1341" y="253"/>
                    </a:cubicBezTo>
                    <a:cubicBezTo>
                      <a:pt x="1341" y="320"/>
                      <a:pt x="1315" y="380"/>
                      <a:pt x="1273" y="426"/>
                    </a:cubicBezTo>
                    <a:cubicBezTo>
                      <a:pt x="1263" y="435"/>
                      <a:pt x="1253" y="444"/>
                      <a:pt x="1243" y="452"/>
                    </a:cubicBezTo>
                    <a:cubicBezTo>
                      <a:pt x="1128" y="550"/>
                      <a:pt x="984" y="595"/>
                      <a:pt x="831" y="604"/>
                    </a:cubicBezTo>
                    <a:cubicBezTo>
                      <a:pt x="201" y="640"/>
                      <a:pt x="0" y="71"/>
                      <a:pt x="0" y="71"/>
                    </a:cubicBezTo>
                    <a:cubicBezTo>
                      <a:pt x="0" y="71"/>
                      <a:pt x="437" y="543"/>
                      <a:pt x="835" y="162"/>
                    </a:cubicBezTo>
                    <a:close/>
                  </a:path>
                </a:pathLst>
              </a:custGeom>
              <a:gradFill>
                <a:gsLst>
                  <a:gs pos="76000">
                    <a:srgbClr val="3BB6ED"/>
                  </a:gs>
                  <a:gs pos="15000">
                    <a:schemeClr val="bg1"/>
                  </a:gs>
                </a:gsLst>
                <a:lin ang="0" scaled="0"/>
              </a:gra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endParaRPr>
              </a:p>
            </p:txBody>
          </p:sp>
          <p:sp>
            <p:nvSpPr>
              <p:cNvPr id="84" name="Freeform 27">
                <a:extLst>
                  <a:ext uri="{FF2B5EF4-FFF2-40B4-BE49-F238E27FC236}">
                    <a16:creationId xmlns:a16="http://schemas.microsoft.com/office/drawing/2014/main" id="{5179591A-96CB-4695-99D7-C8D1D3C7CD33}"/>
                  </a:ext>
                </a:extLst>
              </p:cNvPr>
              <p:cNvSpPr>
                <a:spLocks/>
              </p:cNvSpPr>
              <p:nvPr/>
            </p:nvSpPr>
            <p:spPr bwMode="auto">
              <a:xfrm>
                <a:off x="3660775" y="2947193"/>
                <a:ext cx="1909763" cy="1862138"/>
              </a:xfrm>
              <a:custGeom>
                <a:avLst/>
                <a:gdLst>
                  <a:gd name="T0" fmla="*/ 787 w 1179"/>
                  <a:gd name="T1" fmla="*/ 655 h 1151"/>
                  <a:gd name="T2" fmla="*/ 866 w 1179"/>
                  <a:gd name="T3" fmla="*/ 649 h 1151"/>
                  <a:gd name="T4" fmla="*/ 1081 w 1179"/>
                  <a:gd name="T5" fmla="*/ 720 h 1151"/>
                  <a:gd name="T6" fmla="*/ 1081 w 1179"/>
                  <a:gd name="T7" fmla="*/ 1077 h 1151"/>
                  <a:gd name="T8" fmla="*/ 910 w 1179"/>
                  <a:gd name="T9" fmla="*/ 1151 h 1151"/>
                  <a:gd name="T10" fmla="*/ 870 w 1179"/>
                  <a:gd name="T11" fmla="*/ 1149 h 1151"/>
                  <a:gd name="T12" fmla="*/ 472 w 1179"/>
                  <a:gd name="T13" fmla="*/ 965 h 1151"/>
                  <a:gd name="T14" fmla="*/ 260 w 1179"/>
                  <a:gd name="T15" fmla="*/ 0 h 1151"/>
                  <a:gd name="T16" fmla="*/ 787 w 1179"/>
                  <a:gd name="T17" fmla="*/ 655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51">
                    <a:moveTo>
                      <a:pt x="787" y="655"/>
                    </a:moveTo>
                    <a:cubicBezTo>
                      <a:pt x="812" y="656"/>
                      <a:pt x="864" y="649"/>
                      <a:pt x="866" y="649"/>
                    </a:cubicBezTo>
                    <a:cubicBezTo>
                      <a:pt x="942" y="638"/>
                      <a:pt x="1022" y="662"/>
                      <a:pt x="1081" y="720"/>
                    </a:cubicBezTo>
                    <a:cubicBezTo>
                      <a:pt x="1179" y="819"/>
                      <a:pt x="1179" y="979"/>
                      <a:pt x="1081" y="1077"/>
                    </a:cubicBezTo>
                    <a:cubicBezTo>
                      <a:pt x="1033" y="1125"/>
                      <a:pt x="972" y="1149"/>
                      <a:pt x="910" y="1151"/>
                    </a:cubicBezTo>
                    <a:cubicBezTo>
                      <a:pt x="896" y="1151"/>
                      <a:pt x="883" y="1150"/>
                      <a:pt x="870" y="1149"/>
                    </a:cubicBezTo>
                    <a:cubicBezTo>
                      <a:pt x="720" y="1137"/>
                      <a:pt x="586" y="1066"/>
                      <a:pt x="472" y="965"/>
                    </a:cubicBezTo>
                    <a:cubicBezTo>
                      <a:pt x="0" y="545"/>
                      <a:pt x="260" y="0"/>
                      <a:pt x="260" y="0"/>
                    </a:cubicBezTo>
                    <a:cubicBezTo>
                      <a:pt x="260" y="0"/>
                      <a:pt x="236" y="643"/>
                      <a:pt x="787" y="655"/>
                    </a:cubicBezTo>
                    <a:close/>
                  </a:path>
                </a:pathLst>
              </a:custGeom>
              <a:gradFill>
                <a:gsLst>
                  <a:gs pos="16000">
                    <a:schemeClr val="bg1"/>
                  </a:gs>
                  <a:gs pos="89000">
                    <a:srgbClr val="37B2F0"/>
                  </a:gs>
                </a:gsLst>
                <a:lin ang="2400000" scaled="0"/>
              </a:gra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endParaRPr>
              </a:p>
            </p:txBody>
          </p:sp>
          <p:sp>
            <p:nvSpPr>
              <p:cNvPr id="85" name="Freeform 28">
                <a:extLst>
                  <a:ext uri="{FF2B5EF4-FFF2-40B4-BE49-F238E27FC236}">
                    <a16:creationId xmlns:a16="http://schemas.microsoft.com/office/drawing/2014/main" id="{FB1C8796-EBB3-4E20-B7E1-7395F46342D7}"/>
                  </a:ext>
                </a:extLst>
              </p:cNvPr>
              <p:cNvSpPr>
                <a:spLocks/>
              </p:cNvSpPr>
              <p:nvPr/>
            </p:nvSpPr>
            <p:spPr bwMode="auto">
              <a:xfrm>
                <a:off x="4065870" y="1667668"/>
                <a:ext cx="1036638" cy="2170113"/>
              </a:xfrm>
              <a:custGeom>
                <a:avLst/>
                <a:gdLst>
                  <a:gd name="T0" fmla="*/ 478 w 640"/>
                  <a:gd name="T1" fmla="*/ 835 h 1341"/>
                  <a:gd name="T2" fmla="*/ 538 w 640"/>
                  <a:gd name="T3" fmla="*/ 887 h 1341"/>
                  <a:gd name="T4" fmla="*/ 640 w 640"/>
                  <a:gd name="T5" fmla="*/ 1089 h 1341"/>
                  <a:gd name="T6" fmla="*/ 387 w 640"/>
                  <a:gd name="T7" fmla="*/ 1341 h 1341"/>
                  <a:gd name="T8" fmla="*/ 214 w 640"/>
                  <a:gd name="T9" fmla="*/ 1273 h 1341"/>
                  <a:gd name="T10" fmla="*/ 188 w 640"/>
                  <a:gd name="T11" fmla="*/ 1243 h 1341"/>
                  <a:gd name="T12" fmla="*/ 36 w 640"/>
                  <a:gd name="T13" fmla="*/ 831 h 1341"/>
                  <a:gd name="T14" fmla="*/ 569 w 640"/>
                  <a:gd name="T15" fmla="*/ 0 h 1341"/>
                  <a:gd name="T16" fmla="*/ 478 w 640"/>
                  <a:gd name="T17" fmla="*/ 835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1341">
                    <a:moveTo>
                      <a:pt x="478" y="835"/>
                    </a:moveTo>
                    <a:cubicBezTo>
                      <a:pt x="495" y="853"/>
                      <a:pt x="537" y="886"/>
                      <a:pt x="538" y="887"/>
                    </a:cubicBezTo>
                    <a:cubicBezTo>
                      <a:pt x="600" y="933"/>
                      <a:pt x="640" y="1006"/>
                      <a:pt x="640" y="1089"/>
                    </a:cubicBezTo>
                    <a:cubicBezTo>
                      <a:pt x="640" y="1228"/>
                      <a:pt x="527" y="1341"/>
                      <a:pt x="387" y="1341"/>
                    </a:cubicBezTo>
                    <a:cubicBezTo>
                      <a:pt x="320" y="1341"/>
                      <a:pt x="260" y="1315"/>
                      <a:pt x="214" y="1273"/>
                    </a:cubicBezTo>
                    <a:cubicBezTo>
                      <a:pt x="205" y="1263"/>
                      <a:pt x="196" y="1253"/>
                      <a:pt x="188" y="1243"/>
                    </a:cubicBezTo>
                    <a:cubicBezTo>
                      <a:pt x="90" y="1128"/>
                      <a:pt x="45" y="984"/>
                      <a:pt x="36" y="831"/>
                    </a:cubicBezTo>
                    <a:cubicBezTo>
                      <a:pt x="0" y="201"/>
                      <a:pt x="569" y="0"/>
                      <a:pt x="569" y="0"/>
                    </a:cubicBezTo>
                    <a:cubicBezTo>
                      <a:pt x="569" y="0"/>
                      <a:pt x="97" y="437"/>
                      <a:pt x="478" y="835"/>
                    </a:cubicBezTo>
                    <a:close/>
                  </a:path>
                </a:pathLst>
              </a:custGeom>
              <a:gradFill>
                <a:gsLst>
                  <a:gs pos="9000">
                    <a:schemeClr val="bg1"/>
                  </a:gs>
                  <a:gs pos="100000">
                    <a:srgbClr val="2FAAF5"/>
                  </a:gs>
                </a:gsLst>
                <a:lin ang="5400000" scaled="0"/>
              </a:gra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86" name="Freeform 29">
                <a:extLst>
                  <a:ext uri="{FF2B5EF4-FFF2-40B4-BE49-F238E27FC236}">
                    <a16:creationId xmlns:a16="http://schemas.microsoft.com/office/drawing/2014/main" id="{7AE8C31A-5B22-40DD-901A-2600BB51E2CA}"/>
                  </a:ext>
                </a:extLst>
              </p:cNvPr>
              <p:cNvSpPr>
                <a:spLocks/>
              </p:cNvSpPr>
              <p:nvPr/>
            </p:nvSpPr>
            <p:spPr bwMode="auto">
              <a:xfrm>
                <a:off x="4714875" y="997743"/>
                <a:ext cx="1863725" cy="1908175"/>
              </a:xfrm>
              <a:custGeom>
                <a:avLst/>
                <a:gdLst>
                  <a:gd name="T0" fmla="*/ 496 w 1151"/>
                  <a:gd name="T1" fmla="*/ 787 h 1179"/>
                  <a:gd name="T2" fmla="*/ 502 w 1151"/>
                  <a:gd name="T3" fmla="*/ 866 h 1179"/>
                  <a:gd name="T4" fmla="*/ 431 w 1151"/>
                  <a:gd name="T5" fmla="*/ 1081 h 1179"/>
                  <a:gd name="T6" fmla="*/ 74 w 1151"/>
                  <a:gd name="T7" fmla="*/ 1081 h 1179"/>
                  <a:gd name="T8" fmla="*/ 0 w 1151"/>
                  <a:gd name="T9" fmla="*/ 910 h 1179"/>
                  <a:gd name="T10" fmla="*/ 2 w 1151"/>
                  <a:gd name="T11" fmla="*/ 870 h 1179"/>
                  <a:gd name="T12" fmla="*/ 186 w 1151"/>
                  <a:gd name="T13" fmla="*/ 472 h 1179"/>
                  <a:gd name="T14" fmla="*/ 1151 w 1151"/>
                  <a:gd name="T15" fmla="*/ 260 h 1179"/>
                  <a:gd name="T16" fmla="*/ 496 w 1151"/>
                  <a:gd name="T17" fmla="*/ 787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1" h="1179">
                    <a:moveTo>
                      <a:pt x="496" y="787"/>
                    </a:moveTo>
                    <a:cubicBezTo>
                      <a:pt x="495" y="812"/>
                      <a:pt x="502" y="864"/>
                      <a:pt x="502" y="866"/>
                    </a:cubicBezTo>
                    <a:cubicBezTo>
                      <a:pt x="513" y="942"/>
                      <a:pt x="489" y="1022"/>
                      <a:pt x="431" y="1081"/>
                    </a:cubicBezTo>
                    <a:cubicBezTo>
                      <a:pt x="332" y="1179"/>
                      <a:pt x="172" y="1179"/>
                      <a:pt x="74" y="1081"/>
                    </a:cubicBezTo>
                    <a:cubicBezTo>
                      <a:pt x="26" y="1033"/>
                      <a:pt x="2" y="972"/>
                      <a:pt x="0" y="910"/>
                    </a:cubicBezTo>
                    <a:cubicBezTo>
                      <a:pt x="0" y="896"/>
                      <a:pt x="1" y="883"/>
                      <a:pt x="2" y="870"/>
                    </a:cubicBezTo>
                    <a:cubicBezTo>
                      <a:pt x="14" y="720"/>
                      <a:pt x="85" y="586"/>
                      <a:pt x="186" y="472"/>
                    </a:cubicBezTo>
                    <a:cubicBezTo>
                      <a:pt x="606" y="0"/>
                      <a:pt x="1151" y="260"/>
                      <a:pt x="1151" y="260"/>
                    </a:cubicBezTo>
                    <a:cubicBezTo>
                      <a:pt x="1151" y="260"/>
                      <a:pt x="508" y="236"/>
                      <a:pt x="496" y="787"/>
                    </a:cubicBezTo>
                    <a:close/>
                  </a:path>
                </a:pathLst>
              </a:custGeom>
              <a:gradFill>
                <a:gsLst>
                  <a:gs pos="10000">
                    <a:schemeClr val="bg1"/>
                  </a:gs>
                  <a:gs pos="89000">
                    <a:srgbClr val="1C9BFE"/>
                  </a:gs>
                </a:gsLst>
                <a:lin ang="6000000" scaled="0"/>
              </a:gra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endParaRPr>
              </a:p>
            </p:txBody>
          </p:sp>
          <p:sp>
            <p:nvSpPr>
              <p:cNvPr id="87" name="TextBox 86">
                <a:extLst>
                  <a:ext uri="{FF2B5EF4-FFF2-40B4-BE49-F238E27FC236}">
                    <a16:creationId xmlns:a16="http://schemas.microsoft.com/office/drawing/2014/main" id="{2F4A193B-B7EB-4D75-9887-9EB5867EEEA7}"/>
                  </a:ext>
                </a:extLst>
              </p:cNvPr>
              <p:cNvSpPr txBox="1"/>
              <p:nvPr/>
            </p:nvSpPr>
            <p:spPr>
              <a:xfrm>
                <a:off x="5803293" y="1811059"/>
                <a:ext cx="425757" cy="553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8</a:t>
                </a:r>
                <a:endParaRPr kumimoji="0" lang="en-US"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endParaRPr>
              </a:p>
            </p:txBody>
          </p:sp>
          <p:sp>
            <p:nvSpPr>
              <p:cNvPr id="88" name="TextBox 87">
                <a:extLst>
                  <a:ext uri="{FF2B5EF4-FFF2-40B4-BE49-F238E27FC236}">
                    <a16:creationId xmlns:a16="http://schemas.microsoft.com/office/drawing/2014/main" id="{AA50553A-E38D-4FA2-9C06-48421C7BE8C4}"/>
                  </a:ext>
                </a:extLst>
              </p:cNvPr>
              <p:cNvSpPr txBox="1"/>
              <p:nvPr/>
            </p:nvSpPr>
            <p:spPr>
              <a:xfrm>
                <a:off x="6756075" y="2188230"/>
                <a:ext cx="425757" cy="553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7</a:t>
                </a:r>
                <a:endParaRPr kumimoji="0" lang="en-US"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endParaRPr>
              </a:p>
            </p:txBody>
          </p:sp>
          <p:sp>
            <p:nvSpPr>
              <p:cNvPr id="89" name="TextBox 88">
                <a:extLst>
                  <a:ext uri="{FF2B5EF4-FFF2-40B4-BE49-F238E27FC236}">
                    <a16:creationId xmlns:a16="http://schemas.microsoft.com/office/drawing/2014/main" id="{0AE79AAD-904E-4113-8A5E-3E5ECB1058BD}"/>
                  </a:ext>
                </a:extLst>
              </p:cNvPr>
              <p:cNvSpPr txBox="1"/>
              <p:nvPr/>
            </p:nvSpPr>
            <p:spPr>
              <a:xfrm>
                <a:off x="7156735" y="3165802"/>
                <a:ext cx="425757" cy="553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6</a:t>
                </a:r>
                <a:endParaRPr kumimoji="0" lang="en-US"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endParaRPr>
              </a:p>
            </p:txBody>
          </p:sp>
          <p:sp>
            <p:nvSpPr>
              <p:cNvPr id="90" name="TextBox 89">
                <a:extLst>
                  <a:ext uri="{FF2B5EF4-FFF2-40B4-BE49-F238E27FC236}">
                    <a16:creationId xmlns:a16="http://schemas.microsoft.com/office/drawing/2014/main" id="{5EC45CBD-1196-4BDF-B736-3EBD5A8B6FC8}"/>
                  </a:ext>
                </a:extLst>
              </p:cNvPr>
              <p:cNvSpPr txBox="1"/>
              <p:nvPr/>
            </p:nvSpPr>
            <p:spPr>
              <a:xfrm>
                <a:off x="6759252" y="4153692"/>
                <a:ext cx="425757" cy="553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5</a:t>
                </a:r>
                <a:endParaRPr kumimoji="0" lang="en-US"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endParaRPr>
              </a:p>
            </p:txBody>
          </p:sp>
          <p:sp>
            <p:nvSpPr>
              <p:cNvPr id="91" name="TextBox 90">
                <a:extLst>
                  <a:ext uri="{FF2B5EF4-FFF2-40B4-BE49-F238E27FC236}">
                    <a16:creationId xmlns:a16="http://schemas.microsoft.com/office/drawing/2014/main" id="{A5C43A5D-735B-46DE-B911-3D1497763EDC}"/>
                  </a:ext>
                </a:extLst>
              </p:cNvPr>
              <p:cNvSpPr txBox="1"/>
              <p:nvPr/>
            </p:nvSpPr>
            <p:spPr>
              <a:xfrm>
                <a:off x="5803293" y="4578537"/>
                <a:ext cx="425757" cy="553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4</a:t>
                </a:r>
                <a:endParaRPr kumimoji="0" lang="en-US"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endParaRPr>
              </a:p>
            </p:txBody>
          </p:sp>
          <p:sp>
            <p:nvSpPr>
              <p:cNvPr id="92" name="TextBox 91">
                <a:extLst>
                  <a:ext uri="{FF2B5EF4-FFF2-40B4-BE49-F238E27FC236}">
                    <a16:creationId xmlns:a16="http://schemas.microsoft.com/office/drawing/2014/main" id="{602E254B-71F9-49F2-B98B-83F200264921}"/>
                  </a:ext>
                </a:extLst>
              </p:cNvPr>
              <p:cNvSpPr txBox="1"/>
              <p:nvPr/>
            </p:nvSpPr>
            <p:spPr>
              <a:xfrm>
                <a:off x="4873464" y="4153692"/>
                <a:ext cx="425757" cy="553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3</a:t>
                </a:r>
                <a:endParaRPr kumimoji="0" lang="en-US"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endParaRPr>
              </a:p>
            </p:txBody>
          </p:sp>
          <p:sp>
            <p:nvSpPr>
              <p:cNvPr id="93" name="TextBox 92">
                <a:extLst>
                  <a:ext uri="{FF2B5EF4-FFF2-40B4-BE49-F238E27FC236}">
                    <a16:creationId xmlns:a16="http://schemas.microsoft.com/office/drawing/2014/main" id="{CFDF6B72-EB07-4308-B412-36BA7CCD4C1A}"/>
                  </a:ext>
                </a:extLst>
              </p:cNvPr>
              <p:cNvSpPr txBox="1"/>
              <p:nvPr/>
            </p:nvSpPr>
            <p:spPr>
              <a:xfrm>
                <a:off x="4422168" y="3165802"/>
                <a:ext cx="425757" cy="553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2</a:t>
                </a:r>
                <a:endParaRPr kumimoji="0" lang="en-US"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endParaRPr>
              </a:p>
            </p:txBody>
          </p:sp>
          <p:sp>
            <p:nvSpPr>
              <p:cNvPr id="94" name="TextBox 93">
                <a:extLst>
                  <a:ext uri="{FF2B5EF4-FFF2-40B4-BE49-F238E27FC236}">
                    <a16:creationId xmlns:a16="http://schemas.microsoft.com/office/drawing/2014/main" id="{9BBDF9B8-2A60-4F69-877E-B29DC81A9552}"/>
                  </a:ext>
                </a:extLst>
              </p:cNvPr>
              <p:cNvSpPr txBox="1"/>
              <p:nvPr/>
            </p:nvSpPr>
            <p:spPr>
              <a:xfrm>
                <a:off x="4873464" y="2188230"/>
                <a:ext cx="425757" cy="553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1</a:t>
                </a:r>
                <a:endParaRPr kumimoji="0" lang="en-US"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endParaRPr>
              </a:p>
            </p:txBody>
          </p:sp>
          <p:sp>
            <p:nvSpPr>
              <p:cNvPr id="95" name="TextBox 94">
                <a:extLst>
                  <a:ext uri="{FF2B5EF4-FFF2-40B4-BE49-F238E27FC236}">
                    <a16:creationId xmlns:a16="http://schemas.microsoft.com/office/drawing/2014/main" id="{84B662BC-015D-4D73-BDCB-F609D3E2010F}"/>
                  </a:ext>
                </a:extLst>
              </p:cNvPr>
              <p:cNvSpPr txBox="1"/>
              <p:nvPr/>
            </p:nvSpPr>
            <p:spPr>
              <a:xfrm>
                <a:off x="4999905" y="3164798"/>
                <a:ext cx="2287588" cy="69088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a:rPr>
                  <a:t>Garuda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a:rPr>
                  <a:t>Training App</a:t>
                </a:r>
              </a:p>
            </p:txBody>
          </p:sp>
          <p:sp>
            <p:nvSpPr>
              <p:cNvPr id="96" name="Freeform 33">
                <a:extLst>
                  <a:ext uri="{FF2B5EF4-FFF2-40B4-BE49-F238E27FC236}">
                    <a16:creationId xmlns:a16="http://schemas.microsoft.com/office/drawing/2014/main" id="{84C3A3AA-FF82-4097-AA2F-A52DF297E840}"/>
                  </a:ext>
                </a:extLst>
              </p:cNvPr>
              <p:cNvSpPr>
                <a:spLocks noEditPoints="1"/>
              </p:cNvSpPr>
              <p:nvPr/>
            </p:nvSpPr>
            <p:spPr bwMode="auto">
              <a:xfrm>
                <a:off x="5791201" y="2555194"/>
                <a:ext cx="464459" cy="511236"/>
              </a:xfrm>
              <a:custGeom>
                <a:avLst/>
                <a:gdLst>
                  <a:gd name="T0" fmla="*/ 78 w 87"/>
                  <a:gd name="T1" fmla="*/ 34 h 96"/>
                  <a:gd name="T2" fmla="*/ 40 w 87"/>
                  <a:gd name="T3" fmla="*/ 0 h 96"/>
                  <a:gd name="T4" fmla="*/ 0 w 87"/>
                  <a:gd name="T5" fmla="*/ 40 h 96"/>
                  <a:gd name="T6" fmla="*/ 16 w 87"/>
                  <a:gd name="T7" fmla="*/ 72 h 96"/>
                  <a:gd name="T8" fmla="*/ 16 w 87"/>
                  <a:gd name="T9" fmla="*/ 94 h 96"/>
                  <a:gd name="T10" fmla="*/ 18 w 87"/>
                  <a:gd name="T11" fmla="*/ 96 h 96"/>
                  <a:gd name="T12" fmla="*/ 58 w 87"/>
                  <a:gd name="T13" fmla="*/ 96 h 96"/>
                  <a:gd name="T14" fmla="*/ 60 w 87"/>
                  <a:gd name="T15" fmla="*/ 94 h 96"/>
                  <a:gd name="T16" fmla="*/ 60 w 87"/>
                  <a:gd name="T17" fmla="*/ 82 h 96"/>
                  <a:gd name="T18" fmla="*/ 74 w 87"/>
                  <a:gd name="T19" fmla="*/ 78 h 96"/>
                  <a:gd name="T20" fmla="*/ 78 w 87"/>
                  <a:gd name="T21" fmla="*/ 60 h 96"/>
                  <a:gd name="T22" fmla="*/ 82 w 87"/>
                  <a:gd name="T23" fmla="*/ 60 h 96"/>
                  <a:gd name="T24" fmla="*/ 87 w 87"/>
                  <a:gd name="T25" fmla="*/ 54 h 96"/>
                  <a:gd name="T26" fmla="*/ 78 w 87"/>
                  <a:gd name="T27" fmla="*/ 34 h 96"/>
                  <a:gd name="T28" fmla="*/ 58 w 87"/>
                  <a:gd name="T29" fmla="*/ 31 h 96"/>
                  <a:gd name="T30" fmla="*/ 35 w 87"/>
                  <a:gd name="T31" fmla="*/ 66 h 96"/>
                  <a:gd name="T32" fmla="*/ 32 w 87"/>
                  <a:gd name="T33" fmla="*/ 67 h 96"/>
                  <a:gd name="T34" fmla="*/ 31 w 87"/>
                  <a:gd name="T35" fmla="*/ 64 h 96"/>
                  <a:gd name="T36" fmla="*/ 35 w 87"/>
                  <a:gd name="T37" fmla="*/ 44 h 96"/>
                  <a:gd name="T38" fmla="*/ 27 w 87"/>
                  <a:gd name="T39" fmla="*/ 44 h 96"/>
                  <a:gd name="T40" fmla="*/ 25 w 87"/>
                  <a:gd name="T41" fmla="*/ 43 h 96"/>
                  <a:gd name="T42" fmla="*/ 25 w 87"/>
                  <a:gd name="T43" fmla="*/ 41 h 96"/>
                  <a:gd name="T44" fmla="*/ 37 w 87"/>
                  <a:gd name="T45" fmla="*/ 13 h 96"/>
                  <a:gd name="T46" fmla="*/ 38 w 87"/>
                  <a:gd name="T47" fmla="*/ 12 h 96"/>
                  <a:gd name="T48" fmla="*/ 53 w 87"/>
                  <a:gd name="T49" fmla="*/ 12 h 96"/>
                  <a:gd name="T50" fmla="*/ 54 w 87"/>
                  <a:gd name="T51" fmla="*/ 13 h 96"/>
                  <a:gd name="T52" fmla="*/ 54 w 87"/>
                  <a:gd name="T53" fmla="*/ 15 h 96"/>
                  <a:gd name="T54" fmla="*/ 49 w 87"/>
                  <a:gd name="T55" fmla="*/ 28 h 96"/>
                  <a:gd name="T56" fmla="*/ 56 w 87"/>
                  <a:gd name="T57" fmla="*/ 28 h 96"/>
                  <a:gd name="T58" fmla="*/ 58 w 87"/>
                  <a:gd name="T59" fmla="*/ 29 h 96"/>
                  <a:gd name="T60" fmla="*/ 58 w 87"/>
                  <a:gd name="T61" fmla="*/ 3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96">
                    <a:moveTo>
                      <a:pt x="78" y="34"/>
                    </a:moveTo>
                    <a:cubicBezTo>
                      <a:pt x="78" y="13"/>
                      <a:pt x="59" y="0"/>
                      <a:pt x="40" y="0"/>
                    </a:cubicBezTo>
                    <a:cubicBezTo>
                      <a:pt x="18" y="0"/>
                      <a:pt x="0" y="18"/>
                      <a:pt x="0" y="40"/>
                    </a:cubicBezTo>
                    <a:cubicBezTo>
                      <a:pt x="0" y="55"/>
                      <a:pt x="5" y="65"/>
                      <a:pt x="16" y="72"/>
                    </a:cubicBezTo>
                    <a:cubicBezTo>
                      <a:pt x="16" y="94"/>
                      <a:pt x="16" y="94"/>
                      <a:pt x="16" y="94"/>
                    </a:cubicBezTo>
                    <a:cubicBezTo>
                      <a:pt x="16" y="95"/>
                      <a:pt x="17" y="96"/>
                      <a:pt x="18" y="96"/>
                    </a:cubicBezTo>
                    <a:cubicBezTo>
                      <a:pt x="58" y="96"/>
                      <a:pt x="58" y="96"/>
                      <a:pt x="58" y="96"/>
                    </a:cubicBezTo>
                    <a:cubicBezTo>
                      <a:pt x="59" y="96"/>
                      <a:pt x="60" y="95"/>
                      <a:pt x="60" y="94"/>
                    </a:cubicBezTo>
                    <a:cubicBezTo>
                      <a:pt x="60" y="82"/>
                      <a:pt x="60" y="82"/>
                      <a:pt x="60" y="82"/>
                    </a:cubicBezTo>
                    <a:cubicBezTo>
                      <a:pt x="67" y="82"/>
                      <a:pt x="71" y="81"/>
                      <a:pt x="74" y="78"/>
                    </a:cubicBezTo>
                    <a:cubicBezTo>
                      <a:pt x="78" y="75"/>
                      <a:pt x="78" y="65"/>
                      <a:pt x="78" y="60"/>
                    </a:cubicBezTo>
                    <a:cubicBezTo>
                      <a:pt x="79" y="60"/>
                      <a:pt x="81" y="60"/>
                      <a:pt x="82" y="60"/>
                    </a:cubicBezTo>
                    <a:cubicBezTo>
                      <a:pt x="84" y="60"/>
                      <a:pt x="87" y="58"/>
                      <a:pt x="87" y="54"/>
                    </a:cubicBezTo>
                    <a:cubicBezTo>
                      <a:pt x="87" y="47"/>
                      <a:pt x="81" y="41"/>
                      <a:pt x="78" y="34"/>
                    </a:cubicBezTo>
                    <a:close/>
                    <a:moveTo>
                      <a:pt x="58" y="31"/>
                    </a:moveTo>
                    <a:cubicBezTo>
                      <a:pt x="35" y="66"/>
                      <a:pt x="35" y="66"/>
                      <a:pt x="35" y="66"/>
                    </a:cubicBezTo>
                    <a:cubicBezTo>
                      <a:pt x="34" y="67"/>
                      <a:pt x="33" y="67"/>
                      <a:pt x="32" y="67"/>
                    </a:cubicBezTo>
                    <a:cubicBezTo>
                      <a:pt x="32" y="66"/>
                      <a:pt x="31" y="65"/>
                      <a:pt x="31" y="64"/>
                    </a:cubicBezTo>
                    <a:cubicBezTo>
                      <a:pt x="35" y="44"/>
                      <a:pt x="35" y="44"/>
                      <a:pt x="35" y="44"/>
                    </a:cubicBezTo>
                    <a:cubicBezTo>
                      <a:pt x="27" y="44"/>
                      <a:pt x="27" y="44"/>
                      <a:pt x="27" y="44"/>
                    </a:cubicBezTo>
                    <a:cubicBezTo>
                      <a:pt x="26" y="44"/>
                      <a:pt x="26" y="44"/>
                      <a:pt x="25" y="43"/>
                    </a:cubicBezTo>
                    <a:cubicBezTo>
                      <a:pt x="25" y="43"/>
                      <a:pt x="25" y="42"/>
                      <a:pt x="25" y="41"/>
                    </a:cubicBezTo>
                    <a:cubicBezTo>
                      <a:pt x="37" y="13"/>
                      <a:pt x="37" y="13"/>
                      <a:pt x="37" y="13"/>
                    </a:cubicBezTo>
                    <a:cubicBezTo>
                      <a:pt x="37" y="12"/>
                      <a:pt x="38" y="12"/>
                      <a:pt x="38" y="12"/>
                    </a:cubicBezTo>
                    <a:cubicBezTo>
                      <a:pt x="53" y="12"/>
                      <a:pt x="53" y="12"/>
                      <a:pt x="53" y="12"/>
                    </a:cubicBezTo>
                    <a:cubicBezTo>
                      <a:pt x="53" y="12"/>
                      <a:pt x="54" y="12"/>
                      <a:pt x="54" y="13"/>
                    </a:cubicBezTo>
                    <a:cubicBezTo>
                      <a:pt x="55" y="13"/>
                      <a:pt x="55" y="14"/>
                      <a:pt x="54" y="15"/>
                    </a:cubicBezTo>
                    <a:cubicBezTo>
                      <a:pt x="49" y="28"/>
                      <a:pt x="49" y="28"/>
                      <a:pt x="49" y="28"/>
                    </a:cubicBezTo>
                    <a:cubicBezTo>
                      <a:pt x="56" y="28"/>
                      <a:pt x="56" y="28"/>
                      <a:pt x="56" y="28"/>
                    </a:cubicBezTo>
                    <a:cubicBezTo>
                      <a:pt x="57" y="28"/>
                      <a:pt x="58" y="28"/>
                      <a:pt x="58" y="29"/>
                    </a:cubicBezTo>
                    <a:cubicBezTo>
                      <a:pt x="58" y="30"/>
                      <a:pt x="58" y="30"/>
                      <a:pt x="58"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endParaRPr>
              </a:p>
            </p:txBody>
          </p:sp>
          <p:grpSp>
            <p:nvGrpSpPr>
              <p:cNvPr id="97" name="Group 66">
                <a:extLst>
                  <a:ext uri="{FF2B5EF4-FFF2-40B4-BE49-F238E27FC236}">
                    <a16:creationId xmlns:a16="http://schemas.microsoft.com/office/drawing/2014/main" id="{D77F6283-F99E-46C2-8D11-45EE51C69AEF}"/>
                  </a:ext>
                </a:extLst>
              </p:cNvPr>
              <p:cNvGrpSpPr/>
              <p:nvPr/>
            </p:nvGrpSpPr>
            <p:grpSpPr>
              <a:xfrm>
                <a:off x="8592730" y="1008585"/>
                <a:ext cx="3491684" cy="682884"/>
                <a:chOff x="8421135" y="1401493"/>
                <a:chExt cx="3491684" cy="682884"/>
              </a:xfrm>
            </p:grpSpPr>
            <p:sp>
              <p:nvSpPr>
                <p:cNvPr id="114" name="Oval 113">
                  <a:extLst>
                    <a:ext uri="{FF2B5EF4-FFF2-40B4-BE49-F238E27FC236}">
                      <a16:creationId xmlns:a16="http://schemas.microsoft.com/office/drawing/2014/main" id="{E67CBCE5-FB3B-4BA7-97A2-2C5D7E958676}"/>
                    </a:ext>
                  </a:extLst>
                </p:cNvPr>
                <p:cNvSpPr/>
                <p:nvPr/>
              </p:nvSpPr>
              <p:spPr>
                <a:xfrm>
                  <a:off x="8421135" y="1564764"/>
                  <a:ext cx="492592" cy="492592"/>
                </a:xfrm>
                <a:prstGeom prst="ellipse">
                  <a:avLst/>
                </a:prstGeom>
                <a:gradFill>
                  <a:gsLst>
                    <a:gs pos="100000">
                      <a:srgbClr val="79E3D5"/>
                    </a:gs>
                    <a:gs pos="9000">
                      <a:srgbClr val="3DD7C1"/>
                    </a:gs>
                  </a:gsLst>
                  <a:lin ang="10200000" scaled="0"/>
                </a:gradFill>
                <a:ln w="7938" cap="flat">
                  <a:noFill/>
                  <a:prstDash val="solid"/>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5</a:t>
                  </a:r>
                  <a:endParaRPr kumimoji="0" lang="en-US" sz="1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endParaRPr>
                </a:p>
              </p:txBody>
            </p:sp>
            <p:sp>
              <p:nvSpPr>
                <p:cNvPr id="115" name="TextBox 114">
                  <a:extLst>
                    <a:ext uri="{FF2B5EF4-FFF2-40B4-BE49-F238E27FC236}">
                      <a16:creationId xmlns:a16="http://schemas.microsoft.com/office/drawing/2014/main" id="{E828F3C5-4ABF-429E-9043-CE33CCBE9495}"/>
                    </a:ext>
                  </a:extLst>
                </p:cNvPr>
                <p:cNvSpPr txBox="1"/>
                <p:nvPr/>
              </p:nvSpPr>
              <p:spPr>
                <a:xfrm>
                  <a:off x="9043870" y="1401493"/>
                  <a:ext cx="2868949" cy="682884"/>
                </a:xfrm>
                <a:prstGeom prst="rect">
                  <a:avLst/>
                </a:prstGeom>
                <a:noFill/>
              </p:spPr>
              <p:txBody>
                <a:bodyPr wrap="square" lIns="0" tIns="0" rIns="0" bIns="0" rtlCol="0" anchor="ctr">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Enter “training” as password</a:t>
                  </a:r>
                </a:p>
              </p:txBody>
            </p:sp>
          </p:grpSp>
          <p:grpSp>
            <p:nvGrpSpPr>
              <p:cNvPr id="98" name="Group 67">
                <a:extLst>
                  <a:ext uri="{FF2B5EF4-FFF2-40B4-BE49-F238E27FC236}">
                    <a16:creationId xmlns:a16="http://schemas.microsoft.com/office/drawing/2014/main" id="{E7DAA51F-11BF-4A84-B3EC-17B01EAF954D}"/>
                  </a:ext>
                </a:extLst>
              </p:cNvPr>
              <p:cNvGrpSpPr/>
              <p:nvPr/>
            </p:nvGrpSpPr>
            <p:grpSpPr>
              <a:xfrm>
                <a:off x="8592730" y="2241323"/>
                <a:ext cx="3175407" cy="795127"/>
                <a:chOff x="8421135" y="1411622"/>
                <a:chExt cx="3175407" cy="795127"/>
              </a:xfrm>
            </p:grpSpPr>
            <p:sp>
              <p:nvSpPr>
                <p:cNvPr id="112" name="Oval 111">
                  <a:extLst>
                    <a:ext uri="{FF2B5EF4-FFF2-40B4-BE49-F238E27FC236}">
                      <a16:creationId xmlns:a16="http://schemas.microsoft.com/office/drawing/2014/main" id="{9908DF73-4870-42D5-B1D0-DFF8A3F42EBB}"/>
                    </a:ext>
                  </a:extLst>
                </p:cNvPr>
                <p:cNvSpPr/>
                <p:nvPr/>
              </p:nvSpPr>
              <p:spPr>
                <a:xfrm>
                  <a:off x="8421135" y="1564764"/>
                  <a:ext cx="492592" cy="492592"/>
                </a:xfrm>
                <a:prstGeom prst="ellipse">
                  <a:avLst/>
                </a:prstGeom>
                <a:gradFill>
                  <a:gsLst>
                    <a:gs pos="84000">
                      <a:srgbClr val="59D2D8"/>
                    </a:gs>
                    <a:gs pos="29000">
                      <a:srgbClr val="2BB0B7"/>
                    </a:gs>
                  </a:gsLst>
                  <a:lin ang="10200000" scaled="0"/>
                </a:gradFill>
                <a:ln w="7938" cap="flat">
                  <a:noFill/>
                  <a:prstDash val="solid"/>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6</a:t>
                  </a:r>
                  <a:endParaRPr kumimoji="0" lang="en-US" sz="1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endParaRPr>
                </a:p>
              </p:txBody>
            </p:sp>
            <p:sp>
              <p:nvSpPr>
                <p:cNvPr id="113" name="TextBox 112">
                  <a:extLst>
                    <a:ext uri="{FF2B5EF4-FFF2-40B4-BE49-F238E27FC236}">
                      <a16:creationId xmlns:a16="http://schemas.microsoft.com/office/drawing/2014/main" id="{2FB5BA97-3514-431D-B3D5-62C82BDB2152}"/>
                    </a:ext>
                  </a:extLst>
                </p:cNvPr>
                <p:cNvSpPr txBox="1"/>
                <p:nvPr/>
              </p:nvSpPr>
              <p:spPr>
                <a:xfrm>
                  <a:off x="8937714" y="1411622"/>
                  <a:ext cx="2658828" cy="795127"/>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OTP “123456” will be prefilled</a:t>
                  </a:r>
                  <a:endParaRPr kumimoji="0" lang="id-ID"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grpSp>
          <p:grpSp>
            <p:nvGrpSpPr>
              <p:cNvPr id="99" name="Group 71">
                <a:extLst>
                  <a:ext uri="{FF2B5EF4-FFF2-40B4-BE49-F238E27FC236}">
                    <a16:creationId xmlns:a16="http://schemas.microsoft.com/office/drawing/2014/main" id="{4BC83493-DDB6-4605-A3AD-645D5EBCA7D4}"/>
                  </a:ext>
                </a:extLst>
              </p:cNvPr>
              <p:cNvGrpSpPr/>
              <p:nvPr/>
            </p:nvGrpSpPr>
            <p:grpSpPr>
              <a:xfrm>
                <a:off x="8592730" y="3617074"/>
                <a:ext cx="3763885" cy="492592"/>
                <a:chOff x="8421135" y="1564764"/>
                <a:chExt cx="3763885" cy="492592"/>
              </a:xfrm>
            </p:grpSpPr>
            <p:sp>
              <p:nvSpPr>
                <p:cNvPr id="110" name="Oval 109">
                  <a:extLst>
                    <a:ext uri="{FF2B5EF4-FFF2-40B4-BE49-F238E27FC236}">
                      <a16:creationId xmlns:a16="http://schemas.microsoft.com/office/drawing/2014/main" id="{43DDEF26-0C06-473B-9B65-36603316D3F5}"/>
                    </a:ext>
                  </a:extLst>
                </p:cNvPr>
                <p:cNvSpPr/>
                <p:nvPr/>
              </p:nvSpPr>
              <p:spPr>
                <a:xfrm>
                  <a:off x="8421135" y="1564764"/>
                  <a:ext cx="492592" cy="492592"/>
                </a:xfrm>
                <a:prstGeom prst="ellipse">
                  <a:avLst/>
                </a:prstGeom>
                <a:gradFill flip="none" rotWithShape="1">
                  <a:gsLst>
                    <a:gs pos="81416">
                      <a:srgbClr val="4BC5E2"/>
                    </a:gs>
                    <a:gs pos="14000">
                      <a:srgbClr val="2BBBDD"/>
                    </a:gs>
                  </a:gsLst>
                  <a:lin ang="15000000" scaled="0"/>
                  <a:tileRect/>
                </a:gradFill>
                <a:ln w="7938" cap="flat">
                  <a:noFill/>
                  <a:prstDash val="solid"/>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7</a:t>
                  </a:r>
                  <a:endParaRPr kumimoji="0" lang="en-US" sz="11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111" name="TextBox 110">
                  <a:extLst>
                    <a:ext uri="{FF2B5EF4-FFF2-40B4-BE49-F238E27FC236}">
                      <a16:creationId xmlns:a16="http://schemas.microsoft.com/office/drawing/2014/main" id="{8F2ABF50-0D1F-4872-8516-6C3299C338FC}"/>
                    </a:ext>
                  </a:extLst>
                </p:cNvPr>
                <p:cNvSpPr txBox="1"/>
                <p:nvPr/>
              </p:nvSpPr>
              <p:spPr>
                <a:xfrm>
                  <a:off x="8929428" y="1687811"/>
                  <a:ext cx="3255592" cy="26174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Click SUBMIT button</a:t>
                  </a:r>
                </a:p>
              </p:txBody>
            </p:sp>
          </p:grpSp>
          <p:sp>
            <p:nvSpPr>
              <p:cNvPr id="100" name="Oval 99">
                <a:extLst>
                  <a:ext uri="{FF2B5EF4-FFF2-40B4-BE49-F238E27FC236}">
                    <a16:creationId xmlns:a16="http://schemas.microsoft.com/office/drawing/2014/main" id="{24AD00B0-124A-461D-B2FA-44583F2725A5}"/>
                  </a:ext>
                </a:extLst>
              </p:cNvPr>
              <p:cNvSpPr/>
              <p:nvPr/>
            </p:nvSpPr>
            <p:spPr>
              <a:xfrm>
                <a:off x="8592730" y="4839682"/>
                <a:ext cx="492592" cy="492592"/>
              </a:xfrm>
              <a:prstGeom prst="ellipse">
                <a:avLst/>
              </a:prstGeom>
              <a:gradFill flip="none" rotWithShape="1">
                <a:gsLst>
                  <a:gs pos="95575">
                    <a:srgbClr val="3FBAEA"/>
                  </a:gs>
                  <a:gs pos="14000">
                    <a:srgbClr val="19ABE5"/>
                  </a:gs>
                </a:gsLst>
                <a:lin ang="16800000" scaled="0"/>
                <a:tileRect/>
              </a:gradFill>
              <a:ln w="7938" cap="flat">
                <a:noFill/>
                <a:prstDash val="solid"/>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8</a:t>
                </a:r>
                <a:endParaRPr kumimoji="0" lang="en-US" sz="11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101" name="TextBox 100">
                <a:extLst>
                  <a:ext uri="{FF2B5EF4-FFF2-40B4-BE49-F238E27FC236}">
                    <a16:creationId xmlns:a16="http://schemas.microsoft.com/office/drawing/2014/main" id="{7585EF13-BDF5-4E18-B0EA-B6264F35E768}"/>
                  </a:ext>
                </a:extLst>
              </p:cNvPr>
              <p:cNvSpPr txBox="1"/>
              <p:nvPr/>
            </p:nvSpPr>
            <p:spPr>
              <a:xfrm>
                <a:off x="9142736" y="4960345"/>
                <a:ext cx="1876827" cy="2770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Ready to use</a:t>
                </a:r>
              </a:p>
            </p:txBody>
          </p:sp>
          <p:sp>
            <p:nvSpPr>
              <p:cNvPr id="102" name="Oval 101">
                <a:extLst>
                  <a:ext uri="{FF2B5EF4-FFF2-40B4-BE49-F238E27FC236}">
                    <a16:creationId xmlns:a16="http://schemas.microsoft.com/office/drawing/2014/main" id="{6BE945FB-A4C2-45B8-AA33-DC042256226F}"/>
                  </a:ext>
                </a:extLst>
              </p:cNvPr>
              <p:cNvSpPr/>
              <p:nvPr/>
            </p:nvSpPr>
            <p:spPr>
              <a:xfrm flipH="1">
                <a:off x="3106679" y="1171857"/>
                <a:ext cx="492592" cy="492592"/>
              </a:xfrm>
              <a:prstGeom prst="ellipse">
                <a:avLst/>
              </a:prstGeom>
              <a:gradFill>
                <a:gsLst>
                  <a:gs pos="100000">
                    <a:srgbClr val="1C9BFE"/>
                  </a:gs>
                  <a:gs pos="12000">
                    <a:srgbClr val="018CF5"/>
                  </a:gs>
                </a:gsLst>
                <a:lin ang="10200000" scaled="0"/>
              </a:gradFill>
              <a:ln w="6350" cap="flat">
                <a:noFill/>
                <a:prstDash val="solid"/>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1</a:t>
                </a:r>
                <a:endParaRPr kumimoji="0" lang="en-US" sz="11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103" name="TextBox 102">
                <a:extLst>
                  <a:ext uri="{FF2B5EF4-FFF2-40B4-BE49-F238E27FC236}">
                    <a16:creationId xmlns:a16="http://schemas.microsoft.com/office/drawing/2014/main" id="{B2C544C1-75B6-45D0-B16E-9E5EDF279A80}"/>
                  </a:ext>
                </a:extLst>
              </p:cNvPr>
              <p:cNvSpPr txBox="1"/>
              <p:nvPr/>
            </p:nvSpPr>
            <p:spPr>
              <a:xfrm flipH="1">
                <a:off x="212642" y="1203695"/>
                <a:ext cx="2658833" cy="352958"/>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Select the State </a:t>
                </a:r>
                <a:endParaRPr kumimoji="0" lang="id-ID"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104" name="Oval 35">
                <a:extLst>
                  <a:ext uri="{FF2B5EF4-FFF2-40B4-BE49-F238E27FC236}">
                    <a16:creationId xmlns:a16="http://schemas.microsoft.com/office/drawing/2014/main" id="{0E67C8B8-3F94-4170-BE1A-3AFBC1B9B283}"/>
                  </a:ext>
                </a:extLst>
              </p:cNvPr>
              <p:cNvSpPr/>
              <p:nvPr/>
            </p:nvSpPr>
            <p:spPr>
              <a:xfrm flipH="1">
                <a:off x="3106679" y="2394466"/>
                <a:ext cx="492592" cy="492592"/>
              </a:xfrm>
              <a:prstGeom prst="ellipse">
                <a:avLst/>
              </a:prstGeom>
              <a:gradFill>
                <a:gsLst>
                  <a:gs pos="86726">
                    <a:srgbClr val="2FAAF5"/>
                  </a:gs>
                  <a:gs pos="18000">
                    <a:srgbClr val="0B91E3"/>
                  </a:gs>
                </a:gsLst>
                <a:lin ang="10200000" scaled="0"/>
              </a:gradFill>
              <a:ln w="6350" cap="flat">
                <a:noFill/>
                <a:prstDash val="solid"/>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2</a:t>
                </a:r>
                <a:endParaRPr kumimoji="0" lang="en-US" sz="11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105" name="TextBox 36">
                <a:extLst>
                  <a:ext uri="{FF2B5EF4-FFF2-40B4-BE49-F238E27FC236}">
                    <a16:creationId xmlns:a16="http://schemas.microsoft.com/office/drawing/2014/main" id="{C1C03F5D-3E81-4EBA-88D4-337A54CC007A}"/>
                  </a:ext>
                </a:extLst>
              </p:cNvPr>
              <p:cNvSpPr txBox="1"/>
              <p:nvPr/>
            </p:nvSpPr>
            <p:spPr>
              <a:xfrm flipH="1">
                <a:off x="107582" y="2502266"/>
                <a:ext cx="2898644" cy="361076"/>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Select the</a:t>
                </a:r>
                <a:r>
                  <a:rPr kumimoji="0" lang="en-US" b="1" i="0" u="none" strike="noStrike" kern="0" cap="none" spc="0" normalizeH="0" noProof="0" dirty="0">
                    <a:ln>
                      <a:noFill/>
                    </a:ln>
                    <a:solidFill>
                      <a:srgbClr val="000000"/>
                    </a:solidFill>
                    <a:effectLst/>
                    <a:uLnTx/>
                    <a:uFillTx/>
                    <a:latin typeface="Times New Roman" pitchFamily="18" charset="0"/>
                    <a:cs typeface="Times New Roman" pitchFamily="18" charset="0"/>
                    <a:sym typeface="Arial"/>
                  </a:rPr>
                  <a:t> AC</a:t>
                </a:r>
                <a:endParaRPr kumimoji="0" lang="en-US" sz="14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106" name="Oval 37">
                <a:extLst>
                  <a:ext uri="{FF2B5EF4-FFF2-40B4-BE49-F238E27FC236}">
                    <a16:creationId xmlns:a16="http://schemas.microsoft.com/office/drawing/2014/main" id="{3B619DB0-A711-4EF7-922F-B5FD4698CEB9}"/>
                  </a:ext>
                </a:extLst>
              </p:cNvPr>
              <p:cNvSpPr/>
              <p:nvPr/>
            </p:nvSpPr>
            <p:spPr>
              <a:xfrm flipH="1">
                <a:off x="3106679" y="3617075"/>
                <a:ext cx="492592" cy="492592"/>
              </a:xfrm>
              <a:prstGeom prst="ellipse">
                <a:avLst/>
              </a:prstGeom>
              <a:gradFill>
                <a:gsLst>
                  <a:gs pos="87000">
                    <a:srgbClr val="37B2F0"/>
                  </a:gs>
                  <a:gs pos="19000">
                    <a:srgbClr val="0F8CCB"/>
                  </a:gs>
                </a:gsLst>
                <a:lin ang="10200000" scaled="0"/>
              </a:gradFill>
              <a:ln w="6350" cap="flat">
                <a:noFill/>
                <a:prstDash val="solid"/>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3</a:t>
                </a:r>
                <a:endParaRPr kumimoji="0" lang="en-US" sz="11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107" name="TextBox 106">
                <a:extLst>
                  <a:ext uri="{FF2B5EF4-FFF2-40B4-BE49-F238E27FC236}">
                    <a16:creationId xmlns:a16="http://schemas.microsoft.com/office/drawing/2014/main" id="{812D8A36-B7B6-41CC-AD7F-0FE3B6BBB12C}"/>
                  </a:ext>
                </a:extLst>
              </p:cNvPr>
              <p:cNvSpPr txBox="1"/>
              <p:nvPr/>
            </p:nvSpPr>
            <p:spPr>
              <a:xfrm flipH="1">
                <a:off x="2522" y="3680185"/>
                <a:ext cx="2992181" cy="361076"/>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Enter part number</a:t>
                </a:r>
                <a:endParaRPr kumimoji="0" lang="en-US" sz="14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108" name="Oval 107">
                <a:extLst>
                  <a:ext uri="{FF2B5EF4-FFF2-40B4-BE49-F238E27FC236}">
                    <a16:creationId xmlns:a16="http://schemas.microsoft.com/office/drawing/2014/main" id="{BF19D683-57B4-4559-AB4C-19EF0440160B}"/>
                  </a:ext>
                </a:extLst>
              </p:cNvPr>
              <p:cNvSpPr/>
              <p:nvPr/>
            </p:nvSpPr>
            <p:spPr>
              <a:xfrm flipH="1">
                <a:off x="3106679" y="4839683"/>
                <a:ext cx="492592" cy="492592"/>
              </a:xfrm>
              <a:prstGeom prst="ellipse">
                <a:avLst/>
              </a:prstGeom>
              <a:gradFill>
                <a:gsLst>
                  <a:gs pos="70000">
                    <a:srgbClr val="3BB6ED"/>
                  </a:gs>
                  <a:gs pos="19000">
                    <a:srgbClr val="149AD6"/>
                  </a:gs>
                </a:gsLst>
                <a:lin ang="10200000" scaled="0"/>
              </a:gradFill>
              <a:ln w="6350" cap="flat">
                <a:noFill/>
                <a:prstDash val="solid"/>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4</a:t>
                </a:r>
                <a:endParaRPr kumimoji="0" lang="en-US" sz="11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109" name="TextBox 108">
                <a:extLst>
                  <a:ext uri="{FF2B5EF4-FFF2-40B4-BE49-F238E27FC236}">
                    <a16:creationId xmlns:a16="http://schemas.microsoft.com/office/drawing/2014/main" id="{C69E77EE-9F46-4593-A55E-95AABAF36916}"/>
                  </a:ext>
                </a:extLst>
              </p:cNvPr>
              <p:cNvSpPr txBox="1"/>
              <p:nvPr/>
            </p:nvSpPr>
            <p:spPr>
              <a:xfrm flipH="1">
                <a:off x="-102538" y="4655545"/>
                <a:ext cx="3075612" cy="834940"/>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Enter mobile number</a:t>
                </a:r>
              </a:p>
            </p:txBody>
          </p:sp>
        </p:grpSp>
        <p:grpSp>
          <p:nvGrpSpPr>
            <p:cNvPr id="65" name="Group 108">
              <a:extLst>
                <a:ext uri="{FF2B5EF4-FFF2-40B4-BE49-F238E27FC236}">
                  <a16:creationId xmlns:a16="http://schemas.microsoft.com/office/drawing/2014/main" id="{8F183445-2593-4D22-9BAF-36C7F707ADCD}"/>
                </a:ext>
              </a:extLst>
            </p:cNvPr>
            <p:cNvGrpSpPr/>
            <p:nvPr/>
          </p:nvGrpSpPr>
          <p:grpSpPr>
            <a:xfrm>
              <a:off x="6752919" y="1154326"/>
              <a:ext cx="40124" cy="2795696"/>
              <a:chOff x="9003892" y="1388269"/>
              <a:chExt cx="53498" cy="3727594"/>
            </a:xfrm>
          </p:grpSpPr>
          <p:pic>
            <p:nvPicPr>
              <p:cNvPr id="72" name="Picture 71">
                <a:extLst>
                  <a:ext uri="{FF2B5EF4-FFF2-40B4-BE49-F238E27FC236}">
                    <a16:creationId xmlns:a16="http://schemas.microsoft.com/office/drawing/2014/main" id="{6004B377-67CD-4BFF-9A08-6E29A24BEBBC}"/>
                  </a:ext>
                </a:extLst>
              </p:cNvPr>
              <p:cNvPicPr>
                <a:picLocks noChangeAspect="1"/>
              </p:cNvPicPr>
              <p:nvPr/>
            </p:nvPicPr>
            <p:blipFill>
              <a:blip r:embed="rId3"/>
              <a:stretch>
                <a:fillRect/>
              </a:stretch>
            </p:blipFill>
            <p:spPr>
              <a:xfrm>
                <a:off x="9003892" y="1388269"/>
                <a:ext cx="53498" cy="59768"/>
              </a:xfrm>
              <a:prstGeom prst="rect">
                <a:avLst/>
              </a:prstGeom>
            </p:spPr>
          </p:pic>
          <p:pic>
            <p:nvPicPr>
              <p:cNvPr id="73" name="Picture 72">
                <a:extLst>
                  <a:ext uri="{FF2B5EF4-FFF2-40B4-BE49-F238E27FC236}">
                    <a16:creationId xmlns:a16="http://schemas.microsoft.com/office/drawing/2014/main" id="{1ACB4F67-3155-4A5F-A4AC-3765F424C78A}"/>
                  </a:ext>
                </a:extLst>
              </p:cNvPr>
              <p:cNvPicPr>
                <a:picLocks noChangeAspect="1"/>
              </p:cNvPicPr>
              <p:nvPr/>
            </p:nvPicPr>
            <p:blipFill>
              <a:blip r:embed="rId3"/>
              <a:stretch>
                <a:fillRect/>
              </a:stretch>
            </p:blipFill>
            <p:spPr>
              <a:xfrm>
                <a:off x="9003892" y="2610878"/>
                <a:ext cx="53498" cy="59768"/>
              </a:xfrm>
              <a:prstGeom prst="rect">
                <a:avLst/>
              </a:prstGeom>
            </p:spPr>
          </p:pic>
          <p:pic>
            <p:nvPicPr>
              <p:cNvPr id="74" name="Picture 73">
                <a:extLst>
                  <a:ext uri="{FF2B5EF4-FFF2-40B4-BE49-F238E27FC236}">
                    <a16:creationId xmlns:a16="http://schemas.microsoft.com/office/drawing/2014/main" id="{CE2DE343-743C-4694-A7B2-5C424409AB25}"/>
                  </a:ext>
                </a:extLst>
              </p:cNvPr>
              <p:cNvPicPr>
                <a:picLocks noChangeAspect="1"/>
              </p:cNvPicPr>
              <p:nvPr/>
            </p:nvPicPr>
            <p:blipFill>
              <a:blip r:embed="rId3"/>
              <a:stretch>
                <a:fillRect/>
              </a:stretch>
            </p:blipFill>
            <p:spPr>
              <a:xfrm>
                <a:off x="9003892" y="3833487"/>
                <a:ext cx="53498" cy="59768"/>
              </a:xfrm>
              <a:prstGeom prst="rect">
                <a:avLst/>
              </a:prstGeom>
            </p:spPr>
          </p:pic>
          <p:pic>
            <p:nvPicPr>
              <p:cNvPr id="75" name="Picture 74">
                <a:extLst>
                  <a:ext uri="{FF2B5EF4-FFF2-40B4-BE49-F238E27FC236}">
                    <a16:creationId xmlns:a16="http://schemas.microsoft.com/office/drawing/2014/main" id="{09A57C4D-432A-42BC-9716-FF2A10F42692}"/>
                  </a:ext>
                </a:extLst>
              </p:cNvPr>
              <p:cNvPicPr>
                <a:picLocks noChangeAspect="1"/>
              </p:cNvPicPr>
              <p:nvPr/>
            </p:nvPicPr>
            <p:blipFill>
              <a:blip r:embed="rId3"/>
              <a:stretch>
                <a:fillRect/>
              </a:stretch>
            </p:blipFill>
            <p:spPr>
              <a:xfrm>
                <a:off x="9003892" y="5056095"/>
                <a:ext cx="53498" cy="59768"/>
              </a:xfrm>
              <a:prstGeom prst="rect">
                <a:avLst/>
              </a:prstGeom>
            </p:spPr>
          </p:pic>
        </p:grpSp>
        <p:grpSp>
          <p:nvGrpSpPr>
            <p:cNvPr id="66" name="Group 158">
              <a:extLst>
                <a:ext uri="{FF2B5EF4-FFF2-40B4-BE49-F238E27FC236}">
                  <a16:creationId xmlns:a16="http://schemas.microsoft.com/office/drawing/2014/main" id="{6DBC7E78-7A0A-49A7-A646-D7365EA1E2FE}"/>
                </a:ext>
              </a:extLst>
            </p:cNvPr>
            <p:cNvGrpSpPr/>
            <p:nvPr/>
          </p:nvGrpSpPr>
          <p:grpSpPr>
            <a:xfrm flipH="1">
              <a:off x="2375889" y="1154326"/>
              <a:ext cx="40124" cy="2795696"/>
              <a:chOff x="9003892" y="1388269"/>
              <a:chExt cx="53498" cy="3727594"/>
            </a:xfrm>
          </p:grpSpPr>
          <p:pic>
            <p:nvPicPr>
              <p:cNvPr id="68" name="Picture 67">
                <a:extLst>
                  <a:ext uri="{FF2B5EF4-FFF2-40B4-BE49-F238E27FC236}">
                    <a16:creationId xmlns:a16="http://schemas.microsoft.com/office/drawing/2014/main" id="{4E8975F3-DCDA-434E-89E9-F4658CFB2C00}"/>
                  </a:ext>
                </a:extLst>
              </p:cNvPr>
              <p:cNvPicPr>
                <a:picLocks noChangeAspect="1"/>
              </p:cNvPicPr>
              <p:nvPr/>
            </p:nvPicPr>
            <p:blipFill>
              <a:blip r:embed="rId3"/>
              <a:stretch>
                <a:fillRect/>
              </a:stretch>
            </p:blipFill>
            <p:spPr>
              <a:xfrm>
                <a:off x="9003892" y="1388269"/>
                <a:ext cx="53498" cy="59768"/>
              </a:xfrm>
              <a:prstGeom prst="rect">
                <a:avLst/>
              </a:prstGeom>
            </p:spPr>
          </p:pic>
          <p:pic>
            <p:nvPicPr>
              <p:cNvPr id="69" name="Picture 68">
                <a:extLst>
                  <a:ext uri="{FF2B5EF4-FFF2-40B4-BE49-F238E27FC236}">
                    <a16:creationId xmlns:a16="http://schemas.microsoft.com/office/drawing/2014/main" id="{9135981F-4079-4F15-A60F-F9771640D731}"/>
                  </a:ext>
                </a:extLst>
              </p:cNvPr>
              <p:cNvPicPr>
                <a:picLocks noChangeAspect="1"/>
              </p:cNvPicPr>
              <p:nvPr/>
            </p:nvPicPr>
            <p:blipFill>
              <a:blip r:embed="rId3"/>
              <a:stretch>
                <a:fillRect/>
              </a:stretch>
            </p:blipFill>
            <p:spPr>
              <a:xfrm>
                <a:off x="9003892" y="2610878"/>
                <a:ext cx="53498" cy="59768"/>
              </a:xfrm>
              <a:prstGeom prst="rect">
                <a:avLst/>
              </a:prstGeom>
            </p:spPr>
          </p:pic>
          <p:pic>
            <p:nvPicPr>
              <p:cNvPr id="70" name="Picture 69">
                <a:extLst>
                  <a:ext uri="{FF2B5EF4-FFF2-40B4-BE49-F238E27FC236}">
                    <a16:creationId xmlns:a16="http://schemas.microsoft.com/office/drawing/2014/main" id="{D13C854D-D942-4049-8522-BFDB9508C1C6}"/>
                  </a:ext>
                </a:extLst>
              </p:cNvPr>
              <p:cNvPicPr>
                <a:picLocks noChangeAspect="1"/>
              </p:cNvPicPr>
              <p:nvPr/>
            </p:nvPicPr>
            <p:blipFill>
              <a:blip r:embed="rId3"/>
              <a:stretch>
                <a:fillRect/>
              </a:stretch>
            </p:blipFill>
            <p:spPr>
              <a:xfrm>
                <a:off x="9003892" y="3833487"/>
                <a:ext cx="53498" cy="59768"/>
              </a:xfrm>
              <a:prstGeom prst="rect">
                <a:avLst/>
              </a:prstGeom>
            </p:spPr>
          </p:pic>
          <p:pic>
            <p:nvPicPr>
              <p:cNvPr id="71" name="Picture 70">
                <a:extLst>
                  <a:ext uri="{FF2B5EF4-FFF2-40B4-BE49-F238E27FC236}">
                    <a16:creationId xmlns:a16="http://schemas.microsoft.com/office/drawing/2014/main" id="{A64CAB20-23F4-44D1-830B-A912B09B2A00}"/>
                  </a:ext>
                </a:extLst>
              </p:cNvPr>
              <p:cNvPicPr>
                <a:picLocks noChangeAspect="1"/>
              </p:cNvPicPr>
              <p:nvPr/>
            </p:nvPicPr>
            <p:blipFill>
              <a:blip r:embed="rId3"/>
              <a:stretch>
                <a:fillRect/>
              </a:stretch>
            </p:blipFill>
            <p:spPr>
              <a:xfrm>
                <a:off x="9003892" y="5056095"/>
                <a:ext cx="53498" cy="59768"/>
              </a:xfrm>
              <a:prstGeom prst="rect">
                <a:avLst/>
              </a:prstGeom>
            </p:spPr>
          </p:pic>
        </p:grpSp>
        <p:pic>
          <p:nvPicPr>
            <p:cNvPr id="67" name="Picture 66">
              <a:extLst>
                <a:ext uri="{FF2B5EF4-FFF2-40B4-BE49-F238E27FC236}">
                  <a16:creationId xmlns:a16="http://schemas.microsoft.com/office/drawing/2014/main" id="{E24FC832-2039-4693-AA7F-B9F514B57565}"/>
                </a:ext>
              </a:extLst>
            </p:cNvPr>
            <p:cNvPicPr>
              <a:picLocks noChangeAspect="1"/>
            </p:cNvPicPr>
            <p:nvPr/>
          </p:nvPicPr>
          <p:blipFill rotWithShape="1">
            <a:blip r:embed="rId4"/>
            <a:srcRect b="44087"/>
            <a:stretch/>
          </p:blipFill>
          <p:spPr>
            <a:xfrm>
              <a:off x="1890" y="4455776"/>
              <a:ext cx="9140220" cy="687725"/>
            </a:xfrm>
            <a:prstGeom prst="rect">
              <a:avLst/>
            </a:prstGeom>
          </p:spPr>
        </p:pic>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GARUDA TRAINING APP </a:t>
            </a:r>
            <a:endParaRPr lang="en-US" sz="1900" b="1" dirty="0"/>
          </a:p>
        </p:txBody>
      </p:sp>
      <p:sp>
        <p:nvSpPr>
          <p:cNvPr id="86" name="Rounded Rectangle 85">
            <a:hlinkClick r:id="rId3" action="ppaction://hlinksldjump"/>
          </p:cNvPr>
          <p:cNvSpPr/>
          <p:nvPr/>
        </p:nvSpPr>
        <p:spPr>
          <a:xfrm>
            <a:off x="7962900" y="25400"/>
            <a:ext cx="1143000" cy="361950"/>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2700">
                  <a:solidFill>
                    <a:schemeClr val="tx1"/>
                  </a:solidFill>
                </a:ln>
                <a:solidFill>
                  <a:schemeClr val="tx1"/>
                </a:solidFill>
              </a:rPr>
              <a:t>BACK</a:t>
            </a:r>
            <a:endParaRPr lang="en-US" dirty="0">
              <a:ln w="12700">
                <a:solidFill>
                  <a:schemeClr val="tx1"/>
                </a:solidFill>
              </a:ln>
              <a:solidFill>
                <a:schemeClr val="tx1"/>
              </a:solidFill>
            </a:endParaRPr>
          </a:p>
        </p:txBody>
      </p:sp>
      <p:pic>
        <p:nvPicPr>
          <p:cNvPr id="5" name="Picture 4">
            <a:extLst>
              <a:ext uri="{FF2B5EF4-FFF2-40B4-BE49-F238E27FC236}">
                <a16:creationId xmlns:a16="http://schemas.microsoft.com/office/drawing/2014/main" id="{C03CE41C-1A83-4450-9773-4DC4C2B12D28}"/>
              </a:ext>
            </a:extLst>
          </p:cNvPr>
          <p:cNvPicPr>
            <a:picLocks noChangeAspect="1"/>
          </p:cNvPicPr>
          <p:nvPr/>
        </p:nvPicPr>
        <p:blipFill rotWithShape="1">
          <a:blip r:embed="rId4">
            <a:extLst>
              <a:ext uri="{28A0092B-C50C-407E-A947-70E740481C1C}">
                <a14:useLocalDpi xmlns:a14="http://schemas.microsoft.com/office/drawing/2010/main" val="0"/>
              </a:ext>
            </a:extLst>
          </a:blip>
          <a:srcRect l="21271" t="6540" r="20119" b="33473"/>
          <a:stretch/>
        </p:blipFill>
        <p:spPr>
          <a:xfrm>
            <a:off x="5725888" y="893989"/>
            <a:ext cx="3189512" cy="4116161"/>
          </a:xfrm>
          <a:prstGeom prst="rect">
            <a:avLst/>
          </a:prstGeom>
        </p:spPr>
      </p:pic>
      <p:sp>
        <p:nvSpPr>
          <p:cNvPr id="7" name="Rectangle 6">
            <a:extLst>
              <a:ext uri="{FF2B5EF4-FFF2-40B4-BE49-F238E27FC236}">
                <a16:creationId xmlns:a16="http://schemas.microsoft.com/office/drawing/2014/main" id="{0391850F-522F-4D95-96FF-4A9E461C6990}"/>
              </a:ext>
            </a:extLst>
          </p:cNvPr>
          <p:cNvSpPr/>
          <p:nvPr/>
        </p:nvSpPr>
        <p:spPr>
          <a:xfrm>
            <a:off x="1309914" y="1288652"/>
            <a:ext cx="5014686" cy="903152"/>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Training App will work in complete offline mode, no internet is required.  Proposition</a:t>
            </a:r>
          </a:p>
        </p:txBody>
      </p:sp>
      <p:sp>
        <p:nvSpPr>
          <p:cNvPr id="8" name="Right Triangle 7">
            <a:extLst>
              <a:ext uri="{FF2B5EF4-FFF2-40B4-BE49-F238E27FC236}">
                <a16:creationId xmlns:a16="http://schemas.microsoft.com/office/drawing/2014/main" id="{EE4ADC43-0C01-4AE0-8AA1-581345426162}"/>
              </a:ext>
            </a:extLst>
          </p:cNvPr>
          <p:cNvSpPr/>
          <p:nvPr/>
        </p:nvSpPr>
        <p:spPr>
          <a:xfrm rot="5400000">
            <a:off x="6174004" y="2186676"/>
            <a:ext cx="152761" cy="156368"/>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Rectangle 8">
            <a:extLst>
              <a:ext uri="{FF2B5EF4-FFF2-40B4-BE49-F238E27FC236}">
                <a16:creationId xmlns:a16="http://schemas.microsoft.com/office/drawing/2014/main" id="{6310DE35-FA97-4C6A-BC8F-8F0F0AE80D3F}"/>
              </a:ext>
            </a:extLst>
          </p:cNvPr>
          <p:cNvSpPr/>
          <p:nvPr/>
        </p:nvSpPr>
        <p:spPr>
          <a:xfrm>
            <a:off x="1299028" y="2373539"/>
            <a:ext cx="5014686" cy="903152"/>
          </a:xfrm>
          <a:prstGeom prst="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Auto assignment of all forms (Form 6, 7, 8 &amp; 8A)</a:t>
            </a:r>
          </a:p>
        </p:txBody>
      </p:sp>
      <p:sp>
        <p:nvSpPr>
          <p:cNvPr id="10" name="Right Triangle 9">
            <a:extLst>
              <a:ext uri="{FF2B5EF4-FFF2-40B4-BE49-F238E27FC236}">
                <a16:creationId xmlns:a16="http://schemas.microsoft.com/office/drawing/2014/main" id="{CE7D3D81-2F22-4228-A92D-135A93B0FB35}"/>
              </a:ext>
            </a:extLst>
          </p:cNvPr>
          <p:cNvSpPr/>
          <p:nvPr/>
        </p:nvSpPr>
        <p:spPr>
          <a:xfrm rot="5400000">
            <a:off x="6159149" y="3275250"/>
            <a:ext cx="152761" cy="156368"/>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Rectangle 10">
            <a:extLst>
              <a:ext uri="{FF2B5EF4-FFF2-40B4-BE49-F238E27FC236}">
                <a16:creationId xmlns:a16="http://schemas.microsoft.com/office/drawing/2014/main" id="{BFBB39E7-6C8B-4198-84F4-72AD4DAAE37E}"/>
              </a:ext>
            </a:extLst>
          </p:cNvPr>
          <p:cNvSpPr/>
          <p:nvPr/>
        </p:nvSpPr>
        <p:spPr>
          <a:xfrm>
            <a:off x="1298360" y="3480031"/>
            <a:ext cx="5014686" cy="903152"/>
          </a:xfrm>
          <a:prstGeom prst="rect">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Available in English &amp; Hindi language</a:t>
            </a:r>
          </a:p>
        </p:txBody>
      </p:sp>
      <p:sp>
        <p:nvSpPr>
          <p:cNvPr id="12" name="Right Triangle 11">
            <a:extLst>
              <a:ext uri="{FF2B5EF4-FFF2-40B4-BE49-F238E27FC236}">
                <a16:creationId xmlns:a16="http://schemas.microsoft.com/office/drawing/2014/main" id="{BCC8CA8C-2BD7-4FE7-8857-EEBA88A1B7D2}"/>
              </a:ext>
            </a:extLst>
          </p:cNvPr>
          <p:cNvSpPr/>
          <p:nvPr/>
        </p:nvSpPr>
        <p:spPr>
          <a:xfrm rot="5400000">
            <a:off x="6152232" y="4367674"/>
            <a:ext cx="152761" cy="156368"/>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Teardrop 12">
            <a:extLst>
              <a:ext uri="{FF2B5EF4-FFF2-40B4-BE49-F238E27FC236}">
                <a16:creationId xmlns:a16="http://schemas.microsoft.com/office/drawing/2014/main" id="{977EBAAB-D964-421F-BF66-FC8E1700C63F}"/>
              </a:ext>
            </a:extLst>
          </p:cNvPr>
          <p:cNvSpPr/>
          <p:nvPr/>
        </p:nvSpPr>
        <p:spPr>
          <a:xfrm rot="8038910">
            <a:off x="6639243" y="1316704"/>
            <a:ext cx="760922" cy="774084"/>
          </a:xfrm>
          <a:prstGeom prst="teardrop">
            <a:avLst/>
          </a:prstGeom>
          <a:solidFill>
            <a:schemeClr val="accent4">
              <a:lumMod val="60000"/>
              <a:lumOff val="40000"/>
            </a:schemeClr>
          </a:solidFill>
          <a:ln w="31750">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Oval 13">
            <a:extLst>
              <a:ext uri="{FF2B5EF4-FFF2-40B4-BE49-F238E27FC236}">
                <a16:creationId xmlns:a16="http://schemas.microsoft.com/office/drawing/2014/main" id="{05F74EF7-DFDE-461E-B30F-077C283E070F}"/>
              </a:ext>
            </a:extLst>
          </p:cNvPr>
          <p:cNvSpPr/>
          <p:nvPr/>
        </p:nvSpPr>
        <p:spPr>
          <a:xfrm rot="21538910">
            <a:off x="6713650" y="1409409"/>
            <a:ext cx="596208" cy="606521"/>
          </a:xfrm>
          <a:prstGeom prst="ellipse">
            <a:avLst/>
          </a:prstGeom>
          <a:solidFill>
            <a:schemeClr val="bg1"/>
          </a:solidFill>
          <a:ln>
            <a:noFill/>
          </a:ln>
          <a:effectLst>
            <a:innerShdw blurRad="63500" dist="50800" dir="162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Teardrop 14">
            <a:extLst>
              <a:ext uri="{FF2B5EF4-FFF2-40B4-BE49-F238E27FC236}">
                <a16:creationId xmlns:a16="http://schemas.microsoft.com/office/drawing/2014/main" id="{4D4BFB40-A7D4-487E-9125-A978B7DA62AE}"/>
              </a:ext>
            </a:extLst>
          </p:cNvPr>
          <p:cNvSpPr/>
          <p:nvPr/>
        </p:nvSpPr>
        <p:spPr>
          <a:xfrm rot="8038910">
            <a:off x="6661015" y="2394390"/>
            <a:ext cx="760922" cy="774084"/>
          </a:xfrm>
          <a:prstGeom prst="teardrop">
            <a:avLst/>
          </a:prstGeom>
          <a:solidFill>
            <a:schemeClr val="accent4">
              <a:lumMod val="75000"/>
            </a:schemeClr>
          </a:solidFill>
          <a:ln w="31750">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Oval 15">
            <a:extLst>
              <a:ext uri="{FF2B5EF4-FFF2-40B4-BE49-F238E27FC236}">
                <a16:creationId xmlns:a16="http://schemas.microsoft.com/office/drawing/2014/main" id="{0611CECE-CCAA-4582-9305-D0773BA10DE3}"/>
              </a:ext>
            </a:extLst>
          </p:cNvPr>
          <p:cNvSpPr/>
          <p:nvPr/>
        </p:nvSpPr>
        <p:spPr>
          <a:xfrm rot="21538910">
            <a:off x="6743600" y="2472741"/>
            <a:ext cx="596208" cy="606521"/>
          </a:xfrm>
          <a:prstGeom prst="ellipse">
            <a:avLst/>
          </a:prstGeom>
          <a:solidFill>
            <a:schemeClr val="bg1"/>
          </a:solidFill>
          <a:ln>
            <a:noFill/>
          </a:ln>
          <a:effectLst>
            <a:innerShdw blurRad="63500" dist="50800" dir="162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Teardrop 16">
            <a:extLst>
              <a:ext uri="{FF2B5EF4-FFF2-40B4-BE49-F238E27FC236}">
                <a16:creationId xmlns:a16="http://schemas.microsoft.com/office/drawing/2014/main" id="{9127F521-0637-4830-9F6E-FC73B56D3BBD}"/>
              </a:ext>
            </a:extLst>
          </p:cNvPr>
          <p:cNvSpPr/>
          <p:nvPr/>
        </p:nvSpPr>
        <p:spPr>
          <a:xfrm rot="8038910">
            <a:off x="6682790" y="3493848"/>
            <a:ext cx="760922" cy="774084"/>
          </a:xfrm>
          <a:prstGeom prst="teardrop">
            <a:avLst/>
          </a:prstGeom>
          <a:solidFill>
            <a:schemeClr val="accent4">
              <a:lumMod val="50000"/>
            </a:schemeClr>
          </a:solidFill>
          <a:ln w="31750">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Oval 17">
            <a:extLst>
              <a:ext uri="{FF2B5EF4-FFF2-40B4-BE49-F238E27FC236}">
                <a16:creationId xmlns:a16="http://schemas.microsoft.com/office/drawing/2014/main" id="{7A1A99CE-CA1A-4CB3-BFAB-6B026A1C403B}"/>
              </a:ext>
            </a:extLst>
          </p:cNvPr>
          <p:cNvSpPr/>
          <p:nvPr/>
        </p:nvSpPr>
        <p:spPr>
          <a:xfrm rot="21538910">
            <a:off x="6766401" y="3583085"/>
            <a:ext cx="596208" cy="606521"/>
          </a:xfrm>
          <a:prstGeom prst="ellipse">
            <a:avLst/>
          </a:prstGeom>
          <a:solidFill>
            <a:schemeClr val="bg1"/>
          </a:solidFill>
          <a:ln>
            <a:noFill/>
          </a:ln>
          <a:effectLst>
            <a:innerShdw blurRad="63500" dist="50800" dir="162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9" name="Group 18">
            <a:extLst>
              <a:ext uri="{FF2B5EF4-FFF2-40B4-BE49-F238E27FC236}">
                <a16:creationId xmlns:a16="http://schemas.microsoft.com/office/drawing/2014/main" id="{D7C32933-6826-4639-8586-EF104F459AA6}"/>
              </a:ext>
            </a:extLst>
          </p:cNvPr>
          <p:cNvGrpSpPr/>
          <p:nvPr/>
        </p:nvGrpSpPr>
        <p:grpSpPr>
          <a:xfrm rot="21538910">
            <a:off x="6946452" y="1621597"/>
            <a:ext cx="247040" cy="223233"/>
            <a:chOff x="7615238" y="793750"/>
            <a:chExt cx="284163" cy="252412"/>
          </a:xfrm>
          <a:solidFill>
            <a:schemeClr val="accent1"/>
          </a:solidFill>
        </p:grpSpPr>
        <p:sp>
          <p:nvSpPr>
            <p:cNvPr id="20" name="Freeform 299">
              <a:extLst>
                <a:ext uri="{FF2B5EF4-FFF2-40B4-BE49-F238E27FC236}">
                  <a16:creationId xmlns:a16="http://schemas.microsoft.com/office/drawing/2014/main" id="{005C5C26-C0DB-46DD-A102-532ABAD20C73}"/>
                </a:ext>
              </a:extLst>
            </p:cNvPr>
            <p:cNvSpPr>
              <a:spLocks noEditPoints="1"/>
            </p:cNvSpPr>
            <p:nvPr/>
          </p:nvSpPr>
          <p:spPr bwMode="auto">
            <a:xfrm>
              <a:off x="7615238" y="793750"/>
              <a:ext cx="284163" cy="252412"/>
            </a:xfrm>
            <a:custGeom>
              <a:avLst/>
              <a:gdLst>
                <a:gd name="T0" fmla="*/ 763 w 896"/>
                <a:gd name="T1" fmla="*/ 426 h 793"/>
                <a:gd name="T2" fmla="*/ 765 w 896"/>
                <a:gd name="T3" fmla="*/ 445 h 793"/>
                <a:gd name="T4" fmla="*/ 809 w 896"/>
                <a:gd name="T5" fmla="*/ 457 h 793"/>
                <a:gd name="T6" fmla="*/ 836 w 896"/>
                <a:gd name="T7" fmla="*/ 494 h 793"/>
                <a:gd name="T8" fmla="*/ 801 w 896"/>
                <a:gd name="T9" fmla="*/ 538 h 793"/>
                <a:gd name="T10" fmla="*/ 735 w 896"/>
                <a:gd name="T11" fmla="*/ 546 h 793"/>
                <a:gd name="T12" fmla="*/ 737 w 896"/>
                <a:gd name="T13" fmla="*/ 564 h 793"/>
                <a:gd name="T14" fmla="*/ 768 w 896"/>
                <a:gd name="T15" fmla="*/ 571 h 793"/>
                <a:gd name="T16" fmla="*/ 791 w 896"/>
                <a:gd name="T17" fmla="*/ 602 h 793"/>
                <a:gd name="T18" fmla="*/ 781 w 896"/>
                <a:gd name="T19" fmla="*/ 636 h 793"/>
                <a:gd name="T20" fmla="*/ 699 w 896"/>
                <a:gd name="T21" fmla="*/ 644 h 793"/>
                <a:gd name="T22" fmla="*/ 688 w 896"/>
                <a:gd name="T23" fmla="*/ 658 h 793"/>
                <a:gd name="T24" fmla="*/ 699 w 896"/>
                <a:gd name="T25" fmla="*/ 673 h 793"/>
                <a:gd name="T26" fmla="*/ 741 w 896"/>
                <a:gd name="T27" fmla="*/ 687 h 793"/>
                <a:gd name="T28" fmla="*/ 743 w 896"/>
                <a:gd name="T29" fmla="*/ 723 h 793"/>
                <a:gd name="T30" fmla="*/ 442 w 896"/>
                <a:gd name="T31" fmla="*/ 733 h 793"/>
                <a:gd name="T32" fmla="*/ 273 w 896"/>
                <a:gd name="T33" fmla="*/ 702 h 793"/>
                <a:gd name="T34" fmla="*/ 246 w 896"/>
                <a:gd name="T35" fmla="*/ 392 h 793"/>
                <a:gd name="T36" fmla="*/ 348 w 896"/>
                <a:gd name="T37" fmla="*/ 316 h 793"/>
                <a:gd name="T38" fmla="*/ 425 w 896"/>
                <a:gd name="T39" fmla="*/ 208 h 793"/>
                <a:gd name="T40" fmla="*/ 460 w 896"/>
                <a:gd name="T41" fmla="*/ 107 h 793"/>
                <a:gd name="T42" fmla="*/ 472 w 896"/>
                <a:gd name="T43" fmla="*/ 40 h 793"/>
                <a:gd name="T44" fmla="*/ 513 w 896"/>
                <a:gd name="T45" fmla="*/ 39 h 793"/>
                <a:gd name="T46" fmla="*/ 550 w 896"/>
                <a:gd name="T47" fmla="*/ 118 h 793"/>
                <a:gd name="T48" fmla="*/ 516 w 896"/>
                <a:gd name="T49" fmla="*/ 276 h 793"/>
                <a:gd name="T50" fmla="*/ 516 w 896"/>
                <a:gd name="T51" fmla="*/ 313 h 793"/>
                <a:gd name="T52" fmla="*/ 853 w 896"/>
                <a:gd name="T53" fmla="*/ 329 h 793"/>
                <a:gd name="T54" fmla="*/ 861 w 896"/>
                <a:gd name="T55" fmla="*/ 389 h 793"/>
                <a:gd name="T56" fmla="*/ 833 w 896"/>
                <a:gd name="T57" fmla="*/ 417 h 793"/>
                <a:gd name="T58" fmla="*/ 179 w 896"/>
                <a:gd name="T59" fmla="*/ 345 h 793"/>
                <a:gd name="T60" fmla="*/ 893 w 896"/>
                <a:gd name="T61" fmla="*/ 337 h 793"/>
                <a:gd name="T62" fmla="*/ 863 w 896"/>
                <a:gd name="T63" fmla="*/ 298 h 793"/>
                <a:gd name="T64" fmla="*/ 544 w 896"/>
                <a:gd name="T65" fmla="*/ 285 h 793"/>
                <a:gd name="T66" fmla="*/ 580 w 896"/>
                <a:gd name="T67" fmla="*/ 123 h 793"/>
                <a:gd name="T68" fmla="*/ 555 w 896"/>
                <a:gd name="T69" fmla="*/ 40 h 793"/>
                <a:gd name="T70" fmla="*/ 513 w 896"/>
                <a:gd name="T71" fmla="*/ 5 h 793"/>
                <a:gd name="T72" fmla="*/ 470 w 896"/>
                <a:gd name="T73" fmla="*/ 6 h 793"/>
                <a:gd name="T74" fmla="*/ 441 w 896"/>
                <a:gd name="T75" fmla="*/ 35 h 793"/>
                <a:gd name="T76" fmla="*/ 432 w 896"/>
                <a:gd name="T77" fmla="*/ 91 h 793"/>
                <a:gd name="T78" fmla="*/ 398 w 896"/>
                <a:gd name="T79" fmla="*/ 194 h 793"/>
                <a:gd name="T80" fmla="*/ 280 w 896"/>
                <a:gd name="T81" fmla="*/ 337 h 793"/>
                <a:gd name="T82" fmla="*/ 209 w 896"/>
                <a:gd name="T83" fmla="*/ 330 h 793"/>
                <a:gd name="T84" fmla="*/ 197 w 896"/>
                <a:gd name="T85" fmla="*/ 315 h 793"/>
                <a:gd name="T86" fmla="*/ 2 w 896"/>
                <a:gd name="T87" fmla="*/ 321 h 793"/>
                <a:gd name="T88" fmla="*/ 2 w 896"/>
                <a:gd name="T89" fmla="*/ 786 h 793"/>
                <a:gd name="T90" fmla="*/ 197 w 896"/>
                <a:gd name="T91" fmla="*/ 793 h 793"/>
                <a:gd name="T92" fmla="*/ 209 w 896"/>
                <a:gd name="T93" fmla="*/ 778 h 793"/>
                <a:gd name="T94" fmla="*/ 383 w 896"/>
                <a:gd name="T95" fmla="*/ 758 h 793"/>
                <a:gd name="T96" fmla="*/ 743 w 896"/>
                <a:gd name="T97" fmla="*/ 760 h 793"/>
                <a:gd name="T98" fmla="*/ 771 w 896"/>
                <a:gd name="T99" fmla="*/ 735 h 793"/>
                <a:gd name="T100" fmla="*/ 768 w 896"/>
                <a:gd name="T101" fmla="*/ 672 h 793"/>
                <a:gd name="T102" fmla="*/ 821 w 896"/>
                <a:gd name="T103" fmla="*/ 625 h 793"/>
                <a:gd name="T104" fmla="*/ 831 w 896"/>
                <a:gd name="T105" fmla="*/ 556 h 793"/>
                <a:gd name="T106" fmla="*/ 866 w 896"/>
                <a:gd name="T107" fmla="*/ 501 h 793"/>
                <a:gd name="T108" fmla="*/ 853 w 896"/>
                <a:gd name="T109" fmla="*/ 456 h 793"/>
                <a:gd name="T110" fmla="*/ 872 w 896"/>
                <a:gd name="T111" fmla="*/ 427 h 793"/>
                <a:gd name="T112" fmla="*/ 896 w 896"/>
                <a:gd name="T113" fmla="*/ 36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6" h="793">
                  <a:moveTo>
                    <a:pt x="821" y="420"/>
                  </a:moveTo>
                  <a:lnTo>
                    <a:pt x="774" y="420"/>
                  </a:lnTo>
                  <a:lnTo>
                    <a:pt x="772" y="420"/>
                  </a:lnTo>
                  <a:lnTo>
                    <a:pt x="769" y="421"/>
                  </a:lnTo>
                  <a:lnTo>
                    <a:pt x="767" y="422"/>
                  </a:lnTo>
                  <a:lnTo>
                    <a:pt x="765" y="424"/>
                  </a:lnTo>
                  <a:lnTo>
                    <a:pt x="763" y="426"/>
                  </a:lnTo>
                  <a:lnTo>
                    <a:pt x="762" y="428"/>
                  </a:lnTo>
                  <a:lnTo>
                    <a:pt x="760" y="431"/>
                  </a:lnTo>
                  <a:lnTo>
                    <a:pt x="760" y="435"/>
                  </a:lnTo>
                  <a:lnTo>
                    <a:pt x="760" y="437"/>
                  </a:lnTo>
                  <a:lnTo>
                    <a:pt x="762" y="440"/>
                  </a:lnTo>
                  <a:lnTo>
                    <a:pt x="763" y="442"/>
                  </a:lnTo>
                  <a:lnTo>
                    <a:pt x="765" y="445"/>
                  </a:lnTo>
                  <a:lnTo>
                    <a:pt x="767" y="446"/>
                  </a:lnTo>
                  <a:lnTo>
                    <a:pt x="769" y="448"/>
                  </a:lnTo>
                  <a:lnTo>
                    <a:pt x="772" y="448"/>
                  </a:lnTo>
                  <a:lnTo>
                    <a:pt x="774" y="450"/>
                  </a:lnTo>
                  <a:lnTo>
                    <a:pt x="787" y="451"/>
                  </a:lnTo>
                  <a:lnTo>
                    <a:pt x="798" y="453"/>
                  </a:lnTo>
                  <a:lnTo>
                    <a:pt x="809" y="457"/>
                  </a:lnTo>
                  <a:lnTo>
                    <a:pt x="818" y="463"/>
                  </a:lnTo>
                  <a:lnTo>
                    <a:pt x="826" y="470"/>
                  </a:lnTo>
                  <a:lnTo>
                    <a:pt x="832" y="477"/>
                  </a:lnTo>
                  <a:lnTo>
                    <a:pt x="834" y="482"/>
                  </a:lnTo>
                  <a:lnTo>
                    <a:pt x="835" y="486"/>
                  </a:lnTo>
                  <a:lnTo>
                    <a:pt x="836" y="490"/>
                  </a:lnTo>
                  <a:lnTo>
                    <a:pt x="836" y="494"/>
                  </a:lnTo>
                  <a:lnTo>
                    <a:pt x="836" y="503"/>
                  </a:lnTo>
                  <a:lnTo>
                    <a:pt x="833" y="510"/>
                  </a:lnTo>
                  <a:lnTo>
                    <a:pt x="829" y="518"/>
                  </a:lnTo>
                  <a:lnTo>
                    <a:pt x="824" y="525"/>
                  </a:lnTo>
                  <a:lnTo>
                    <a:pt x="816" y="531"/>
                  </a:lnTo>
                  <a:lnTo>
                    <a:pt x="809" y="535"/>
                  </a:lnTo>
                  <a:lnTo>
                    <a:pt x="801" y="538"/>
                  </a:lnTo>
                  <a:lnTo>
                    <a:pt x="793" y="539"/>
                  </a:lnTo>
                  <a:lnTo>
                    <a:pt x="748" y="539"/>
                  </a:lnTo>
                  <a:lnTo>
                    <a:pt x="744" y="539"/>
                  </a:lnTo>
                  <a:lnTo>
                    <a:pt x="741" y="540"/>
                  </a:lnTo>
                  <a:lnTo>
                    <a:pt x="739" y="542"/>
                  </a:lnTo>
                  <a:lnTo>
                    <a:pt x="737" y="544"/>
                  </a:lnTo>
                  <a:lnTo>
                    <a:pt x="735" y="546"/>
                  </a:lnTo>
                  <a:lnTo>
                    <a:pt x="734" y="548"/>
                  </a:lnTo>
                  <a:lnTo>
                    <a:pt x="733" y="551"/>
                  </a:lnTo>
                  <a:lnTo>
                    <a:pt x="733" y="554"/>
                  </a:lnTo>
                  <a:lnTo>
                    <a:pt x="733" y="556"/>
                  </a:lnTo>
                  <a:lnTo>
                    <a:pt x="734" y="560"/>
                  </a:lnTo>
                  <a:lnTo>
                    <a:pt x="735" y="562"/>
                  </a:lnTo>
                  <a:lnTo>
                    <a:pt x="737" y="564"/>
                  </a:lnTo>
                  <a:lnTo>
                    <a:pt x="739" y="566"/>
                  </a:lnTo>
                  <a:lnTo>
                    <a:pt x="741" y="567"/>
                  </a:lnTo>
                  <a:lnTo>
                    <a:pt x="744" y="568"/>
                  </a:lnTo>
                  <a:lnTo>
                    <a:pt x="748" y="569"/>
                  </a:lnTo>
                  <a:lnTo>
                    <a:pt x="755" y="569"/>
                  </a:lnTo>
                  <a:lnTo>
                    <a:pt x="762" y="570"/>
                  </a:lnTo>
                  <a:lnTo>
                    <a:pt x="768" y="571"/>
                  </a:lnTo>
                  <a:lnTo>
                    <a:pt x="773" y="575"/>
                  </a:lnTo>
                  <a:lnTo>
                    <a:pt x="778" y="577"/>
                  </a:lnTo>
                  <a:lnTo>
                    <a:pt x="781" y="580"/>
                  </a:lnTo>
                  <a:lnTo>
                    <a:pt x="784" y="583"/>
                  </a:lnTo>
                  <a:lnTo>
                    <a:pt x="786" y="587"/>
                  </a:lnTo>
                  <a:lnTo>
                    <a:pt x="789" y="595"/>
                  </a:lnTo>
                  <a:lnTo>
                    <a:pt x="791" y="602"/>
                  </a:lnTo>
                  <a:lnTo>
                    <a:pt x="791" y="609"/>
                  </a:lnTo>
                  <a:lnTo>
                    <a:pt x="793" y="613"/>
                  </a:lnTo>
                  <a:lnTo>
                    <a:pt x="791" y="619"/>
                  </a:lnTo>
                  <a:lnTo>
                    <a:pt x="790" y="623"/>
                  </a:lnTo>
                  <a:lnTo>
                    <a:pt x="789" y="627"/>
                  </a:lnTo>
                  <a:lnTo>
                    <a:pt x="786" y="630"/>
                  </a:lnTo>
                  <a:lnTo>
                    <a:pt x="781" y="636"/>
                  </a:lnTo>
                  <a:lnTo>
                    <a:pt x="773" y="639"/>
                  </a:lnTo>
                  <a:lnTo>
                    <a:pt x="766" y="641"/>
                  </a:lnTo>
                  <a:lnTo>
                    <a:pt x="758" y="643"/>
                  </a:lnTo>
                  <a:lnTo>
                    <a:pt x="752" y="643"/>
                  </a:lnTo>
                  <a:lnTo>
                    <a:pt x="748" y="643"/>
                  </a:lnTo>
                  <a:lnTo>
                    <a:pt x="703" y="643"/>
                  </a:lnTo>
                  <a:lnTo>
                    <a:pt x="699" y="644"/>
                  </a:lnTo>
                  <a:lnTo>
                    <a:pt x="696" y="645"/>
                  </a:lnTo>
                  <a:lnTo>
                    <a:pt x="694" y="646"/>
                  </a:lnTo>
                  <a:lnTo>
                    <a:pt x="692" y="648"/>
                  </a:lnTo>
                  <a:lnTo>
                    <a:pt x="690" y="651"/>
                  </a:lnTo>
                  <a:lnTo>
                    <a:pt x="689" y="653"/>
                  </a:lnTo>
                  <a:lnTo>
                    <a:pt x="688" y="656"/>
                  </a:lnTo>
                  <a:lnTo>
                    <a:pt x="688" y="658"/>
                  </a:lnTo>
                  <a:lnTo>
                    <a:pt x="688" y="661"/>
                  </a:lnTo>
                  <a:lnTo>
                    <a:pt x="689" y="664"/>
                  </a:lnTo>
                  <a:lnTo>
                    <a:pt x="690" y="667"/>
                  </a:lnTo>
                  <a:lnTo>
                    <a:pt x="692" y="669"/>
                  </a:lnTo>
                  <a:lnTo>
                    <a:pt x="694" y="671"/>
                  </a:lnTo>
                  <a:lnTo>
                    <a:pt x="696" y="672"/>
                  </a:lnTo>
                  <a:lnTo>
                    <a:pt x="699" y="673"/>
                  </a:lnTo>
                  <a:lnTo>
                    <a:pt x="703" y="673"/>
                  </a:lnTo>
                  <a:lnTo>
                    <a:pt x="707" y="674"/>
                  </a:lnTo>
                  <a:lnTo>
                    <a:pt x="713" y="674"/>
                  </a:lnTo>
                  <a:lnTo>
                    <a:pt x="721" y="675"/>
                  </a:lnTo>
                  <a:lnTo>
                    <a:pt x="728" y="678"/>
                  </a:lnTo>
                  <a:lnTo>
                    <a:pt x="736" y="682"/>
                  </a:lnTo>
                  <a:lnTo>
                    <a:pt x="741" y="687"/>
                  </a:lnTo>
                  <a:lnTo>
                    <a:pt x="744" y="690"/>
                  </a:lnTo>
                  <a:lnTo>
                    <a:pt x="745" y="694"/>
                  </a:lnTo>
                  <a:lnTo>
                    <a:pt x="747" y="699"/>
                  </a:lnTo>
                  <a:lnTo>
                    <a:pt x="748" y="703"/>
                  </a:lnTo>
                  <a:lnTo>
                    <a:pt x="747" y="712"/>
                  </a:lnTo>
                  <a:lnTo>
                    <a:pt x="745" y="718"/>
                  </a:lnTo>
                  <a:lnTo>
                    <a:pt x="743" y="723"/>
                  </a:lnTo>
                  <a:lnTo>
                    <a:pt x="741" y="727"/>
                  </a:lnTo>
                  <a:lnTo>
                    <a:pt x="737" y="730"/>
                  </a:lnTo>
                  <a:lnTo>
                    <a:pt x="732" y="732"/>
                  </a:lnTo>
                  <a:lnTo>
                    <a:pt x="725" y="733"/>
                  </a:lnTo>
                  <a:lnTo>
                    <a:pt x="718" y="733"/>
                  </a:lnTo>
                  <a:lnTo>
                    <a:pt x="463" y="733"/>
                  </a:lnTo>
                  <a:lnTo>
                    <a:pt x="442" y="733"/>
                  </a:lnTo>
                  <a:lnTo>
                    <a:pt x="421" y="732"/>
                  </a:lnTo>
                  <a:lnTo>
                    <a:pt x="403" y="730"/>
                  </a:lnTo>
                  <a:lnTo>
                    <a:pt x="386" y="728"/>
                  </a:lnTo>
                  <a:lnTo>
                    <a:pt x="354" y="721"/>
                  </a:lnTo>
                  <a:lnTo>
                    <a:pt x="322" y="714"/>
                  </a:lnTo>
                  <a:lnTo>
                    <a:pt x="298" y="708"/>
                  </a:lnTo>
                  <a:lnTo>
                    <a:pt x="273" y="702"/>
                  </a:lnTo>
                  <a:lnTo>
                    <a:pt x="243" y="697"/>
                  </a:lnTo>
                  <a:lnTo>
                    <a:pt x="209" y="690"/>
                  </a:lnTo>
                  <a:lnTo>
                    <a:pt x="209" y="404"/>
                  </a:lnTo>
                  <a:lnTo>
                    <a:pt x="218" y="401"/>
                  </a:lnTo>
                  <a:lnTo>
                    <a:pt x="227" y="399"/>
                  </a:lnTo>
                  <a:lnTo>
                    <a:pt x="236" y="396"/>
                  </a:lnTo>
                  <a:lnTo>
                    <a:pt x="246" y="392"/>
                  </a:lnTo>
                  <a:lnTo>
                    <a:pt x="257" y="386"/>
                  </a:lnTo>
                  <a:lnTo>
                    <a:pt x="266" y="381"/>
                  </a:lnTo>
                  <a:lnTo>
                    <a:pt x="276" y="376"/>
                  </a:lnTo>
                  <a:lnTo>
                    <a:pt x="287" y="368"/>
                  </a:lnTo>
                  <a:lnTo>
                    <a:pt x="307" y="353"/>
                  </a:lnTo>
                  <a:lnTo>
                    <a:pt x="327" y="335"/>
                  </a:lnTo>
                  <a:lnTo>
                    <a:pt x="348" y="316"/>
                  </a:lnTo>
                  <a:lnTo>
                    <a:pt x="367" y="293"/>
                  </a:lnTo>
                  <a:lnTo>
                    <a:pt x="379" y="279"/>
                  </a:lnTo>
                  <a:lnTo>
                    <a:pt x="389" y="266"/>
                  </a:lnTo>
                  <a:lnTo>
                    <a:pt x="399" y="252"/>
                  </a:lnTo>
                  <a:lnTo>
                    <a:pt x="408" y="237"/>
                  </a:lnTo>
                  <a:lnTo>
                    <a:pt x="416" y="223"/>
                  </a:lnTo>
                  <a:lnTo>
                    <a:pt x="425" y="208"/>
                  </a:lnTo>
                  <a:lnTo>
                    <a:pt x="431" y="194"/>
                  </a:lnTo>
                  <a:lnTo>
                    <a:pt x="439" y="179"/>
                  </a:lnTo>
                  <a:lnTo>
                    <a:pt x="444" y="164"/>
                  </a:lnTo>
                  <a:lnTo>
                    <a:pt x="449" y="150"/>
                  </a:lnTo>
                  <a:lnTo>
                    <a:pt x="454" y="135"/>
                  </a:lnTo>
                  <a:lnTo>
                    <a:pt x="457" y="121"/>
                  </a:lnTo>
                  <a:lnTo>
                    <a:pt x="460" y="107"/>
                  </a:lnTo>
                  <a:lnTo>
                    <a:pt x="461" y="92"/>
                  </a:lnTo>
                  <a:lnTo>
                    <a:pt x="463" y="78"/>
                  </a:lnTo>
                  <a:lnTo>
                    <a:pt x="463" y="66"/>
                  </a:lnTo>
                  <a:lnTo>
                    <a:pt x="464" y="58"/>
                  </a:lnTo>
                  <a:lnTo>
                    <a:pt x="465" y="52"/>
                  </a:lnTo>
                  <a:lnTo>
                    <a:pt x="467" y="45"/>
                  </a:lnTo>
                  <a:lnTo>
                    <a:pt x="472" y="40"/>
                  </a:lnTo>
                  <a:lnTo>
                    <a:pt x="476" y="37"/>
                  </a:lnTo>
                  <a:lnTo>
                    <a:pt x="480" y="34"/>
                  </a:lnTo>
                  <a:lnTo>
                    <a:pt x="487" y="31"/>
                  </a:lnTo>
                  <a:lnTo>
                    <a:pt x="492" y="30"/>
                  </a:lnTo>
                  <a:lnTo>
                    <a:pt x="500" y="31"/>
                  </a:lnTo>
                  <a:lnTo>
                    <a:pt x="506" y="34"/>
                  </a:lnTo>
                  <a:lnTo>
                    <a:pt x="513" y="39"/>
                  </a:lnTo>
                  <a:lnTo>
                    <a:pt x="521" y="45"/>
                  </a:lnTo>
                  <a:lnTo>
                    <a:pt x="528" y="54"/>
                  </a:lnTo>
                  <a:lnTo>
                    <a:pt x="535" y="66"/>
                  </a:lnTo>
                  <a:lnTo>
                    <a:pt x="541" y="79"/>
                  </a:lnTo>
                  <a:lnTo>
                    <a:pt x="547" y="97"/>
                  </a:lnTo>
                  <a:lnTo>
                    <a:pt x="549" y="106"/>
                  </a:lnTo>
                  <a:lnTo>
                    <a:pt x="550" y="118"/>
                  </a:lnTo>
                  <a:lnTo>
                    <a:pt x="550" y="130"/>
                  </a:lnTo>
                  <a:lnTo>
                    <a:pt x="549" y="144"/>
                  </a:lnTo>
                  <a:lnTo>
                    <a:pt x="546" y="171"/>
                  </a:lnTo>
                  <a:lnTo>
                    <a:pt x="539" y="200"/>
                  </a:lnTo>
                  <a:lnTo>
                    <a:pt x="532" y="228"/>
                  </a:lnTo>
                  <a:lnTo>
                    <a:pt x="523" y="255"/>
                  </a:lnTo>
                  <a:lnTo>
                    <a:pt x="516" y="276"/>
                  </a:lnTo>
                  <a:lnTo>
                    <a:pt x="509" y="294"/>
                  </a:lnTo>
                  <a:lnTo>
                    <a:pt x="508" y="298"/>
                  </a:lnTo>
                  <a:lnTo>
                    <a:pt x="508" y="301"/>
                  </a:lnTo>
                  <a:lnTo>
                    <a:pt x="509" y="305"/>
                  </a:lnTo>
                  <a:lnTo>
                    <a:pt x="510" y="308"/>
                  </a:lnTo>
                  <a:lnTo>
                    <a:pt x="513" y="310"/>
                  </a:lnTo>
                  <a:lnTo>
                    <a:pt x="516" y="313"/>
                  </a:lnTo>
                  <a:lnTo>
                    <a:pt x="519" y="314"/>
                  </a:lnTo>
                  <a:lnTo>
                    <a:pt x="523" y="315"/>
                  </a:lnTo>
                  <a:lnTo>
                    <a:pt x="821" y="315"/>
                  </a:lnTo>
                  <a:lnTo>
                    <a:pt x="830" y="316"/>
                  </a:lnTo>
                  <a:lnTo>
                    <a:pt x="839" y="318"/>
                  </a:lnTo>
                  <a:lnTo>
                    <a:pt x="846" y="322"/>
                  </a:lnTo>
                  <a:lnTo>
                    <a:pt x="853" y="329"/>
                  </a:lnTo>
                  <a:lnTo>
                    <a:pt x="859" y="335"/>
                  </a:lnTo>
                  <a:lnTo>
                    <a:pt x="863" y="343"/>
                  </a:lnTo>
                  <a:lnTo>
                    <a:pt x="866" y="351"/>
                  </a:lnTo>
                  <a:lnTo>
                    <a:pt x="866" y="360"/>
                  </a:lnTo>
                  <a:lnTo>
                    <a:pt x="866" y="369"/>
                  </a:lnTo>
                  <a:lnTo>
                    <a:pt x="864" y="379"/>
                  </a:lnTo>
                  <a:lnTo>
                    <a:pt x="861" y="389"/>
                  </a:lnTo>
                  <a:lnTo>
                    <a:pt x="856" y="398"/>
                  </a:lnTo>
                  <a:lnTo>
                    <a:pt x="852" y="402"/>
                  </a:lnTo>
                  <a:lnTo>
                    <a:pt x="849" y="407"/>
                  </a:lnTo>
                  <a:lnTo>
                    <a:pt x="846" y="410"/>
                  </a:lnTo>
                  <a:lnTo>
                    <a:pt x="842" y="413"/>
                  </a:lnTo>
                  <a:lnTo>
                    <a:pt x="837" y="415"/>
                  </a:lnTo>
                  <a:lnTo>
                    <a:pt x="833" y="417"/>
                  </a:lnTo>
                  <a:lnTo>
                    <a:pt x="828" y="419"/>
                  </a:lnTo>
                  <a:lnTo>
                    <a:pt x="821" y="420"/>
                  </a:lnTo>
                  <a:lnTo>
                    <a:pt x="821" y="420"/>
                  </a:lnTo>
                  <a:close/>
                  <a:moveTo>
                    <a:pt x="179" y="763"/>
                  </a:moveTo>
                  <a:lnTo>
                    <a:pt x="30" y="763"/>
                  </a:lnTo>
                  <a:lnTo>
                    <a:pt x="30" y="344"/>
                  </a:lnTo>
                  <a:lnTo>
                    <a:pt x="179" y="345"/>
                  </a:lnTo>
                  <a:lnTo>
                    <a:pt x="179" y="390"/>
                  </a:lnTo>
                  <a:lnTo>
                    <a:pt x="179" y="703"/>
                  </a:lnTo>
                  <a:lnTo>
                    <a:pt x="179" y="763"/>
                  </a:lnTo>
                  <a:close/>
                  <a:moveTo>
                    <a:pt x="896" y="360"/>
                  </a:moveTo>
                  <a:lnTo>
                    <a:pt x="896" y="352"/>
                  </a:lnTo>
                  <a:lnTo>
                    <a:pt x="895" y="345"/>
                  </a:lnTo>
                  <a:lnTo>
                    <a:pt x="893" y="337"/>
                  </a:lnTo>
                  <a:lnTo>
                    <a:pt x="891" y="331"/>
                  </a:lnTo>
                  <a:lnTo>
                    <a:pt x="888" y="324"/>
                  </a:lnTo>
                  <a:lnTo>
                    <a:pt x="883" y="318"/>
                  </a:lnTo>
                  <a:lnTo>
                    <a:pt x="879" y="313"/>
                  </a:lnTo>
                  <a:lnTo>
                    <a:pt x="874" y="307"/>
                  </a:lnTo>
                  <a:lnTo>
                    <a:pt x="868" y="302"/>
                  </a:lnTo>
                  <a:lnTo>
                    <a:pt x="863" y="298"/>
                  </a:lnTo>
                  <a:lnTo>
                    <a:pt x="857" y="294"/>
                  </a:lnTo>
                  <a:lnTo>
                    <a:pt x="850" y="291"/>
                  </a:lnTo>
                  <a:lnTo>
                    <a:pt x="844" y="288"/>
                  </a:lnTo>
                  <a:lnTo>
                    <a:pt x="836" y="286"/>
                  </a:lnTo>
                  <a:lnTo>
                    <a:pt x="829" y="285"/>
                  </a:lnTo>
                  <a:lnTo>
                    <a:pt x="821" y="285"/>
                  </a:lnTo>
                  <a:lnTo>
                    <a:pt x="544" y="285"/>
                  </a:lnTo>
                  <a:lnTo>
                    <a:pt x="551" y="267"/>
                  </a:lnTo>
                  <a:lnTo>
                    <a:pt x="558" y="244"/>
                  </a:lnTo>
                  <a:lnTo>
                    <a:pt x="566" y="219"/>
                  </a:lnTo>
                  <a:lnTo>
                    <a:pt x="572" y="192"/>
                  </a:lnTo>
                  <a:lnTo>
                    <a:pt x="577" y="164"/>
                  </a:lnTo>
                  <a:lnTo>
                    <a:pt x="580" y="136"/>
                  </a:lnTo>
                  <a:lnTo>
                    <a:pt x="580" y="123"/>
                  </a:lnTo>
                  <a:lnTo>
                    <a:pt x="580" y="111"/>
                  </a:lnTo>
                  <a:lnTo>
                    <a:pt x="578" y="99"/>
                  </a:lnTo>
                  <a:lnTo>
                    <a:pt x="575" y="88"/>
                  </a:lnTo>
                  <a:lnTo>
                    <a:pt x="571" y="74"/>
                  </a:lnTo>
                  <a:lnTo>
                    <a:pt x="566" y="61"/>
                  </a:lnTo>
                  <a:lnTo>
                    <a:pt x="560" y="50"/>
                  </a:lnTo>
                  <a:lnTo>
                    <a:pt x="555" y="40"/>
                  </a:lnTo>
                  <a:lnTo>
                    <a:pt x="549" y="31"/>
                  </a:lnTo>
                  <a:lnTo>
                    <a:pt x="543" y="25"/>
                  </a:lnTo>
                  <a:lnTo>
                    <a:pt x="537" y="19"/>
                  </a:lnTo>
                  <a:lnTo>
                    <a:pt x="531" y="14"/>
                  </a:lnTo>
                  <a:lnTo>
                    <a:pt x="524" y="10"/>
                  </a:lnTo>
                  <a:lnTo>
                    <a:pt x="519" y="7"/>
                  </a:lnTo>
                  <a:lnTo>
                    <a:pt x="513" y="5"/>
                  </a:lnTo>
                  <a:lnTo>
                    <a:pt x="508" y="2"/>
                  </a:lnTo>
                  <a:lnTo>
                    <a:pt x="498" y="1"/>
                  </a:lnTo>
                  <a:lnTo>
                    <a:pt x="492" y="0"/>
                  </a:lnTo>
                  <a:lnTo>
                    <a:pt x="486" y="1"/>
                  </a:lnTo>
                  <a:lnTo>
                    <a:pt x="480" y="1"/>
                  </a:lnTo>
                  <a:lnTo>
                    <a:pt x="475" y="4"/>
                  </a:lnTo>
                  <a:lnTo>
                    <a:pt x="470" y="6"/>
                  </a:lnTo>
                  <a:lnTo>
                    <a:pt x="464" y="8"/>
                  </a:lnTo>
                  <a:lnTo>
                    <a:pt x="459" y="11"/>
                  </a:lnTo>
                  <a:lnTo>
                    <a:pt x="455" y="15"/>
                  </a:lnTo>
                  <a:lnTo>
                    <a:pt x="450" y="20"/>
                  </a:lnTo>
                  <a:lnTo>
                    <a:pt x="446" y="24"/>
                  </a:lnTo>
                  <a:lnTo>
                    <a:pt x="443" y="29"/>
                  </a:lnTo>
                  <a:lnTo>
                    <a:pt x="441" y="35"/>
                  </a:lnTo>
                  <a:lnTo>
                    <a:pt x="437" y="40"/>
                  </a:lnTo>
                  <a:lnTo>
                    <a:pt x="435" y="46"/>
                  </a:lnTo>
                  <a:lnTo>
                    <a:pt x="434" y="52"/>
                  </a:lnTo>
                  <a:lnTo>
                    <a:pt x="433" y="58"/>
                  </a:lnTo>
                  <a:lnTo>
                    <a:pt x="433" y="66"/>
                  </a:lnTo>
                  <a:lnTo>
                    <a:pt x="433" y="78"/>
                  </a:lnTo>
                  <a:lnTo>
                    <a:pt x="432" y="91"/>
                  </a:lnTo>
                  <a:lnTo>
                    <a:pt x="430" y="104"/>
                  </a:lnTo>
                  <a:lnTo>
                    <a:pt x="427" y="117"/>
                  </a:lnTo>
                  <a:lnTo>
                    <a:pt x="424" y="130"/>
                  </a:lnTo>
                  <a:lnTo>
                    <a:pt x="420" y="143"/>
                  </a:lnTo>
                  <a:lnTo>
                    <a:pt x="415" y="155"/>
                  </a:lnTo>
                  <a:lnTo>
                    <a:pt x="410" y="168"/>
                  </a:lnTo>
                  <a:lnTo>
                    <a:pt x="398" y="194"/>
                  </a:lnTo>
                  <a:lnTo>
                    <a:pt x="385" y="219"/>
                  </a:lnTo>
                  <a:lnTo>
                    <a:pt x="370" y="242"/>
                  </a:lnTo>
                  <a:lnTo>
                    <a:pt x="353" y="265"/>
                  </a:lnTo>
                  <a:lnTo>
                    <a:pt x="336" y="285"/>
                  </a:lnTo>
                  <a:lnTo>
                    <a:pt x="318" y="304"/>
                  </a:lnTo>
                  <a:lnTo>
                    <a:pt x="298" y="321"/>
                  </a:lnTo>
                  <a:lnTo>
                    <a:pt x="280" y="337"/>
                  </a:lnTo>
                  <a:lnTo>
                    <a:pt x="261" y="350"/>
                  </a:lnTo>
                  <a:lnTo>
                    <a:pt x="243" y="361"/>
                  </a:lnTo>
                  <a:lnTo>
                    <a:pt x="234" y="365"/>
                  </a:lnTo>
                  <a:lnTo>
                    <a:pt x="226" y="368"/>
                  </a:lnTo>
                  <a:lnTo>
                    <a:pt x="217" y="370"/>
                  </a:lnTo>
                  <a:lnTo>
                    <a:pt x="209" y="373"/>
                  </a:lnTo>
                  <a:lnTo>
                    <a:pt x="209" y="330"/>
                  </a:lnTo>
                  <a:lnTo>
                    <a:pt x="209" y="327"/>
                  </a:lnTo>
                  <a:lnTo>
                    <a:pt x="208" y="323"/>
                  </a:lnTo>
                  <a:lnTo>
                    <a:pt x="207" y="321"/>
                  </a:lnTo>
                  <a:lnTo>
                    <a:pt x="204" y="319"/>
                  </a:lnTo>
                  <a:lnTo>
                    <a:pt x="202" y="317"/>
                  </a:lnTo>
                  <a:lnTo>
                    <a:pt x="200" y="316"/>
                  </a:lnTo>
                  <a:lnTo>
                    <a:pt x="197" y="315"/>
                  </a:lnTo>
                  <a:lnTo>
                    <a:pt x="194" y="315"/>
                  </a:lnTo>
                  <a:lnTo>
                    <a:pt x="15" y="314"/>
                  </a:lnTo>
                  <a:lnTo>
                    <a:pt x="12" y="315"/>
                  </a:lnTo>
                  <a:lnTo>
                    <a:pt x="9" y="315"/>
                  </a:lnTo>
                  <a:lnTo>
                    <a:pt x="7" y="317"/>
                  </a:lnTo>
                  <a:lnTo>
                    <a:pt x="4" y="319"/>
                  </a:lnTo>
                  <a:lnTo>
                    <a:pt x="2" y="321"/>
                  </a:lnTo>
                  <a:lnTo>
                    <a:pt x="1" y="323"/>
                  </a:lnTo>
                  <a:lnTo>
                    <a:pt x="0" y="327"/>
                  </a:lnTo>
                  <a:lnTo>
                    <a:pt x="0" y="329"/>
                  </a:lnTo>
                  <a:lnTo>
                    <a:pt x="0" y="778"/>
                  </a:lnTo>
                  <a:lnTo>
                    <a:pt x="0" y="781"/>
                  </a:lnTo>
                  <a:lnTo>
                    <a:pt x="1" y="784"/>
                  </a:lnTo>
                  <a:lnTo>
                    <a:pt x="2" y="786"/>
                  </a:lnTo>
                  <a:lnTo>
                    <a:pt x="4" y="789"/>
                  </a:lnTo>
                  <a:lnTo>
                    <a:pt x="7" y="791"/>
                  </a:lnTo>
                  <a:lnTo>
                    <a:pt x="9" y="792"/>
                  </a:lnTo>
                  <a:lnTo>
                    <a:pt x="12" y="793"/>
                  </a:lnTo>
                  <a:lnTo>
                    <a:pt x="15" y="793"/>
                  </a:lnTo>
                  <a:lnTo>
                    <a:pt x="194" y="793"/>
                  </a:lnTo>
                  <a:lnTo>
                    <a:pt x="197" y="793"/>
                  </a:lnTo>
                  <a:lnTo>
                    <a:pt x="200" y="792"/>
                  </a:lnTo>
                  <a:lnTo>
                    <a:pt x="202" y="791"/>
                  </a:lnTo>
                  <a:lnTo>
                    <a:pt x="204" y="789"/>
                  </a:lnTo>
                  <a:lnTo>
                    <a:pt x="207" y="786"/>
                  </a:lnTo>
                  <a:lnTo>
                    <a:pt x="208" y="784"/>
                  </a:lnTo>
                  <a:lnTo>
                    <a:pt x="209" y="781"/>
                  </a:lnTo>
                  <a:lnTo>
                    <a:pt x="209" y="778"/>
                  </a:lnTo>
                  <a:lnTo>
                    <a:pt x="209" y="721"/>
                  </a:lnTo>
                  <a:lnTo>
                    <a:pt x="241" y="727"/>
                  </a:lnTo>
                  <a:lnTo>
                    <a:pt x="269" y="732"/>
                  </a:lnTo>
                  <a:lnTo>
                    <a:pt x="293" y="737"/>
                  </a:lnTo>
                  <a:lnTo>
                    <a:pt x="316" y="743"/>
                  </a:lnTo>
                  <a:lnTo>
                    <a:pt x="349" y="751"/>
                  </a:lnTo>
                  <a:lnTo>
                    <a:pt x="383" y="758"/>
                  </a:lnTo>
                  <a:lnTo>
                    <a:pt x="400" y="760"/>
                  </a:lnTo>
                  <a:lnTo>
                    <a:pt x="419" y="762"/>
                  </a:lnTo>
                  <a:lnTo>
                    <a:pt x="441" y="763"/>
                  </a:lnTo>
                  <a:lnTo>
                    <a:pt x="463" y="763"/>
                  </a:lnTo>
                  <a:lnTo>
                    <a:pt x="718" y="763"/>
                  </a:lnTo>
                  <a:lnTo>
                    <a:pt x="732" y="762"/>
                  </a:lnTo>
                  <a:lnTo>
                    <a:pt x="743" y="760"/>
                  </a:lnTo>
                  <a:lnTo>
                    <a:pt x="749" y="758"/>
                  </a:lnTo>
                  <a:lnTo>
                    <a:pt x="754" y="754"/>
                  </a:lnTo>
                  <a:lnTo>
                    <a:pt x="758" y="752"/>
                  </a:lnTo>
                  <a:lnTo>
                    <a:pt x="763" y="748"/>
                  </a:lnTo>
                  <a:lnTo>
                    <a:pt x="766" y="745"/>
                  </a:lnTo>
                  <a:lnTo>
                    <a:pt x="769" y="739"/>
                  </a:lnTo>
                  <a:lnTo>
                    <a:pt x="771" y="735"/>
                  </a:lnTo>
                  <a:lnTo>
                    <a:pt x="773" y="730"/>
                  </a:lnTo>
                  <a:lnTo>
                    <a:pt x="776" y="717"/>
                  </a:lnTo>
                  <a:lnTo>
                    <a:pt x="778" y="703"/>
                  </a:lnTo>
                  <a:lnTo>
                    <a:pt x="776" y="694"/>
                  </a:lnTo>
                  <a:lnTo>
                    <a:pt x="774" y="686"/>
                  </a:lnTo>
                  <a:lnTo>
                    <a:pt x="771" y="678"/>
                  </a:lnTo>
                  <a:lnTo>
                    <a:pt x="768" y="672"/>
                  </a:lnTo>
                  <a:lnTo>
                    <a:pt x="780" y="669"/>
                  </a:lnTo>
                  <a:lnTo>
                    <a:pt x="790" y="664"/>
                  </a:lnTo>
                  <a:lnTo>
                    <a:pt x="799" y="658"/>
                  </a:lnTo>
                  <a:lnTo>
                    <a:pt x="808" y="652"/>
                  </a:lnTo>
                  <a:lnTo>
                    <a:pt x="814" y="643"/>
                  </a:lnTo>
                  <a:lnTo>
                    <a:pt x="818" y="635"/>
                  </a:lnTo>
                  <a:lnTo>
                    <a:pt x="821" y="625"/>
                  </a:lnTo>
                  <a:lnTo>
                    <a:pt x="821" y="613"/>
                  </a:lnTo>
                  <a:lnTo>
                    <a:pt x="821" y="600"/>
                  </a:lnTo>
                  <a:lnTo>
                    <a:pt x="818" y="587"/>
                  </a:lnTo>
                  <a:lnTo>
                    <a:pt x="815" y="577"/>
                  </a:lnTo>
                  <a:lnTo>
                    <a:pt x="809" y="567"/>
                  </a:lnTo>
                  <a:lnTo>
                    <a:pt x="820" y="563"/>
                  </a:lnTo>
                  <a:lnTo>
                    <a:pt x="831" y="556"/>
                  </a:lnTo>
                  <a:lnTo>
                    <a:pt x="842" y="549"/>
                  </a:lnTo>
                  <a:lnTo>
                    <a:pt x="850" y="540"/>
                  </a:lnTo>
                  <a:lnTo>
                    <a:pt x="857" y="530"/>
                  </a:lnTo>
                  <a:lnTo>
                    <a:pt x="862" y="519"/>
                  </a:lnTo>
                  <a:lnTo>
                    <a:pt x="864" y="513"/>
                  </a:lnTo>
                  <a:lnTo>
                    <a:pt x="865" y="506"/>
                  </a:lnTo>
                  <a:lnTo>
                    <a:pt x="866" y="501"/>
                  </a:lnTo>
                  <a:lnTo>
                    <a:pt x="866" y="494"/>
                  </a:lnTo>
                  <a:lnTo>
                    <a:pt x="866" y="487"/>
                  </a:lnTo>
                  <a:lnTo>
                    <a:pt x="865" y="481"/>
                  </a:lnTo>
                  <a:lnTo>
                    <a:pt x="863" y="474"/>
                  </a:lnTo>
                  <a:lnTo>
                    <a:pt x="861" y="468"/>
                  </a:lnTo>
                  <a:lnTo>
                    <a:pt x="858" y="462"/>
                  </a:lnTo>
                  <a:lnTo>
                    <a:pt x="853" y="456"/>
                  </a:lnTo>
                  <a:lnTo>
                    <a:pt x="849" y="451"/>
                  </a:lnTo>
                  <a:lnTo>
                    <a:pt x="844" y="445"/>
                  </a:lnTo>
                  <a:lnTo>
                    <a:pt x="850" y="443"/>
                  </a:lnTo>
                  <a:lnTo>
                    <a:pt x="857" y="440"/>
                  </a:lnTo>
                  <a:lnTo>
                    <a:pt x="862" y="436"/>
                  </a:lnTo>
                  <a:lnTo>
                    <a:pt x="867" y="431"/>
                  </a:lnTo>
                  <a:lnTo>
                    <a:pt x="872" y="427"/>
                  </a:lnTo>
                  <a:lnTo>
                    <a:pt x="876" y="422"/>
                  </a:lnTo>
                  <a:lnTo>
                    <a:pt x="880" y="415"/>
                  </a:lnTo>
                  <a:lnTo>
                    <a:pt x="883" y="410"/>
                  </a:lnTo>
                  <a:lnTo>
                    <a:pt x="890" y="397"/>
                  </a:lnTo>
                  <a:lnTo>
                    <a:pt x="893" y="384"/>
                  </a:lnTo>
                  <a:lnTo>
                    <a:pt x="896" y="371"/>
                  </a:lnTo>
                  <a:lnTo>
                    <a:pt x="896"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Freeform 300">
              <a:extLst>
                <a:ext uri="{FF2B5EF4-FFF2-40B4-BE49-F238E27FC236}">
                  <a16:creationId xmlns:a16="http://schemas.microsoft.com/office/drawing/2014/main" id="{E8A81580-31DA-4BD5-A087-9B1E7091F7E3}"/>
                </a:ext>
              </a:extLst>
            </p:cNvPr>
            <p:cNvSpPr>
              <a:spLocks/>
            </p:cNvSpPr>
            <p:nvPr/>
          </p:nvSpPr>
          <p:spPr bwMode="auto">
            <a:xfrm>
              <a:off x="7650163" y="1011238"/>
              <a:ext cx="11113" cy="12700"/>
            </a:xfrm>
            <a:custGeom>
              <a:avLst/>
              <a:gdLst>
                <a:gd name="T0" fmla="*/ 18 w 38"/>
                <a:gd name="T1" fmla="*/ 0 h 38"/>
                <a:gd name="T2" fmla="*/ 15 w 38"/>
                <a:gd name="T3" fmla="*/ 1 h 38"/>
                <a:gd name="T4" fmla="*/ 11 w 38"/>
                <a:gd name="T5" fmla="*/ 2 h 38"/>
                <a:gd name="T6" fmla="*/ 8 w 38"/>
                <a:gd name="T7" fmla="*/ 3 h 38"/>
                <a:gd name="T8" fmla="*/ 6 w 38"/>
                <a:gd name="T9" fmla="*/ 6 h 38"/>
                <a:gd name="T10" fmla="*/ 3 w 38"/>
                <a:gd name="T11" fmla="*/ 9 h 38"/>
                <a:gd name="T12" fmla="*/ 1 w 38"/>
                <a:gd name="T13" fmla="*/ 12 h 38"/>
                <a:gd name="T14" fmla="*/ 0 w 38"/>
                <a:gd name="T15" fmla="*/ 15 h 38"/>
                <a:gd name="T16" fmla="*/ 0 w 38"/>
                <a:gd name="T17" fmla="*/ 19 h 38"/>
                <a:gd name="T18" fmla="*/ 0 w 38"/>
                <a:gd name="T19" fmla="*/ 23 h 38"/>
                <a:gd name="T20" fmla="*/ 1 w 38"/>
                <a:gd name="T21" fmla="*/ 27 h 38"/>
                <a:gd name="T22" fmla="*/ 3 w 38"/>
                <a:gd name="T23" fmla="*/ 30 h 38"/>
                <a:gd name="T24" fmla="*/ 6 w 38"/>
                <a:gd name="T25" fmla="*/ 32 h 38"/>
                <a:gd name="T26" fmla="*/ 8 w 38"/>
                <a:gd name="T27" fmla="*/ 35 h 38"/>
                <a:gd name="T28" fmla="*/ 11 w 38"/>
                <a:gd name="T29" fmla="*/ 36 h 38"/>
                <a:gd name="T30" fmla="*/ 15 w 38"/>
                <a:gd name="T31" fmla="*/ 37 h 38"/>
                <a:gd name="T32" fmla="*/ 18 w 38"/>
                <a:gd name="T33" fmla="*/ 38 h 38"/>
                <a:gd name="T34" fmla="*/ 23 w 38"/>
                <a:gd name="T35" fmla="*/ 37 h 38"/>
                <a:gd name="T36" fmla="*/ 26 w 38"/>
                <a:gd name="T37" fmla="*/ 36 h 38"/>
                <a:gd name="T38" fmla="*/ 29 w 38"/>
                <a:gd name="T39" fmla="*/ 35 h 38"/>
                <a:gd name="T40" fmla="*/ 32 w 38"/>
                <a:gd name="T41" fmla="*/ 32 h 38"/>
                <a:gd name="T42" fmla="*/ 34 w 38"/>
                <a:gd name="T43" fmla="*/ 30 h 38"/>
                <a:gd name="T44" fmla="*/ 37 w 38"/>
                <a:gd name="T45" fmla="*/ 27 h 38"/>
                <a:gd name="T46" fmla="*/ 38 w 38"/>
                <a:gd name="T47" fmla="*/ 23 h 38"/>
                <a:gd name="T48" fmla="*/ 38 w 38"/>
                <a:gd name="T49" fmla="*/ 19 h 38"/>
                <a:gd name="T50" fmla="*/ 38 w 38"/>
                <a:gd name="T51" fmla="*/ 15 h 38"/>
                <a:gd name="T52" fmla="*/ 37 w 38"/>
                <a:gd name="T53" fmla="*/ 12 h 38"/>
                <a:gd name="T54" fmla="*/ 34 w 38"/>
                <a:gd name="T55" fmla="*/ 9 h 38"/>
                <a:gd name="T56" fmla="*/ 32 w 38"/>
                <a:gd name="T57" fmla="*/ 6 h 38"/>
                <a:gd name="T58" fmla="*/ 29 w 38"/>
                <a:gd name="T59" fmla="*/ 3 h 38"/>
                <a:gd name="T60" fmla="*/ 26 w 38"/>
                <a:gd name="T61" fmla="*/ 2 h 38"/>
                <a:gd name="T62" fmla="*/ 23 w 38"/>
                <a:gd name="T63" fmla="*/ 1 h 38"/>
                <a:gd name="T64" fmla="*/ 18 w 38"/>
                <a:gd name="T65" fmla="*/ 0 h 38"/>
                <a:gd name="T66" fmla="*/ 18 w 38"/>
                <a:gd name="T6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38">
                  <a:moveTo>
                    <a:pt x="18" y="0"/>
                  </a:moveTo>
                  <a:lnTo>
                    <a:pt x="15" y="1"/>
                  </a:lnTo>
                  <a:lnTo>
                    <a:pt x="11" y="2"/>
                  </a:lnTo>
                  <a:lnTo>
                    <a:pt x="8" y="3"/>
                  </a:lnTo>
                  <a:lnTo>
                    <a:pt x="6" y="6"/>
                  </a:lnTo>
                  <a:lnTo>
                    <a:pt x="3" y="9"/>
                  </a:lnTo>
                  <a:lnTo>
                    <a:pt x="1" y="12"/>
                  </a:lnTo>
                  <a:lnTo>
                    <a:pt x="0" y="15"/>
                  </a:lnTo>
                  <a:lnTo>
                    <a:pt x="0" y="19"/>
                  </a:lnTo>
                  <a:lnTo>
                    <a:pt x="0" y="23"/>
                  </a:lnTo>
                  <a:lnTo>
                    <a:pt x="1" y="27"/>
                  </a:lnTo>
                  <a:lnTo>
                    <a:pt x="3" y="30"/>
                  </a:lnTo>
                  <a:lnTo>
                    <a:pt x="6" y="32"/>
                  </a:lnTo>
                  <a:lnTo>
                    <a:pt x="8" y="35"/>
                  </a:lnTo>
                  <a:lnTo>
                    <a:pt x="11" y="36"/>
                  </a:lnTo>
                  <a:lnTo>
                    <a:pt x="15" y="37"/>
                  </a:lnTo>
                  <a:lnTo>
                    <a:pt x="18" y="38"/>
                  </a:lnTo>
                  <a:lnTo>
                    <a:pt x="23" y="37"/>
                  </a:lnTo>
                  <a:lnTo>
                    <a:pt x="26" y="36"/>
                  </a:lnTo>
                  <a:lnTo>
                    <a:pt x="29" y="35"/>
                  </a:lnTo>
                  <a:lnTo>
                    <a:pt x="32" y="32"/>
                  </a:lnTo>
                  <a:lnTo>
                    <a:pt x="34" y="30"/>
                  </a:lnTo>
                  <a:lnTo>
                    <a:pt x="37" y="27"/>
                  </a:lnTo>
                  <a:lnTo>
                    <a:pt x="38" y="23"/>
                  </a:lnTo>
                  <a:lnTo>
                    <a:pt x="38" y="19"/>
                  </a:lnTo>
                  <a:lnTo>
                    <a:pt x="38" y="15"/>
                  </a:lnTo>
                  <a:lnTo>
                    <a:pt x="37" y="12"/>
                  </a:lnTo>
                  <a:lnTo>
                    <a:pt x="34" y="9"/>
                  </a:lnTo>
                  <a:lnTo>
                    <a:pt x="32" y="6"/>
                  </a:lnTo>
                  <a:lnTo>
                    <a:pt x="29" y="3"/>
                  </a:lnTo>
                  <a:lnTo>
                    <a:pt x="26" y="2"/>
                  </a:lnTo>
                  <a:lnTo>
                    <a:pt x="23" y="1"/>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2" name="Freeform 329">
            <a:extLst>
              <a:ext uri="{FF2B5EF4-FFF2-40B4-BE49-F238E27FC236}">
                <a16:creationId xmlns:a16="http://schemas.microsoft.com/office/drawing/2014/main" id="{55531C21-6C8A-4EC5-94A7-A2D678AAE109}"/>
              </a:ext>
            </a:extLst>
          </p:cNvPr>
          <p:cNvSpPr>
            <a:spLocks noEditPoints="1"/>
          </p:cNvSpPr>
          <p:nvPr/>
        </p:nvSpPr>
        <p:spPr bwMode="auto">
          <a:xfrm rot="21538910">
            <a:off x="6913649" y="2654725"/>
            <a:ext cx="247040" cy="244293"/>
          </a:xfrm>
          <a:custGeom>
            <a:avLst/>
            <a:gdLst>
              <a:gd name="T0" fmla="*/ 867 w 896"/>
              <a:gd name="T1" fmla="*/ 271 h 869"/>
              <a:gd name="T2" fmla="*/ 598 w 896"/>
              <a:gd name="T3" fmla="*/ 421 h 869"/>
              <a:gd name="T4" fmla="*/ 298 w 896"/>
              <a:gd name="T5" fmla="*/ 421 h 869"/>
              <a:gd name="T6" fmla="*/ 30 w 896"/>
              <a:gd name="T7" fmla="*/ 271 h 869"/>
              <a:gd name="T8" fmla="*/ 30 w 896"/>
              <a:gd name="T9" fmla="*/ 271 h 869"/>
              <a:gd name="T10" fmla="*/ 262 w 896"/>
              <a:gd name="T11" fmla="*/ 39 h 869"/>
              <a:gd name="T12" fmla="*/ 292 w 896"/>
              <a:gd name="T13" fmla="*/ 30 h 869"/>
              <a:gd name="T14" fmla="*/ 323 w 896"/>
              <a:gd name="T15" fmla="*/ 33 h 869"/>
              <a:gd name="T16" fmla="*/ 350 w 896"/>
              <a:gd name="T17" fmla="*/ 47 h 869"/>
              <a:gd name="T18" fmla="*/ 370 w 896"/>
              <a:gd name="T19" fmla="*/ 74 h 869"/>
              <a:gd name="T20" fmla="*/ 403 w 896"/>
              <a:gd name="T21" fmla="*/ 159 h 869"/>
              <a:gd name="T22" fmla="*/ 402 w 896"/>
              <a:gd name="T23" fmla="*/ 228 h 869"/>
              <a:gd name="T24" fmla="*/ 296 w 896"/>
              <a:gd name="T25" fmla="*/ 194 h 869"/>
              <a:gd name="T26" fmla="*/ 249 w 896"/>
              <a:gd name="T27" fmla="*/ 170 h 869"/>
              <a:gd name="T28" fmla="*/ 230 w 896"/>
              <a:gd name="T29" fmla="*/ 146 h 869"/>
              <a:gd name="T30" fmla="*/ 221 w 896"/>
              <a:gd name="T31" fmla="*/ 117 h 869"/>
              <a:gd name="T32" fmla="*/ 224 w 896"/>
              <a:gd name="T33" fmla="*/ 87 h 869"/>
              <a:gd name="T34" fmla="*/ 239 w 896"/>
              <a:gd name="T35" fmla="*/ 59 h 869"/>
              <a:gd name="T36" fmla="*/ 543 w 896"/>
              <a:gd name="T37" fmla="*/ 47 h 869"/>
              <a:gd name="T38" fmla="*/ 570 w 896"/>
              <a:gd name="T39" fmla="*/ 33 h 869"/>
              <a:gd name="T40" fmla="*/ 601 w 896"/>
              <a:gd name="T41" fmla="*/ 30 h 869"/>
              <a:gd name="T42" fmla="*/ 631 w 896"/>
              <a:gd name="T43" fmla="*/ 39 h 869"/>
              <a:gd name="T44" fmla="*/ 654 w 896"/>
              <a:gd name="T45" fmla="*/ 59 h 869"/>
              <a:gd name="T46" fmla="*/ 669 w 896"/>
              <a:gd name="T47" fmla="*/ 87 h 869"/>
              <a:gd name="T48" fmla="*/ 672 w 896"/>
              <a:gd name="T49" fmla="*/ 117 h 869"/>
              <a:gd name="T50" fmla="*/ 663 w 896"/>
              <a:gd name="T51" fmla="*/ 146 h 869"/>
              <a:gd name="T52" fmla="*/ 644 w 896"/>
              <a:gd name="T53" fmla="*/ 169 h 869"/>
              <a:gd name="T54" fmla="*/ 597 w 896"/>
              <a:gd name="T55" fmla="*/ 194 h 869"/>
              <a:gd name="T56" fmla="*/ 491 w 896"/>
              <a:gd name="T57" fmla="*/ 228 h 869"/>
              <a:gd name="T58" fmla="*/ 490 w 896"/>
              <a:gd name="T59" fmla="*/ 159 h 869"/>
              <a:gd name="T60" fmla="*/ 523 w 896"/>
              <a:gd name="T61" fmla="*/ 74 h 869"/>
              <a:gd name="T62" fmla="*/ 537 w 896"/>
              <a:gd name="T63" fmla="*/ 53 h 869"/>
              <a:gd name="T64" fmla="*/ 328 w 896"/>
              <a:gd name="T65" fmla="*/ 421 h 869"/>
              <a:gd name="T66" fmla="*/ 568 w 896"/>
              <a:gd name="T67" fmla="*/ 271 h 869"/>
              <a:gd name="T68" fmla="*/ 554 w 896"/>
              <a:gd name="T69" fmla="*/ 241 h 869"/>
              <a:gd name="T70" fmla="*/ 650 w 896"/>
              <a:gd name="T71" fmla="*/ 201 h 869"/>
              <a:gd name="T72" fmla="*/ 684 w 896"/>
              <a:gd name="T73" fmla="*/ 169 h 869"/>
              <a:gd name="T74" fmla="*/ 700 w 896"/>
              <a:gd name="T75" fmla="*/ 130 h 869"/>
              <a:gd name="T76" fmla="*/ 700 w 896"/>
              <a:gd name="T77" fmla="*/ 88 h 869"/>
              <a:gd name="T78" fmla="*/ 684 w 896"/>
              <a:gd name="T79" fmla="*/ 50 h 869"/>
              <a:gd name="T80" fmla="*/ 653 w 896"/>
              <a:gd name="T81" fmla="*/ 18 h 869"/>
              <a:gd name="T82" fmla="*/ 615 w 896"/>
              <a:gd name="T83" fmla="*/ 2 h 869"/>
              <a:gd name="T84" fmla="*/ 572 w 896"/>
              <a:gd name="T85" fmla="*/ 2 h 869"/>
              <a:gd name="T86" fmla="*/ 533 w 896"/>
              <a:gd name="T87" fmla="*/ 18 h 869"/>
              <a:gd name="T88" fmla="*/ 506 w 896"/>
              <a:gd name="T89" fmla="*/ 44 h 869"/>
              <a:gd name="T90" fmla="*/ 477 w 896"/>
              <a:gd name="T91" fmla="*/ 103 h 869"/>
              <a:gd name="T92" fmla="*/ 447 w 896"/>
              <a:gd name="T93" fmla="*/ 198 h 869"/>
              <a:gd name="T94" fmla="*/ 416 w 896"/>
              <a:gd name="T95" fmla="*/ 103 h 869"/>
              <a:gd name="T96" fmla="*/ 387 w 896"/>
              <a:gd name="T97" fmla="*/ 44 h 869"/>
              <a:gd name="T98" fmla="*/ 360 w 896"/>
              <a:gd name="T99" fmla="*/ 18 h 869"/>
              <a:gd name="T100" fmla="*/ 321 w 896"/>
              <a:gd name="T101" fmla="*/ 2 h 869"/>
              <a:gd name="T102" fmla="*/ 278 w 896"/>
              <a:gd name="T103" fmla="*/ 2 h 869"/>
              <a:gd name="T104" fmla="*/ 240 w 896"/>
              <a:gd name="T105" fmla="*/ 18 h 869"/>
              <a:gd name="T106" fmla="*/ 209 w 896"/>
              <a:gd name="T107" fmla="*/ 50 h 869"/>
              <a:gd name="T108" fmla="*/ 193 w 896"/>
              <a:gd name="T109" fmla="*/ 88 h 869"/>
              <a:gd name="T110" fmla="*/ 193 w 896"/>
              <a:gd name="T111" fmla="*/ 130 h 869"/>
              <a:gd name="T112" fmla="*/ 209 w 896"/>
              <a:gd name="T113" fmla="*/ 169 h 869"/>
              <a:gd name="T114" fmla="*/ 243 w 896"/>
              <a:gd name="T115" fmla="*/ 201 h 869"/>
              <a:gd name="T116" fmla="*/ 339 w 896"/>
              <a:gd name="T117" fmla="*/ 241 h 869"/>
              <a:gd name="T118" fmla="*/ 30 w 896"/>
              <a:gd name="T119" fmla="*/ 869 h 869"/>
              <a:gd name="T120" fmla="*/ 896 w 896"/>
              <a:gd name="T121" fmla="*/ 241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96" h="869">
                <a:moveTo>
                  <a:pt x="867" y="391"/>
                </a:moveTo>
                <a:lnTo>
                  <a:pt x="598" y="391"/>
                </a:lnTo>
                <a:lnTo>
                  <a:pt x="598" y="271"/>
                </a:lnTo>
                <a:lnTo>
                  <a:pt x="867" y="271"/>
                </a:lnTo>
                <a:lnTo>
                  <a:pt x="867" y="391"/>
                </a:lnTo>
                <a:close/>
                <a:moveTo>
                  <a:pt x="837" y="839"/>
                </a:moveTo>
                <a:lnTo>
                  <a:pt x="598" y="839"/>
                </a:lnTo>
                <a:lnTo>
                  <a:pt x="598" y="421"/>
                </a:lnTo>
                <a:lnTo>
                  <a:pt x="837" y="421"/>
                </a:lnTo>
                <a:lnTo>
                  <a:pt x="837" y="839"/>
                </a:lnTo>
                <a:close/>
                <a:moveTo>
                  <a:pt x="60" y="421"/>
                </a:moveTo>
                <a:lnTo>
                  <a:pt x="298" y="421"/>
                </a:lnTo>
                <a:lnTo>
                  <a:pt x="298" y="839"/>
                </a:lnTo>
                <a:lnTo>
                  <a:pt x="60" y="839"/>
                </a:lnTo>
                <a:lnTo>
                  <a:pt x="60" y="421"/>
                </a:lnTo>
                <a:close/>
                <a:moveTo>
                  <a:pt x="30" y="271"/>
                </a:moveTo>
                <a:lnTo>
                  <a:pt x="298" y="271"/>
                </a:lnTo>
                <a:lnTo>
                  <a:pt x="298" y="391"/>
                </a:lnTo>
                <a:lnTo>
                  <a:pt x="30" y="391"/>
                </a:lnTo>
                <a:lnTo>
                  <a:pt x="30" y="271"/>
                </a:lnTo>
                <a:close/>
                <a:moveTo>
                  <a:pt x="244" y="53"/>
                </a:moveTo>
                <a:lnTo>
                  <a:pt x="249" y="47"/>
                </a:lnTo>
                <a:lnTo>
                  <a:pt x="256" y="43"/>
                </a:lnTo>
                <a:lnTo>
                  <a:pt x="262" y="39"/>
                </a:lnTo>
                <a:lnTo>
                  <a:pt x="270" y="36"/>
                </a:lnTo>
                <a:lnTo>
                  <a:pt x="277" y="33"/>
                </a:lnTo>
                <a:lnTo>
                  <a:pt x="284" y="31"/>
                </a:lnTo>
                <a:lnTo>
                  <a:pt x="292" y="30"/>
                </a:lnTo>
                <a:lnTo>
                  <a:pt x="299" y="30"/>
                </a:lnTo>
                <a:lnTo>
                  <a:pt x="308" y="30"/>
                </a:lnTo>
                <a:lnTo>
                  <a:pt x="316" y="31"/>
                </a:lnTo>
                <a:lnTo>
                  <a:pt x="323" y="33"/>
                </a:lnTo>
                <a:lnTo>
                  <a:pt x="330" y="36"/>
                </a:lnTo>
                <a:lnTo>
                  <a:pt x="337" y="39"/>
                </a:lnTo>
                <a:lnTo>
                  <a:pt x="344" y="43"/>
                </a:lnTo>
                <a:lnTo>
                  <a:pt x="350" y="47"/>
                </a:lnTo>
                <a:lnTo>
                  <a:pt x="356" y="53"/>
                </a:lnTo>
                <a:lnTo>
                  <a:pt x="360" y="58"/>
                </a:lnTo>
                <a:lnTo>
                  <a:pt x="365" y="66"/>
                </a:lnTo>
                <a:lnTo>
                  <a:pt x="370" y="74"/>
                </a:lnTo>
                <a:lnTo>
                  <a:pt x="374" y="84"/>
                </a:lnTo>
                <a:lnTo>
                  <a:pt x="384" y="106"/>
                </a:lnTo>
                <a:lnTo>
                  <a:pt x="394" y="131"/>
                </a:lnTo>
                <a:lnTo>
                  <a:pt x="403" y="159"/>
                </a:lnTo>
                <a:lnTo>
                  <a:pt x="412" y="185"/>
                </a:lnTo>
                <a:lnTo>
                  <a:pt x="419" y="212"/>
                </a:lnTo>
                <a:lnTo>
                  <a:pt x="426" y="236"/>
                </a:lnTo>
                <a:lnTo>
                  <a:pt x="402" y="228"/>
                </a:lnTo>
                <a:lnTo>
                  <a:pt x="376" y="221"/>
                </a:lnTo>
                <a:lnTo>
                  <a:pt x="349" y="212"/>
                </a:lnTo>
                <a:lnTo>
                  <a:pt x="322" y="204"/>
                </a:lnTo>
                <a:lnTo>
                  <a:pt x="296" y="194"/>
                </a:lnTo>
                <a:lnTo>
                  <a:pt x="274" y="184"/>
                </a:lnTo>
                <a:lnTo>
                  <a:pt x="264" y="179"/>
                </a:lnTo>
                <a:lnTo>
                  <a:pt x="256" y="175"/>
                </a:lnTo>
                <a:lnTo>
                  <a:pt x="249" y="170"/>
                </a:lnTo>
                <a:lnTo>
                  <a:pt x="244" y="165"/>
                </a:lnTo>
                <a:lnTo>
                  <a:pt x="239" y="160"/>
                </a:lnTo>
                <a:lnTo>
                  <a:pt x="233" y="153"/>
                </a:lnTo>
                <a:lnTo>
                  <a:pt x="230" y="146"/>
                </a:lnTo>
                <a:lnTo>
                  <a:pt x="227" y="139"/>
                </a:lnTo>
                <a:lnTo>
                  <a:pt x="224" y="132"/>
                </a:lnTo>
                <a:lnTo>
                  <a:pt x="222" y="124"/>
                </a:lnTo>
                <a:lnTo>
                  <a:pt x="221" y="117"/>
                </a:lnTo>
                <a:lnTo>
                  <a:pt x="220" y="109"/>
                </a:lnTo>
                <a:lnTo>
                  <a:pt x="221" y="102"/>
                </a:lnTo>
                <a:lnTo>
                  <a:pt x="222" y="94"/>
                </a:lnTo>
                <a:lnTo>
                  <a:pt x="224" y="87"/>
                </a:lnTo>
                <a:lnTo>
                  <a:pt x="227" y="79"/>
                </a:lnTo>
                <a:lnTo>
                  <a:pt x="230" y="72"/>
                </a:lnTo>
                <a:lnTo>
                  <a:pt x="233" y="66"/>
                </a:lnTo>
                <a:lnTo>
                  <a:pt x="239" y="59"/>
                </a:lnTo>
                <a:lnTo>
                  <a:pt x="244" y="53"/>
                </a:lnTo>
                <a:lnTo>
                  <a:pt x="244" y="53"/>
                </a:lnTo>
                <a:close/>
                <a:moveTo>
                  <a:pt x="537" y="53"/>
                </a:moveTo>
                <a:lnTo>
                  <a:pt x="543" y="47"/>
                </a:lnTo>
                <a:lnTo>
                  <a:pt x="550" y="43"/>
                </a:lnTo>
                <a:lnTo>
                  <a:pt x="556" y="39"/>
                </a:lnTo>
                <a:lnTo>
                  <a:pt x="563" y="36"/>
                </a:lnTo>
                <a:lnTo>
                  <a:pt x="570" y="33"/>
                </a:lnTo>
                <a:lnTo>
                  <a:pt x="578" y="31"/>
                </a:lnTo>
                <a:lnTo>
                  <a:pt x="585" y="30"/>
                </a:lnTo>
                <a:lnTo>
                  <a:pt x="594" y="30"/>
                </a:lnTo>
                <a:lnTo>
                  <a:pt x="601" y="30"/>
                </a:lnTo>
                <a:lnTo>
                  <a:pt x="609" y="31"/>
                </a:lnTo>
                <a:lnTo>
                  <a:pt x="616" y="33"/>
                </a:lnTo>
                <a:lnTo>
                  <a:pt x="623" y="36"/>
                </a:lnTo>
                <a:lnTo>
                  <a:pt x="631" y="39"/>
                </a:lnTo>
                <a:lnTo>
                  <a:pt x="637" y="43"/>
                </a:lnTo>
                <a:lnTo>
                  <a:pt x="644" y="47"/>
                </a:lnTo>
                <a:lnTo>
                  <a:pt x="649" y="53"/>
                </a:lnTo>
                <a:lnTo>
                  <a:pt x="654" y="59"/>
                </a:lnTo>
                <a:lnTo>
                  <a:pt x="660" y="66"/>
                </a:lnTo>
                <a:lnTo>
                  <a:pt x="663" y="72"/>
                </a:lnTo>
                <a:lnTo>
                  <a:pt x="666" y="79"/>
                </a:lnTo>
                <a:lnTo>
                  <a:pt x="669" y="87"/>
                </a:lnTo>
                <a:lnTo>
                  <a:pt x="671" y="94"/>
                </a:lnTo>
                <a:lnTo>
                  <a:pt x="672" y="102"/>
                </a:lnTo>
                <a:lnTo>
                  <a:pt x="673" y="109"/>
                </a:lnTo>
                <a:lnTo>
                  <a:pt x="672" y="117"/>
                </a:lnTo>
                <a:lnTo>
                  <a:pt x="671" y="124"/>
                </a:lnTo>
                <a:lnTo>
                  <a:pt x="669" y="132"/>
                </a:lnTo>
                <a:lnTo>
                  <a:pt x="666" y="139"/>
                </a:lnTo>
                <a:lnTo>
                  <a:pt x="663" y="146"/>
                </a:lnTo>
                <a:lnTo>
                  <a:pt x="660" y="153"/>
                </a:lnTo>
                <a:lnTo>
                  <a:pt x="654" y="160"/>
                </a:lnTo>
                <a:lnTo>
                  <a:pt x="649" y="165"/>
                </a:lnTo>
                <a:lnTo>
                  <a:pt x="644" y="169"/>
                </a:lnTo>
                <a:lnTo>
                  <a:pt x="637" y="175"/>
                </a:lnTo>
                <a:lnTo>
                  <a:pt x="629" y="179"/>
                </a:lnTo>
                <a:lnTo>
                  <a:pt x="619" y="184"/>
                </a:lnTo>
                <a:lnTo>
                  <a:pt x="597" y="194"/>
                </a:lnTo>
                <a:lnTo>
                  <a:pt x="571" y="204"/>
                </a:lnTo>
                <a:lnTo>
                  <a:pt x="544" y="212"/>
                </a:lnTo>
                <a:lnTo>
                  <a:pt x="517" y="221"/>
                </a:lnTo>
                <a:lnTo>
                  <a:pt x="491" y="228"/>
                </a:lnTo>
                <a:lnTo>
                  <a:pt x="467" y="236"/>
                </a:lnTo>
                <a:lnTo>
                  <a:pt x="474" y="212"/>
                </a:lnTo>
                <a:lnTo>
                  <a:pt x="481" y="185"/>
                </a:lnTo>
                <a:lnTo>
                  <a:pt x="490" y="159"/>
                </a:lnTo>
                <a:lnTo>
                  <a:pt x="499" y="131"/>
                </a:lnTo>
                <a:lnTo>
                  <a:pt x="509" y="106"/>
                </a:lnTo>
                <a:lnTo>
                  <a:pt x="519" y="84"/>
                </a:lnTo>
                <a:lnTo>
                  <a:pt x="523" y="74"/>
                </a:lnTo>
                <a:lnTo>
                  <a:pt x="528" y="66"/>
                </a:lnTo>
                <a:lnTo>
                  <a:pt x="533" y="58"/>
                </a:lnTo>
                <a:lnTo>
                  <a:pt x="537" y="53"/>
                </a:lnTo>
                <a:lnTo>
                  <a:pt x="537" y="53"/>
                </a:lnTo>
                <a:close/>
                <a:moveTo>
                  <a:pt x="568" y="421"/>
                </a:moveTo>
                <a:lnTo>
                  <a:pt x="568" y="839"/>
                </a:lnTo>
                <a:lnTo>
                  <a:pt x="328" y="839"/>
                </a:lnTo>
                <a:lnTo>
                  <a:pt x="328" y="421"/>
                </a:lnTo>
                <a:lnTo>
                  <a:pt x="568" y="421"/>
                </a:lnTo>
                <a:close/>
                <a:moveTo>
                  <a:pt x="328" y="391"/>
                </a:moveTo>
                <a:lnTo>
                  <a:pt x="328" y="271"/>
                </a:lnTo>
                <a:lnTo>
                  <a:pt x="568" y="271"/>
                </a:lnTo>
                <a:lnTo>
                  <a:pt x="568" y="391"/>
                </a:lnTo>
                <a:lnTo>
                  <a:pt x="328" y="391"/>
                </a:lnTo>
                <a:close/>
                <a:moveTo>
                  <a:pt x="896" y="241"/>
                </a:moveTo>
                <a:lnTo>
                  <a:pt x="554" y="241"/>
                </a:lnTo>
                <a:lnTo>
                  <a:pt x="589" y="228"/>
                </a:lnTo>
                <a:lnTo>
                  <a:pt x="622" y="215"/>
                </a:lnTo>
                <a:lnTo>
                  <a:pt x="637" y="208"/>
                </a:lnTo>
                <a:lnTo>
                  <a:pt x="650" y="201"/>
                </a:lnTo>
                <a:lnTo>
                  <a:pt x="662" y="194"/>
                </a:lnTo>
                <a:lnTo>
                  <a:pt x="671" y="186"/>
                </a:lnTo>
                <a:lnTo>
                  <a:pt x="678" y="178"/>
                </a:lnTo>
                <a:lnTo>
                  <a:pt x="684" y="169"/>
                </a:lnTo>
                <a:lnTo>
                  <a:pt x="690" y="160"/>
                </a:lnTo>
                <a:lnTo>
                  <a:pt x="694" y="150"/>
                </a:lnTo>
                <a:lnTo>
                  <a:pt x="697" y="140"/>
                </a:lnTo>
                <a:lnTo>
                  <a:pt x="700" y="130"/>
                </a:lnTo>
                <a:lnTo>
                  <a:pt x="702" y="120"/>
                </a:lnTo>
                <a:lnTo>
                  <a:pt x="703" y="109"/>
                </a:lnTo>
                <a:lnTo>
                  <a:pt x="702" y="99"/>
                </a:lnTo>
                <a:lnTo>
                  <a:pt x="700" y="88"/>
                </a:lnTo>
                <a:lnTo>
                  <a:pt x="697" y="78"/>
                </a:lnTo>
                <a:lnTo>
                  <a:pt x="694" y="68"/>
                </a:lnTo>
                <a:lnTo>
                  <a:pt x="690" y="58"/>
                </a:lnTo>
                <a:lnTo>
                  <a:pt x="684" y="50"/>
                </a:lnTo>
                <a:lnTo>
                  <a:pt x="678" y="40"/>
                </a:lnTo>
                <a:lnTo>
                  <a:pt x="671" y="32"/>
                </a:lnTo>
                <a:lnTo>
                  <a:pt x="662" y="25"/>
                </a:lnTo>
                <a:lnTo>
                  <a:pt x="653" y="18"/>
                </a:lnTo>
                <a:lnTo>
                  <a:pt x="645" y="13"/>
                </a:lnTo>
                <a:lnTo>
                  <a:pt x="635" y="8"/>
                </a:lnTo>
                <a:lnTo>
                  <a:pt x="625" y="5"/>
                </a:lnTo>
                <a:lnTo>
                  <a:pt x="615" y="2"/>
                </a:lnTo>
                <a:lnTo>
                  <a:pt x="604" y="0"/>
                </a:lnTo>
                <a:lnTo>
                  <a:pt x="594" y="0"/>
                </a:lnTo>
                <a:lnTo>
                  <a:pt x="582" y="0"/>
                </a:lnTo>
                <a:lnTo>
                  <a:pt x="572" y="2"/>
                </a:lnTo>
                <a:lnTo>
                  <a:pt x="561" y="5"/>
                </a:lnTo>
                <a:lnTo>
                  <a:pt x="552" y="8"/>
                </a:lnTo>
                <a:lnTo>
                  <a:pt x="542" y="13"/>
                </a:lnTo>
                <a:lnTo>
                  <a:pt x="533" y="18"/>
                </a:lnTo>
                <a:lnTo>
                  <a:pt x="524" y="25"/>
                </a:lnTo>
                <a:lnTo>
                  <a:pt x="515" y="32"/>
                </a:lnTo>
                <a:lnTo>
                  <a:pt x="511" y="38"/>
                </a:lnTo>
                <a:lnTo>
                  <a:pt x="506" y="44"/>
                </a:lnTo>
                <a:lnTo>
                  <a:pt x="502" y="52"/>
                </a:lnTo>
                <a:lnTo>
                  <a:pt x="496" y="61"/>
                </a:lnTo>
                <a:lnTo>
                  <a:pt x="487" y="81"/>
                </a:lnTo>
                <a:lnTo>
                  <a:pt x="477" y="103"/>
                </a:lnTo>
                <a:lnTo>
                  <a:pt x="468" y="128"/>
                </a:lnTo>
                <a:lnTo>
                  <a:pt x="461" y="152"/>
                </a:lnTo>
                <a:lnTo>
                  <a:pt x="453" y="176"/>
                </a:lnTo>
                <a:lnTo>
                  <a:pt x="447" y="198"/>
                </a:lnTo>
                <a:lnTo>
                  <a:pt x="440" y="176"/>
                </a:lnTo>
                <a:lnTo>
                  <a:pt x="432" y="152"/>
                </a:lnTo>
                <a:lnTo>
                  <a:pt x="425" y="128"/>
                </a:lnTo>
                <a:lnTo>
                  <a:pt x="416" y="103"/>
                </a:lnTo>
                <a:lnTo>
                  <a:pt x="406" y="81"/>
                </a:lnTo>
                <a:lnTo>
                  <a:pt x="397" y="61"/>
                </a:lnTo>
                <a:lnTo>
                  <a:pt x="391" y="52"/>
                </a:lnTo>
                <a:lnTo>
                  <a:pt x="387" y="44"/>
                </a:lnTo>
                <a:lnTo>
                  <a:pt x="382" y="38"/>
                </a:lnTo>
                <a:lnTo>
                  <a:pt x="378" y="32"/>
                </a:lnTo>
                <a:lnTo>
                  <a:pt x="369" y="25"/>
                </a:lnTo>
                <a:lnTo>
                  <a:pt x="360" y="18"/>
                </a:lnTo>
                <a:lnTo>
                  <a:pt x="351" y="13"/>
                </a:lnTo>
                <a:lnTo>
                  <a:pt x="342" y="8"/>
                </a:lnTo>
                <a:lnTo>
                  <a:pt x="332" y="5"/>
                </a:lnTo>
                <a:lnTo>
                  <a:pt x="321" y="2"/>
                </a:lnTo>
                <a:lnTo>
                  <a:pt x="311" y="0"/>
                </a:lnTo>
                <a:lnTo>
                  <a:pt x="299" y="0"/>
                </a:lnTo>
                <a:lnTo>
                  <a:pt x="289" y="0"/>
                </a:lnTo>
                <a:lnTo>
                  <a:pt x="278" y="2"/>
                </a:lnTo>
                <a:lnTo>
                  <a:pt x="268" y="5"/>
                </a:lnTo>
                <a:lnTo>
                  <a:pt x="258" y="8"/>
                </a:lnTo>
                <a:lnTo>
                  <a:pt x="248" y="13"/>
                </a:lnTo>
                <a:lnTo>
                  <a:pt x="240" y="18"/>
                </a:lnTo>
                <a:lnTo>
                  <a:pt x="231" y="25"/>
                </a:lnTo>
                <a:lnTo>
                  <a:pt x="222" y="32"/>
                </a:lnTo>
                <a:lnTo>
                  <a:pt x="215" y="40"/>
                </a:lnTo>
                <a:lnTo>
                  <a:pt x="209" y="50"/>
                </a:lnTo>
                <a:lnTo>
                  <a:pt x="203" y="58"/>
                </a:lnTo>
                <a:lnTo>
                  <a:pt x="199" y="68"/>
                </a:lnTo>
                <a:lnTo>
                  <a:pt x="196" y="78"/>
                </a:lnTo>
                <a:lnTo>
                  <a:pt x="193" y="88"/>
                </a:lnTo>
                <a:lnTo>
                  <a:pt x="191" y="99"/>
                </a:lnTo>
                <a:lnTo>
                  <a:pt x="190" y="109"/>
                </a:lnTo>
                <a:lnTo>
                  <a:pt x="191" y="120"/>
                </a:lnTo>
                <a:lnTo>
                  <a:pt x="193" y="130"/>
                </a:lnTo>
                <a:lnTo>
                  <a:pt x="196" y="140"/>
                </a:lnTo>
                <a:lnTo>
                  <a:pt x="199" y="150"/>
                </a:lnTo>
                <a:lnTo>
                  <a:pt x="203" y="160"/>
                </a:lnTo>
                <a:lnTo>
                  <a:pt x="209" y="169"/>
                </a:lnTo>
                <a:lnTo>
                  <a:pt x="215" y="178"/>
                </a:lnTo>
                <a:lnTo>
                  <a:pt x="222" y="186"/>
                </a:lnTo>
                <a:lnTo>
                  <a:pt x="231" y="194"/>
                </a:lnTo>
                <a:lnTo>
                  <a:pt x="243" y="201"/>
                </a:lnTo>
                <a:lnTo>
                  <a:pt x="256" y="208"/>
                </a:lnTo>
                <a:lnTo>
                  <a:pt x="271" y="215"/>
                </a:lnTo>
                <a:lnTo>
                  <a:pt x="304" y="228"/>
                </a:lnTo>
                <a:lnTo>
                  <a:pt x="339" y="241"/>
                </a:lnTo>
                <a:lnTo>
                  <a:pt x="0" y="241"/>
                </a:lnTo>
                <a:lnTo>
                  <a:pt x="0" y="421"/>
                </a:lnTo>
                <a:lnTo>
                  <a:pt x="30" y="421"/>
                </a:lnTo>
                <a:lnTo>
                  <a:pt x="30" y="869"/>
                </a:lnTo>
                <a:lnTo>
                  <a:pt x="867" y="869"/>
                </a:lnTo>
                <a:lnTo>
                  <a:pt x="867" y="421"/>
                </a:lnTo>
                <a:lnTo>
                  <a:pt x="896" y="421"/>
                </a:lnTo>
                <a:lnTo>
                  <a:pt x="896" y="24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 name="Group 22">
            <a:extLst>
              <a:ext uri="{FF2B5EF4-FFF2-40B4-BE49-F238E27FC236}">
                <a16:creationId xmlns:a16="http://schemas.microsoft.com/office/drawing/2014/main" id="{5BA16491-FD3A-4629-BDD5-3A24707B4B0B}"/>
              </a:ext>
            </a:extLst>
          </p:cNvPr>
          <p:cNvGrpSpPr/>
          <p:nvPr/>
        </p:nvGrpSpPr>
        <p:grpSpPr>
          <a:xfrm rot="21538910">
            <a:off x="6931926" y="3736964"/>
            <a:ext cx="206614" cy="252490"/>
            <a:chOff x="966788" y="4452938"/>
            <a:chExt cx="252413" cy="303213"/>
          </a:xfrm>
          <a:solidFill>
            <a:schemeClr val="accent3"/>
          </a:solidFill>
        </p:grpSpPr>
        <p:sp>
          <p:nvSpPr>
            <p:cNvPr id="24" name="Freeform 121">
              <a:extLst>
                <a:ext uri="{FF2B5EF4-FFF2-40B4-BE49-F238E27FC236}">
                  <a16:creationId xmlns:a16="http://schemas.microsoft.com/office/drawing/2014/main" id="{4306A533-B253-48F9-BC4B-A335EB9A63CE}"/>
                </a:ext>
              </a:extLst>
            </p:cNvPr>
            <p:cNvSpPr>
              <a:spLocks noEditPoints="1"/>
            </p:cNvSpPr>
            <p:nvPr/>
          </p:nvSpPr>
          <p:spPr bwMode="auto">
            <a:xfrm>
              <a:off x="966788" y="4452938"/>
              <a:ext cx="252413" cy="303213"/>
            </a:xfrm>
            <a:custGeom>
              <a:avLst/>
              <a:gdLst>
                <a:gd name="T0" fmla="*/ 259 w 637"/>
                <a:gd name="T1" fmla="*/ 733 h 764"/>
                <a:gd name="T2" fmla="*/ 192 w 637"/>
                <a:gd name="T3" fmla="*/ 710 h 764"/>
                <a:gd name="T4" fmla="*/ 133 w 637"/>
                <a:gd name="T5" fmla="*/ 671 h 764"/>
                <a:gd name="T6" fmla="*/ 84 w 637"/>
                <a:gd name="T7" fmla="*/ 621 h 764"/>
                <a:gd name="T8" fmla="*/ 49 w 637"/>
                <a:gd name="T9" fmla="*/ 560 h 764"/>
                <a:gd name="T10" fmla="*/ 29 w 637"/>
                <a:gd name="T11" fmla="*/ 490 h 764"/>
                <a:gd name="T12" fmla="*/ 27 w 637"/>
                <a:gd name="T13" fmla="*/ 416 h 764"/>
                <a:gd name="T14" fmla="*/ 43 w 637"/>
                <a:gd name="T15" fmla="*/ 345 h 764"/>
                <a:gd name="T16" fmla="*/ 76 w 637"/>
                <a:gd name="T17" fmla="*/ 283 h 764"/>
                <a:gd name="T18" fmla="*/ 122 w 637"/>
                <a:gd name="T19" fmla="*/ 229 h 764"/>
                <a:gd name="T20" fmla="*/ 179 w 637"/>
                <a:gd name="T21" fmla="*/ 188 h 764"/>
                <a:gd name="T22" fmla="*/ 245 w 637"/>
                <a:gd name="T23" fmla="*/ 162 h 764"/>
                <a:gd name="T24" fmla="*/ 318 w 637"/>
                <a:gd name="T25" fmla="*/ 153 h 764"/>
                <a:gd name="T26" fmla="*/ 391 w 637"/>
                <a:gd name="T27" fmla="*/ 162 h 764"/>
                <a:gd name="T28" fmla="*/ 458 w 637"/>
                <a:gd name="T29" fmla="*/ 188 h 764"/>
                <a:gd name="T30" fmla="*/ 516 w 637"/>
                <a:gd name="T31" fmla="*/ 229 h 764"/>
                <a:gd name="T32" fmla="*/ 561 w 637"/>
                <a:gd name="T33" fmla="*/ 283 h 764"/>
                <a:gd name="T34" fmla="*/ 594 w 637"/>
                <a:gd name="T35" fmla="*/ 345 h 764"/>
                <a:gd name="T36" fmla="*/ 610 w 637"/>
                <a:gd name="T37" fmla="*/ 416 h 764"/>
                <a:gd name="T38" fmla="*/ 608 w 637"/>
                <a:gd name="T39" fmla="*/ 490 h 764"/>
                <a:gd name="T40" fmla="*/ 589 w 637"/>
                <a:gd name="T41" fmla="*/ 560 h 764"/>
                <a:gd name="T42" fmla="*/ 553 w 637"/>
                <a:gd name="T43" fmla="*/ 621 h 764"/>
                <a:gd name="T44" fmla="*/ 505 w 637"/>
                <a:gd name="T45" fmla="*/ 671 h 764"/>
                <a:gd name="T46" fmla="*/ 446 w 637"/>
                <a:gd name="T47" fmla="*/ 710 h 764"/>
                <a:gd name="T48" fmla="*/ 377 w 637"/>
                <a:gd name="T49" fmla="*/ 733 h 764"/>
                <a:gd name="T50" fmla="*/ 294 w 637"/>
                <a:gd name="T51" fmla="*/ 25 h 764"/>
                <a:gd name="T52" fmla="*/ 305 w 637"/>
                <a:gd name="T53" fmla="*/ 128 h 764"/>
                <a:gd name="T54" fmla="*/ 594 w 637"/>
                <a:gd name="T55" fmla="*/ 199 h 764"/>
                <a:gd name="T56" fmla="*/ 615 w 637"/>
                <a:gd name="T57" fmla="*/ 195 h 764"/>
                <a:gd name="T58" fmla="*/ 576 w 637"/>
                <a:gd name="T59" fmla="*/ 146 h 764"/>
                <a:gd name="T60" fmla="*/ 559 w 637"/>
                <a:gd name="T61" fmla="*/ 158 h 764"/>
                <a:gd name="T62" fmla="*/ 515 w 637"/>
                <a:gd name="T63" fmla="*/ 196 h 764"/>
                <a:gd name="T64" fmla="*/ 415 w 637"/>
                <a:gd name="T65" fmla="*/ 142 h 764"/>
                <a:gd name="T66" fmla="*/ 413 w 637"/>
                <a:gd name="T67" fmla="*/ 25 h 764"/>
                <a:gd name="T68" fmla="*/ 417 w 637"/>
                <a:gd name="T69" fmla="*/ 3 h 764"/>
                <a:gd name="T70" fmla="*/ 229 w 637"/>
                <a:gd name="T71" fmla="*/ 0 h 764"/>
                <a:gd name="T72" fmla="*/ 217 w 637"/>
                <a:gd name="T73" fmla="*/ 17 h 764"/>
                <a:gd name="T74" fmla="*/ 268 w 637"/>
                <a:gd name="T75" fmla="*/ 132 h 764"/>
                <a:gd name="T76" fmla="*/ 200 w 637"/>
                <a:gd name="T77" fmla="*/ 152 h 764"/>
                <a:gd name="T78" fmla="*/ 139 w 637"/>
                <a:gd name="T79" fmla="*/ 184 h 764"/>
                <a:gd name="T80" fmla="*/ 86 w 637"/>
                <a:gd name="T81" fmla="*/ 229 h 764"/>
                <a:gd name="T82" fmla="*/ 46 w 637"/>
                <a:gd name="T83" fmla="*/ 284 h 764"/>
                <a:gd name="T84" fmla="*/ 17 w 637"/>
                <a:gd name="T85" fmla="*/ 347 h 764"/>
                <a:gd name="T86" fmla="*/ 2 w 637"/>
                <a:gd name="T87" fmla="*/ 416 h 764"/>
                <a:gd name="T88" fmla="*/ 4 w 637"/>
                <a:gd name="T89" fmla="*/ 494 h 764"/>
                <a:gd name="T90" fmla="*/ 25 w 637"/>
                <a:gd name="T91" fmla="*/ 569 h 764"/>
                <a:gd name="T92" fmla="*/ 64 w 637"/>
                <a:gd name="T93" fmla="*/ 636 h 764"/>
                <a:gd name="T94" fmla="*/ 116 w 637"/>
                <a:gd name="T95" fmla="*/ 691 h 764"/>
                <a:gd name="T96" fmla="*/ 181 w 637"/>
                <a:gd name="T97" fmla="*/ 733 h 764"/>
                <a:gd name="T98" fmla="*/ 255 w 637"/>
                <a:gd name="T99" fmla="*/ 757 h 764"/>
                <a:gd name="T100" fmla="*/ 335 w 637"/>
                <a:gd name="T101" fmla="*/ 764 h 764"/>
                <a:gd name="T102" fmla="*/ 413 w 637"/>
                <a:gd name="T103" fmla="*/ 750 h 764"/>
                <a:gd name="T104" fmla="*/ 484 w 637"/>
                <a:gd name="T105" fmla="*/ 718 h 764"/>
                <a:gd name="T106" fmla="*/ 544 w 637"/>
                <a:gd name="T107" fmla="*/ 670 h 764"/>
                <a:gd name="T108" fmla="*/ 591 w 637"/>
                <a:gd name="T109" fmla="*/ 610 h 764"/>
                <a:gd name="T110" fmla="*/ 623 w 637"/>
                <a:gd name="T111" fmla="*/ 540 h 764"/>
                <a:gd name="T112" fmla="*/ 636 w 637"/>
                <a:gd name="T113" fmla="*/ 462 h 764"/>
                <a:gd name="T114" fmla="*/ 631 w 637"/>
                <a:gd name="T115" fmla="*/ 385 h 764"/>
                <a:gd name="T116" fmla="*/ 608 w 637"/>
                <a:gd name="T117" fmla="*/ 313 h 764"/>
                <a:gd name="T118" fmla="*/ 569 w 637"/>
                <a:gd name="T119" fmla="*/ 25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7" h="764">
                  <a:moveTo>
                    <a:pt x="318" y="738"/>
                  </a:moveTo>
                  <a:lnTo>
                    <a:pt x="303" y="738"/>
                  </a:lnTo>
                  <a:lnTo>
                    <a:pt x="289" y="737"/>
                  </a:lnTo>
                  <a:lnTo>
                    <a:pt x="274" y="735"/>
                  </a:lnTo>
                  <a:lnTo>
                    <a:pt x="259" y="733"/>
                  </a:lnTo>
                  <a:lnTo>
                    <a:pt x="245" y="729"/>
                  </a:lnTo>
                  <a:lnTo>
                    <a:pt x="231" y="725"/>
                  </a:lnTo>
                  <a:lnTo>
                    <a:pt x="218" y="721"/>
                  </a:lnTo>
                  <a:lnTo>
                    <a:pt x="204" y="715"/>
                  </a:lnTo>
                  <a:lnTo>
                    <a:pt x="192" y="710"/>
                  </a:lnTo>
                  <a:lnTo>
                    <a:pt x="179" y="704"/>
                  </a:lnTo>
                  <a:lnTo>
                    <a:pt x="167" y="696"/>
                  </a:lnTo>
                  <a:lnTo>
                    <a:pt x="155" y="689"/>
                  </a:lnTo>
                  <a:lnTo>
                    <a:pt x="143" y="680"/>
                  </a:lnTo>
                  <a:lnTo>
                    <a:pt x="133" y="671"/>
                  </a:lnTo>
                  <a:lnTo>
                    <a:pt x="122" y="663"/>
                  </a:lnTo>
                  <a:lnTo>
                    <a:pt x="112" y="653"/>
                  </a:lnTo>
                  <a:lnTo>
                    <a:pt x="102" y="642"/>
                  </a:lnTo>
                  <a:lnTo>
                    <a:pt x="93" y="632"/>
                  </a:lnTo>
                  <a:lnTo>
                    <a:pt x="84" y="621"/>
                  </a:lnTo>
                  <a:lnTo>
                    <a:pt x="76" y="609"/>
                  </a:lnTo>
                  <a:lnTo>
                    <a:pt x="68" y="597"/>
                  </a:lnTo>
                  <a:lnTo>
                    <a:pt x="62" y="585"/>
                  </a:lnTo>
                  <a:lnTo>
                    <a:pt x="55" y="573"/>
                  </a:lnTo>
                  <a:lnTo>
                    <a:pt x="49" y="560"/>
                  </a:lnTo>
                  <a:lnTo>
                    <a:pt x="43" y="546"/>
                  </a:lnTo>
                  <a:lnTo>
                    <a:pt x="39" y="533"/>
                  </a:lnTo>
                  <a:lnTo>
                    <a:pt x="35" y="519"/>
                  </a:lnTo>
                  <a:lnTo>
                    <a:pt x="32" y="505"/>
                  </a:lnTo>
                  <a:lnTo>
                    <a:pt x="29" y="490"/>
                  </a:lnTo>
                  <a:lnTo>
                    <a:pt x="27" y="476"/>
                  </a:lnTo>
                  <a:lnTo>
                    <a:pt x="26" y="461"/>
                  </a:lnTo>
                  <a:lnTo>
                    <a:pt x="26" y="446"/>
                  </a:lnTo>
                  <a:lnTo>
                    <a:pt x="26" y="431"/>
                  </a:lnTo>
                  <a:lnTo>
                    <a:pt x="27" y="416"/>
                  </a:lnTo>
                  <a:lnTo>
                    <a:pt x="29" y="401"/>
                  </a:lnTo>
                  <a:lnTo>
                    <a:pt x="32" y="387"/>
                  </a:lnTo>
                  <a:lnTo>
                    <a:pt x="35" y="373"/>
                  </a:lnTo>
                  <a:lnTo>
                    <a:pt x="39" y="359"/>
                  </a:lnTo>
                  <a:lnTo>
                    <a:pt x="43" y="345"/>
                  </a:lnTo>
                  <a:lnTo>
                    <a:pt x="49" y="332"/>
                  </a:lnTo>
                  <a:lnTo>
                    <a:pt x="55" y="319"/>
                  </a:lnTo>
                  <a:lnTo>
                    <a:pt x="62" y="306"/>
                  </a:lnTo>
                  <a:lnTo>
                    <a:pt x="68" y="294"/>
                  </a:lnTo>
                  <a:lnTo>
                    <a:pt x="76" y="283"/>
                  </a:lnTo>
                  <a:lnTo>
                    <a:pt x="84" y="271"/>
                  </a:lnTo>
                  <a:lnTo>
                    <a:pt x="93" y="260"/>
                  </a:lnTo>
                  <a:lnTo>
                    <a:pt x="102" y="249"/>
                  </a:lnTo>
                  <a:lnTo>
                    <a:pt x="112" y="239"/>
                  </a:lnTo>
                  <a:lnTo>
                    <a:pt x="122" y="229"/>
                  </a:lnTo>
                  <a:lnTo>
                    <a:pt x="133" y="220"/>
                  </a:lnTo>
                  <a:lnTo>
                    <a:pt x="143" y="211"/>
                  </a:lnTo>
                  <a:lnTo>
                    <a:pt x="155" y="203"/>
                  </a:lnTo>
                  <a:lnTo>
                    <a:pt x="167" y="196"/>
                  </a:lnTo>
                  <a:lnTo>
                    <a:pt x="179" y="188"/>
                  </a:lnTo>
                  <a:lnTo>
                    <a:pt x="192" y="182"/>
                  </a:lnTo>
                  <a:lnTo>
                    <a:pt x="204" y="176"/>
                  </a:lnTo>
                  <a:lnTo>
                    <a:pt x="218" y="171"/>
                  </a:lnTo>
                  <a:lnTo>
                    <a:pt x="231" y="166"/>
                  </a:lnTo>
                  <a:lnTo>
                    <a:pt x="245" y="162"/>
                  </a:lnTo>
                  <a:lnTo>
                    <a:pt x="259" y="159"/>
                  </a:lnTo>
                  <a:lnTo>
                    <a:pt x="274" y="156"/>
                  </a:lnTo>
                  <a:lnTo>
                    <a:pt x="289" y="154"/>
                  </a:lnTo>
                  <a:lnTo>
                    <a:pt x="303" y="153"/>
                  </a:lnTo>
                  <a:lnTo>
                    <a:pt x="318" y="153"/>
                  </a:lnTo>
                  <a:lnTo>
                    <a:pt x="333" y="153"/>
                  </a:lnTo>
                  <a:lnTo>
                    <a:pt x="348" y="154"/>
                  </a:lnTo>
                  <a:lnTo>
                    <a:pt x="363" y="156"/>
                  </a:lnTo>
                  <a:lnTo>
                    <a:pt x="377" y="159"/>
                  </a:lnTo>
                  <a:lnTo>
                    <a:pt x="391" y="162"/>
                  </a:lnTo>
                  <a:lnTo>
                    <a:pt x="405" y="166"/>
                  </a:lnTo>
                  <a:lnTo>
                    <a:pt x="419" y="171"/>
                  </a:lnTo>
                  <a:lnTo>
                    <a:pt x="432" y="176"/>
                  </a:lnTo>
                  <a:lnTo>
                    <a:pt x="446" y="182"/>
                  </a:lnTo>
                  <a:lnTo>
                    <a:pt x="458" y="188"/>
                  </a:lnTo>
                  <a:lnTo>
                    <a:pt x="471" y="196"/>
                  </a:lnTo>
                  <a:lnTo>
                    <a:pt x="483" y="203"/>
                  </a:lnTo>
                  <a:lnTo>
                    <a:pt x="493" y="211"/>
                  </a:lnTo>
                  <a:lnTo>
                    <a:pt x="505" y="220"/>
                  </a:lnTo>
                  <a:lnTo>
                    <a:pt x="516" y="229"/>
                  </a:lnTo>
                  <a:lnTo>
                    <a:pt x="525" y="239"/>
                  </a:lnTo>
                  <a:lnTo>
                    <a:pt x="535" y="249"/>
                  </a:lnTo>
                  <a:lnTo>
                    <a:pt x="545" y="260"/>
                  </a:lnTo>
                  <a:lnTo>
                    <a:pt x="553" y="271"/>
                  </a:lnTo>
                  <a:lnTo>
                    <a:pt x="561" y="283"/>
                  </a:lnTo>
                  <a:lnTo>
                    <a:pt x="569" y="294"/>
                  </a:lnTo>
                  <a:lnTo>
                    <a:pt x="576" y="306"/>
                  </a:lnTo>
                  <a:lnTo>
                    <a:pt x="582" y="319"/>
                  </a:lnTo>
                  <a:lnTo>
                    <a:pt x="589" y="332"/>
                  </a:lnTo>
                  <a:lnTo>
                    <a:pt x="594" y="345"/>
                  </a:lnTo>
                  <a:lnTo>
                    <a:pt x="598" y="359"/>
                  </a:lnTo>
                  <a:lnTo>
                    <a:pt x="603" y="373"/>
                  </a:lnTo>
                  <a:lnTo>
                    <a:pt x="606" y="387"/>
                  </a:lnTo>
                  <a:lnTo>
                    <a:pt x="608" y="401"/>
                  </a:lnTo>
                  <a:lnTo>
                    <a:pt x="610" y="416"/>
                  </a:lnTo>
                  <a:lnTo>
                    <a:pt x="611" y="431"/>
                  </a:lnTo>
                  <a:lnTo>
                    <a:pt x="611" y="446"/>
                  </a:lnTo>
                  <a:lnTo>
                    <a:pt x="611" y="461"/>
                  </a:lnTo>
                  <a:lnTo>
                    <a:pt x="610" y="476"/>
                  </a:lnTo>
                  <a:lnTo>
                    <a:pt x="608" y="490"/>
                  </a:lnTo>
                  <a:lnTo>
                    <a:pt x="606" y="505"/>
                  </a:lnTo>
                  <a:lnTo>
                    <a:pt x="603" y="519"/>
                  </a:lnTo>
                  <a:lnTo>
                    <a:pt x="598" y="533"/>
                  </a:lnTo>
                  <a:lnTo>
                    <a:pt x="594" y="546"/>
                  </a:lnTo>
                  <a:lnTo>
                    <a:pt x="589" y="560"/>
                  </a:lnTo>
                  <a:lnTo>
                    <a:pt x="582" y="573"/>
                  </a:lnTo>
                  <a:lnTo>
                    <a:pt x="576" y="585"/>
                  </a:lnTo>
                  <a:lnTo>
                    <a:pt x="569" y="597"/>
                  </a:lnTo>
                  <a:lnTo>
                    <a:pt x="561" y="609"/>
                  </a:lnTo>
                  <a:lnTo>
                    <a:pt x="553" y="621"/>
                  </a:lnTo>
                  <a:lnTo>
                    <a:pt x="545" y="632"/>
                  </a:lnTo>
                  <a:lnTo>
                    <a:pt x="535" y="642"/>
                  </a:lnTo>
                  <a:lnTo>
                    <a:pt x="525" y="653"/>
                  </a:lnTo>
                  <a:lnTo>
                    <a:pt x="516" y="663"/>
                  </a:lnTo>
                  <a:lnTo>
                    <a:pt x="505" y="671"/>
                  </a:lnTo>
                  <a:lnTo>
                    <a:pt x="493" y="680"/>
                  </a:lnTo>
                  <a:lnTo>
                    <a:pt x="483" y="689"/>
                  </a:lnTo>
                  <a:lnTo>
                    <a:pt x="471" y="696"/>
                  </a:lnTo>
                  <a:lnTo>
                    <a:pt x="458" y="704"/>
                  </a:lnTo>
                  <a:lnTo>
                    <a:pt x="446" y="710"/>
                  </a:lnTo>
                  <a:lnTo>
                    <a:pt x="432" y="715"/>
                  </a:lnTo>
                  <a:lnTo>
                    <a:pt x="419" y="721"/>
                  </a:lnTo>
                  <a:lnTo>
                    <a:pt x="405" y="725"/>
                  </a:lnTo>
                  <a:lnTo>
                    <a:pt x="391" y="729"/>
                  </a:lnTo>
                  <a:lnTo>
                    <a:pt x="377" y="733"/>
                  </a:lnTo>
                  <a:lnTo>
                    <a:pt x="363" y="735"/>
                  </a:lnTo>
                  <a:lnTo>
                    <a:pt x="348" y="737"/>
                  </a:lnTo>
                  <a:lnTo>
                    <a:pt x="333" y="738"/>
                  </a:lnTo>
                  <a:lnTo>
                    <a:pt x="318" y="738"/>
                  </a:lnTo>
                  <a:close/>
                  <a:moveTo>
                    <a:pt x="294" y="25"/>
                  </a:moveTo>
                  <a:lnTo>
                    <a:pt x="344" y="25"/>
                  </a:lnTo>
                  <a:lnTo>
                    <a:pt x="344" y="128"/>
                  </a:lnTo>
                  <a:lnTo>
                    <a:pt x="331" y="128"/>
                  </a:lnTo>
                  <a:lnTo>
                    <a:pt x="318" y="127"/>
                  </a:lnTo>
                  <a:lnTo>
                    <a:pt x="305" y="128"/>
                  </a:lnTo>
                  <a:lnTo>
                    <a:pt x="294" y="128"/>
                  </a:lnTo>
                  <a:lnTo>
                    <a:pt x="294" y="25"/>
                  </a:lnTo>
                  <a:close/>
                  <a:moveTo>
                    <a:pt x="550" y="228"/>
                  </a:moveTo>
                  <a:lnTo>
                    <a:pt x="587" y="192"/>
                  </a:lnTo>
                  <a:lnTo>
                    <a:pt x="594" y="199"/>
                  </a:lnTo>
                  <a:lnTo>
                    <a:pt x="598" y="201"/>
                  </a:lnTo>
                  <a:lnTo>
                    <a:pt x="603" y="202"/>
                  </a:lnTo>
                  <a:lnTo>
                    <a:pt x="608" y="201"/>
                  </a:lnTo>
                  <a:lnTo>
                    <a:pt x="612" y="199"/>
                  </a:lnTo>
                  <a:lnTo>
                    <a:pt x="615" y="195"/>
                  </a:lnTo>
                  <a:lnTo>
                    <a:pt x="616" y="189"/>
                  </a:lnTo>
                  <a:lnTo>
                    <a:pt x="615" y="185"/>
                  </a:lnTo>
                  <a:lnTo>
                    <a:pt x="612" y="181"/>
                  </a:lnTo>
                  <a:lnTo>
                    <a:pt x="580" y="148"/>
                  </a:lnTo>
                  <a:lnTo>
                    <a:pt x="576" y="146"/>
                  </a:lnTo>
                  <a:lnTo>
                    <a:pt x="572" y="145"/>
                  </a:lnTo>
                  <a:lnTo>
                    <a:pt x="566" y="146"/>
                  </a:lnTo>
                  <a:lnTo>
                    <a:pt x="562" y="148"/>
                  </a:lnTo>
                  <a:lnTo>
                    <a:pt x="560" y="153"/>
                  </a:lnTo>
                  <a:lnTo>
                    <a:pt x="559" y="158"/>
                  </a:lnTo>
                  <a:lnTo>
                    <a:pt x="560" y="162"/>
                  </a:lnTo>
                  <a:lnTo>
                    <a:pt x="562" y="167"/>
                  </a:lnTo>
                  <a:lnTo>
                    <a:pt x="569" y="173"/>
                  </a:lnTo>
                  <a:lnTo>
                    <a:pt x="532" y="210"/>
                  </a:lnTo>
                  <a:lnTo>
                    <a:pt x="515" y="196"/>
                  </a:lnTo>
                  <a:lnTo>
                    <a:pt x="496" y="182"/>
                  </a:lnTo>
                  <a:lnTo>
                    <a:pt x="477" y="170"/>
                  </a:lnTo>
                  <a:lnTo>
                    <a:pt x="458" y="159"/>
                  </a:lnTo>
                  <a:lnTo>
                    <a:pt x="436" y="151"/>
                  </a:lnTo>
                  <a:lnTo>
                    <a:pt x="415" y="142"/>
                  </a:lnTo>
                  <a:lnTo>
                    <a:pt x="392" y="137"/>
                  </a:lnTo>
                  <a:lnTo>
                    <a:pt x="370" y="132"/>
                  </a:lnTo>
                  <a:lnTo>
                    <a:pt x="370" y="25"/>
                  </a:lnTo>
                  <a:lnTo>
                    <a:pt x="407" y="25"/>
                  </a:lnTo>
                  <a:lnTo>
                    <a:pt x="413" y="25"/>
                  </a:lnTo>
                  <a:lnTo>
                    <a:pt x="417" y="22"/>
                  </a:lnTo>
                  <a:lnTo>
                    <a:pt x="419" y="17"/>
                  </a:lnTo>
                  <a:lnTo>
                    <a:pt x="420" y="13"/>
                  </a:lnTo>
                  <a:lnTo>
                    <a:pt x="419" y="8"/>
                  </a:lnTo>
                  <a:lnTo>
                    <a:pt x="417" y="3"/>
                  </a:lnTo>
                  <a:lnTo>
                    <a:pt x="413" y="1"/>
                  </a:lnTo>
                  <a:lnTo>
                    <a:pt x="407" y="0"/>
                  </a:lnTo>
                  <a:lnTo>
                    <a:pt x="357" y="0"/>
                  </a:lnTo>
                  <a:lnTo>
                    <a:pt x="281" y="0"/>
                  </a:lnTo>
                  <a:lnTo>
                    <a:pt x="229" y="0"/>
                  </a:lnTo>
                  <a:lnTo>
                    <a:pt x="225" y="1"/>
                  </a:lnTo>
                  <a:lnTo>
                    <a:pt x="221" y="3"/>
                  </a:lnTo>
                  <a:lnTo>
                    <a:pt x="217" y="8"/>
                  </a:lnTo>
                  <a:lnTo>
                    <a:pt x="217" y="13"/>
                  </a:lnTo>
                  <a:lnTo>
                    <a:pt x="217" y="17"/>
                  </a:lnTo>
                  <a:lnTo>
                    <a:pt x="221" y="22"/>
                  </a:lnTo>
                  <a:lnTo>
                    <a:pt x="225" y="25"/>
                  </a:lnTo>
                  <a:lnTo>
                    <a:pt x="229" y="25"/>
                  </a:lnTo>
                  <a:lnTo>
                    <a:pt x="268" y="25"/>
                  </a:lnTo>
                  <a:lnTo>
                    <a:pt x="268" y="132"/>
                  </a:lnTo>
                  <a:lnTo>
                    <a:pt x="254" y="134"/>
                  </a:lnTo>
                  <a:lnTo>
                    <a:pt x="240" y="138"/>
                  </a:lnTo>
                  <a:lnTo>
                    <a:pt x="226" y="142"/>
                  </a:lnTo>
                  <a:lnTo>
                    <a:pt x="213" y="146"/>
                  </a:lnTo>
                  <a:lnTo>
                    <a:pt x="200" y="152"/>
                  </a:lnTo>
                  <a:lnTo>
                    <a:pt x="187" y="157"/>
                  </a:lnTo>
                  <a:lnTo>
                    <a:pt x="174" y="162"/>
                  </a:lnTo>
                  <a:lnTo>
                    <a:pt x="163" y="169"/>
                  </a:lnTo>
                  <a:lnTo>
                    <a:pt x="150" y="176"/>
                  </a:lnTo>
                  <a:lnTo>
                    <a:pt x="139" y="184"/>
                  </a:lnTo>
                  <a:lnTo>
                    <a:pt x="127" y="191"/>
                  </a:lnTo>
                  <a:lnTo>
                    <a:pt x="116" y="200"/>
                  </a:lnTo>
                  <a:lnTo>
                    <a:pt x="106" y="210"/>
                  </a:lnTo>
                  <a:lnTo>
                    <a:pt x="96" y="218"/>
                  </a:lnTo>
                  <a:lnTo>
                    <a:pt x="86" y="229"/>
                  </a:lnTo>
                  <a:lnTo>
                    <a:pt x="78" y="239"/>
                  </a:lnTo>
                  <a:lnTo>
                    <a:pt x="68" y="249"/>
                  </a:lnTo>
                  <a:lnTo>
                    <a:pt x="61" y="260"/>
                  </a:lnTo>
                  <a:lnTo>
                    <a:pt x="52" y="272"/>
                  </a:lnTo>
                  <a:lnTo>
                    <a:pt x="46" y="284"/>
                  </a:lnTo>
                  <a:lnTo>
                    <a:pt x="38" y="296"/>
                  </a:lnTo>
                  <a:lnTo>
                    <a:pt x="32" y="307"/>
                  </a:lnTo>
                  <a:lnTo>
                    <a:pt x="26" y="320"/>
                  </a:lnTo>
                  <a:lnTo>
                    <a:pt x="21" y="333"/>
                  </a:lnTo>
                  <a:lnTo>
                    <a:pt x="17" y="347"/>
                  </a:lnTo>
                  <a:lnTo>
                    <a:pt x="12" y="360"/>
                  </a:lnTo>
                  <a:lnTo>
                    <a:pt x="9" y="374"/>
                  </a:lnTo>
                  <a:lnTo>
                    <a:pt x="6" y="388"/>
                  </a:lnTo>
                  <a:lnTo>
                    <a:pt x="4" y="402"/>
                  </a:lnTo>
                  <a:lnTo>
                    <a:pt x="2" y="416"/>
                  </a:lnTo>
                  <a:lnTo>
                    <a:pt x="0" y="431"/>
                  </a:lnTo>
                  <a:lnTo>
                    <a:pt x="0" y="446"/>
                  </a:lnTo>
                  <a:lnTo>
                    <a:pt x="0" y="462"/>
                  </a:lnTo>
                  <a:lnTo>
                    <a:pt x="2" y="478"/>
                  </a:lnTo>
                  <a:lnTo>
                    <a:pt x="4" y="494"/>
                  </a:lnTo>
                  <a:lnTo>
                    <a:pt x="7" y="509"/>
                  </a:lnTo>
                  <a:lnTo>
                    <a:pt x="10" y="525"/>
                  </a:lnTo>
                  <a:lnTo>
                    <a:pt x="14" y="540"/>
                  </a:lnTo>
                  <a:lnTo>
                    <a:pt x="20" y="555"/>
                  </a:lnTo>
                  <a:lnTo>
                    <a:pt x="25" y="569"/>
                  </a:lnTo>
                  <a:lnTo>
                    <a:pt x="32" y="583"/>
                  </a:lnTo>
                  <a:lnTo>
                    <a:pt x="39" y="597"/>
                  </a:lnTo>
                  <a:lnTo>
                    <a:pt x="47" y="610"/>
                  </a:lnTo>
                  <a:lnTo>
                    <a:pt x="55" y="623"/>
                  </a:lnTo>
                  <a:lnTo>
                    <a:pt x="64" y="636"/>
                  </a:lnTo>
                  <a:lnTo>
                    <a:pt x="73" y="648"/>
                  </a:lnTo>
                  <a:lnTo>
                    <a:pt x="83" y="660"/>
                  </a:lnTo>
                  <a:lnTo>
                    <a:pt x="94" y="670"/>
                  </a:lnTo>
                  <a:lnTo>
                    <a:pt x="105" y="681"/>
                  </a:lnTo>
                  <a:lnTo>
                    <a:pt x="116" y="691"/>
                  </a:lnTo>
                  <a:lnTo>
                    <a:pt x="128" y="700"/>
                  </a:lnTo>
                  <a:lnTo>
                    <a:pt x="141" y="710"/>
                  </a:lnTo>
                  <a:lnTo>
                    <a:pt x="154" y="718"/>
                  </a:lnTo>
                  <a:lnTo>
                    <a:pt x="167" y="725"/>
                  </a:lnTo>
                  <a:lnTo>
                    <a:pt x="181" y="733"/>
                  </a:lnTo>
                  <a:lnTo>
                    <a:pt x="195" y="739"/>
                  </a:lnTo>
                  <a:lnTo>
                    <a:pt x="210" y="744"/>
                  </a:lnTo>
                  <a:lnTo>
                    <a:pt x="224" y="750"/>
                  </a:lnTo>
                  <a:lnTo>
                    <a:pt x="239" y="754"/>
                  </a:lnTo>
                  <a:lnTo>
                    <a:pt x="255" y="757"/>
                  </a:lnTo>
                  <a:lnTo>
                    <a:pt x="270" y="760"/>
                  </a:lnTo>
                  <a:lnTo>
                    <a:pt x="286" y="763"/>
                  </a:lnTo>
                  <a:lnTo>
                    <a:pt x="302" y="764"/>
                  </a:lnTo>
                  <a:lnTo>
                    <a:pt x="318" y="764"/>
                  </a:lnTo>
                  <a:lnTo>
                    <a:pt x="335" y="764"/>
                  </a:lnTo>
                  <a:lnTo>
                    <a:pt x="352" y="763"/>
                  </a:lnTo>
                  <a:lnTo>
                    <a:pt x="367" y="760"/>
                  </a:lnTo>
                  <a:lnTo>
                    <a:pt x="383" y="757"/>
                  </a:lnTo>
                  <a:lnTo>
                    <a:pt x="398" y="754"/>
                  </a:lnTo>
                  <a:lnTo>
                    <a:pt x="413" y="750"/>
                  </a:lnTo>
                  <a:lnTo>
                    <a:pt x="428" y="744"/>
                  </a:lnTo>
                  <a:lnTo>
                    <a:pt x="443" y="739"/>
                  </a:lnTo>
                  <a:lnTo>
                    <a:pt x="457" y="733"/>
                  </a:lnTo>
                  <a:lnTo>
                    <a:pt x="471" y="725"/>
                  </a:lnTo>
                  <a:lnTo>
                    <a:pt x="484" y="718"/>
                  </a:lnTo>
                  <a:lnTo>
                    <a:pt x="496" y="710"/>
                  </a:lnTo>
                  <a:lnTo>
                    <a:pt x="509" y="700"/>
                  </a:lnTo>
                  <a:lnTo>
                    <a:pt x="521" y="691"/>
                  </a:lnTo>
                  <a:lnTo>
                    <a:pt x="533" y="681"/>
                  </a:lnTo>
                  <a:lnTo>
                    <a:pt x="544" y="670"/>
                  </a:lnTo>
                  <a:lnTo>
                    <a:pt x="554" y="660"/>
                  </a:lnTo>
                  <a:lnTo>
                    <a:pt x="564" y="648"/>
                  </a:lnTo>
                  <a:lnTo>
                    <a:pt x="574" y="636"/>
                  </a:lnTo>
                  <a:lnTo>
                    <a:pt x="582" y="623"/>
                  </a:lnTo>
                  <a:lnTo>
                    <a:pt x="591" y="610"/>
                  </a:lnTo>
                  <a:lnTo>
                    <a:pt x="598" y="597"/>
                  </a:lnTo>
                  <a:lnTo>
                    <a:pt x="606" y="583"/>
                  </a:lnTo>
                  <a:lnTo>
                    <a:pt x="612" y="569"/>
                  </a:lnTo>
                  <a:lnTo>
                    <a:pt x="618" y="555"/>
                  </a:lnTo>
                  <a:lnTo>
                    <a:pt x="623" y="540"/>
                  </a:lnTo>
                  <a:lnTo>
                    <a:pt x="627" y="525"/>
                  </a:lnTo>
                  <a:lnTo>
                    <a:pt x="631" y="509"/>
                  </a:lnTo>
                  <a:lnTo>
                    <a:pt x="633" y="494"/>
                  </a:lnTo>
                  <a:lnTo>
                    <a:pt x="635" y="478"/>
                  </a:lnTo>
                  <a:lnTo>
                    <a:pt x="636" y="462"/>
                  </a:lnTo>
                  <a:lnTo>
                    <a:pt x="637" y="446"/>
                  </a:lnTo>
                  <a:lnTo>
                    <a:pt x="637" y="430"/>
                  </a:lnTo>
                  <a:lnTo>
                    <a:pt x="635" y="415"/>
                  </a:lnTo>
                  <a:lnTo>
                    <a:pt x="634" y="399"/>
                  </a:lnTo>
                  <a:lnTo>
                    <a:pt x="631" y="385"/>
                  </a:lnTo>
                  <a:lnTo>
                    <a:pt x="627" y="370"/>
                  </a:lnTo>
                  <a:lnTo>
                    <a:pt x="624" y="355"/>
                  </a:lnTo>
                  <a:lnTo>
                    <a:pt x="619" y="341"/>
                  </a:lnTo>
                  <a:lnTo>
                    <a:pt x="614" y="327"/>
                  </a:lnTo>
                  <a:lnTo>
                    <a:pt x="608" y="313"/>
                  </a:lnTo>
                  <a:lnTo>
                    <a:pt x="602" y="300"/>
                  </a:lnTo>
                  <a:lnTo>
                    <a:pt x="594" y="287"/>
                  </a:lnTo>
                  <a:lnTo>
                    <a:pt x="587" y="274"/>
                  </a:lnTo>
                  <a:lnTo>
                    <a:pt x="578" y="262"/>
                  </a:lnTo>
                  <a:lnTo>
                    <a:pt x="569" y="250"/>
                  </a:lnTo>
                  <a:lnTo>
                    <a:pt x="560" y="239"/>
                  </a:lnTo>
                  <a:lnTo>
                    <a:pt x="550"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Freeform 122">
              <a:extLst>
                <a:ext uri="{FF2B5EF4-FFF2-40B4-BE49-F238E27FC236}">
                  <a16:creationId xmlns:a16="http://schemas.microsoft.com/office/drawing/2014/main" id="{9B241D7C-32DF-4A79-8DFA-4A75E0E9FE98}"/>
                </a:ext>
              </a:extLst>
            </p:cNvPr>
            <p:cNvSpPr>
              <a:spLocks/>
            </p:cNvSpPr>
            <p:nvPr/>
          </p:nvSpPr>
          <p:spPr bwMode="auto">
            <a:xfrm>
              <a:off x="1028701" y="4567238"/>
              <a:ext cx="68263" cy="68263"/>
            </a:xfrm>
            <a:custGeom>
              <a:avLst/>
              <a:gdLst>
                <a:gd name="T0" fmla="*/ 22 w 170"/>
                <a:gd name="T1" fmla="*/ 3 h 171"/>
                <a:gd name="T2" fmla="*/ 17 w 170"/>
                <a:gd name="T3" fmla="*/ 1 h 171"/>
                <a:gd name="T4" fmla="*/ 13 w 170"/>
                <a:gd name="T5" fmla="*/ 0 h 171"/>
                <a:gd name="T6" fmla="*/ 8 w 170"/>
                <a:gd name="T7" fmla="*/ 1 h 171"/>
                <a:gd name="T8" fmla="*/ 3 w 170"/>
                <a:gd name="T9" fmla="*/ 3 h 171"/>
                <a:gd name="T10" fmla="*/ 1 w 170"/>
                <a:gd name="T11" fmla="*/ 8 h 171"/>
                <a:gd name="T12" fmla="*/ 0 w 170"/>
                <a:gd name="T13" fmla="*/ 13 h 171"/>
                <a:gd name="T14" fmla="*/ 1 w 170"/>
                <a:gd name="T15" fmla="*/ 17 h 171"/>
                <a:gd name="T16" fmla="*/ 3 w 170"/>
                <a:gd name="T17" fmla="*/ 22 h 171"/>
                <a:gd name="T18" fmla="*/ 148 w 170"/>
                <a:gd name="T19" fmla="*/ 167 h 171"/>
                <a:gd name="T20" fmla="*/ 153 w 170"/>
                <a:gd name="T21" fmla="*/ 170 h 171"/>
                <a:gd name="T22" fmla="*/ 157 w 170"/>
                <a:gd name="T23" fmla="*/ 171 h 171"/>
                <a:gd name="T24" fmla="*/ 162 w 170"/>
                <a:gd name="T25" fmla="*/ 170 h 171"/>
                <a:gd name="T26" fmla="*/ 167 w 170"/>
                <a:gd name="T27" fmla="*/ 167 h 171"/>
                <a:gd name="T28" fmla="*/ 169 w 170"/>
                <a:gd name="T29" fmla="*/ 162 h 171"/>
                <a:gd name="T30" fmla="*/ 170 w 170"/>
                <a:gd name="T31" fmla="*/ 158 h 171"/>
                <a:gd name="T32" fmla="*/ 169 w 170"/>
                <a:gd name="T33" fmla="*/ 154 h 171"/>
                <a:gd name="T34" fmla="*/ 167 w 170"/>
                <a:gd name="T35" fmla="*/ 149 h 171"/>
                <a:gd name="T36" fmla="*/ 22 w 170"/>
                <a:gd name="T37" fmla="*/ 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0" h="171">
                  <a:moveTo>
                    <a:pt x="22" y="3"/>
                  </a:moveTo>
                  <a:lnTo>
                    <a:pt x="17" y="1"/>
                  </a:lnTo>
                  <a:lnTo>
                    <a:pt x="13" y="0"/>
                  </a:lnTo>
                  <a:lnTo>
                    <a:pt x="8" y="1"/>
                  </a:lnTo>
                  <a:lnTo>
                    <a:pt x="3" y="3"/>
                  </a:lnTo>
                  <a:lnTo>
                    <a:pt x="1" y="8"/>
                  </a:lnTo>
                  <a:lnTo>
                    <a:pt x="0" y="13"/>
                  </a:lnTo>
                  <a:lnTo>
                    <a:pt x="1" y="17"/>
                  </a:lnTo>
                  <a:lnTo>
                    <a:pt x="3" y="22"/>
                  </a:lnTo>
                  <a:lnTo>
                    <a:pt x="148" y="167"/>
                  </a:lnTo>
                  <a:lnTo>
                    <a:pt x="153" y="170"/>
                  </a:lnTo>
                  <a:lnTo>
                    <a:pt x="157" y="171"/>
                  </a:lnTo>
                  <a:lnTo>
                    <a:pt x="162" y="170"/>
                  </a:lnTo>
                  <a:lnTo>
                    <a:pt x="167" y="167"/>
                  </a:lnTo>
                  <a:lnTo>
                    <a:pt x="169" y="162"/>
                  </a:lnTo>
                  <a:lnTo>
                    <a:pt x="170" y="158"/>
                  </a:lnTo>
                  <a:lnTo>
                    <a:pt x="169" y="154"/>
                  </a:lnTo>
                  <a:lnTo>
                    <a:pt x="167" y="149"/>
                  </a:lnTo>
                  <a:lnTo>
                    <a:pt x="2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OTHER PORTALS/APPS</a:t>
            </a:r>
            <a:endParaRPr lang="en-US" sz="1900" b="1" dirty="0"/>
          </a:p>
        </p:txBody>
      </p:sp>
      <p:sp>
        <p:nvSpPr>
          <p:cNvPr id="5" name="TextBox 4">
            <a:extLst>
              <a:ext uri="{FF2B5EF4-FFF2-40B4-BE49-F238E27FC236}">
                <a16:creationId xmlns:a16="http://schemas.microsoft.com/office/drawing/2014/main" id="{2436DD71-44FF-42CF-A29F-7D1C5F682C9B}"/>
              </a:ext>
            </a:extLst>
          </p:cNvPr>
          <p:cNvSpPr txBox="1"/>
          <p:nvPr/>
        </p:nvSpPr>
        <p:spPr>
          <a:xfrm>
            <a:off x="381000" y="612250"/>
            <a:ext cx="4953000" cy="4029308"/>
          </a:xfrm>
          <a:prstGeom prst="rect">
            <a:avLst/>
          </a:prstGeom>
          <a:noFill/>
        </p:spPr>
        <p:txBody>
          <a:bodyPr wrap="square" lIns="0" tIns="0" rIns="0" bIns="0" rtlCol="0" anchor="ctr">
            <a:spAutoFit/>
          </a:bodyPr>
          <a:lstStyle/>
          <a:p>
            <a:pPr marL="342900" marR="0" lvl="0" indent="-342900" algn="just" fontAlgn="auto">
              <a:spcBef>
                <a:spcPts val="500"/>
              </a:spcBef>
              <a:spcAft>
                <a:spcPts val="0"/>
              </a:spcAft>
              <a:buClr>
                <a:srgbClr val="000000"/>
              </a:buClr>
              <a:buSzPts val="2400"/>
              <a:buFont typeface="Arial" pitchFamily="34" charset="0"/>
              <a:buChar char="•"/>
              <a:tabLst/>
              <a:defRPr/>
            </a:pPr>
            <a:r>
              <a:rPr lang="en-US" altLang="en-US" dirty="0">
                <a:cs typeface="Poppins" panose="00000500000000000000" pitchFamily="2" charset="0"/>
                <a:sym typeface="Arial"/>
                <a:hlinkClick r:id="rId3" action="ppaction://hlinksldjump"/>
              </a:rPr>
              <a:t>ERONET</a:t>
            </a:r>
          </a:p>
          <a:p>
            <a:pPr marL="342900" marR="0" lvl="0" indent="-342900" algn="just" fontAlgn="auto">
              <a:spcBef>
                <a:spcPts val="500"/>
              </a:spcBef>
              <a:spcAft>
                <a:spcPts val="0"/>
              </a:spcAft>
              <a:buClr>
                <a:srgbClr val="000000"/>
              </a:buClr>
              <a:buSzPts val="2400"/>
              <a:buFont typeface="Arial" pitchFamily="34" charset="0"/>
              <a:buChar char="•"/>
              <a:tabLst/>
              <a:defRPr/>
            </a:pPr>
            <a:r>
              <a:rPr lang="en-US" altLang="en-US" dirty="0">
                <a:cs typeface="Poppins" panose="00000500000000000000" pitchFamily="2" charset="0"/>
                <a:sym typeface="Arial"/>
                <a:hlinkClick r:id="rId3" action="ppaction://hlinksldjump"/>
              </a:rPr>
              <a:t>Service Voter Portal</a:t>
            </a:r>
          </a:p>
          <a:p>
            <a:pPr marL="342900" marR="0" lvl="0" indent="-342900" algn="just" fontAlgn="auto">
              <a:spcBef>
                <a:spcPts val="500"/>
              </a:spcBef>
              <a:spcAft>
                <a:spcPts val="0"/>
              </a:spcAft>
              <a:buClr>
                <a:srgbClr val="000000"/>
              </a:buClr>
              <a:buSzPts val="2400"/>
              <a:buFont typeface="Arial" pitchFamily="34" charset="0"/>
              <a:buChar char="•"/>
              <a:tabLst/>
              <a:defRPr/>
            </a:pPr>
            <a:r>
              <a:rPr lang="en-US" altLang="en-US" dirty="0">
                <a:cs typeface="Poppins" panose="00000500000000000000" pitchFamily="2" charset="0"/>
                <a:sym typeface="Arial"/>
                <a:hlinkClick r:id="rId3" action="ppaction://hlinksldjump"/>
              </a:rPr>
              <a:t>Affidavit Portal </a:t>
            </a:r>
          </a:p>
          <a:p>
            <a:pPr marL="342900" marR="0" lvl="0" indent="-342900" algn="just" fontAlgn="auto">
              <a:spcBef>
                <a:spcPts val="500"/>
              </a:spcBef>
              <a:spcAft>
                <a:spcPts val="0"/>
              </a:spcAft>
              <a:buClr>
                <a:srgbClr val="000000"/>
              </a:buClr>
              <a:buSzPts val="2400"/>
              <a:buFont typeface="Arial" pitchFamily="34" charset="0"/>
              <a:buChar char="•"/>
              <a:tabLst/>
              <a:defRPr/>
            </a:pPr>
            <a:r>
              <a:rPr lang="en-US" altLang="en-US" dirty="0">
                <a:cs typeface="Poppins" panose="00000500000000000000" pitchFamily="2" charset="0"/>
                <a:sym typeface="Arial"/>
                <a:hlinkClick r:id="rId3" action="ppaction://hlinksldjump"/>
              </a:rPr>
              <a:t>SAKSHAM App</a:t>
            </a:r>
            <a:endParaRPr lang="en-US" altLang="en-US" dirty="0">
              <a:cs typeface="Poppins" panose="00000500000000000000" pitchFamily="2" charset="0"/>
              <a:sym typeface="Arial"/>
            </a:endParaRPr>
          </a:p>
          <a:p>
            <a:pPr marL="342900" marR="0" lvl="0" indent="-342900" algn="just" fontAlgn="auto">
              <a:spcBef>
                <a:spcPts val="500"/>
              </a:spcBef>
              <a:spcAft>
                <a:spcPts val="0"/>
              </a:spcAft>
              <a:buClr>
                <a:srgbClr val="000000"/>
              </a:buClr>
              <a:buSzPts val="2400"/>
              <a:buFont typeface="Arial" pitchFamily="34" charset="0"/>
              <a:buChar char="•"/>
              <a:tabLst/>
              <a:defRPr/>
            </a:pPr>
            <a:r>
              <a:rPr lang="en-US" altLang="en-US" dirty="0">
                <a:cs typeface="Poppins" panose="00000500000000000000" pitchFamily="2" charset="0"/>
                <a:sym typeface="Arial"/>
                <a:hlinkClick r:id="rId4" action="ppaction://hlinksldjump"/>
              </a:rPr>
              <a:t>C-Vigil App</a:t>
            </a:r>
            <a:endParaRPr lang="en-US" altLang="en-US" dirty="0">
              <a:cs typeface="Poppins" panose="00000500000000000000" pitchFamily="2" charset="0"/>
              <a:sym typeface="Arial"/>
            </a:endParaRPr>
          </a:p>
          <a:p>
            <a:pPr marL="342900" marR="0" lvl="0" indent="-342900" algn="just" fontAlgn="auto">
              <a:spcBef>
                <a:spcPts val="500"/>
              </a:spcBef>
              <a:spcAft>
                <a:spcPts val="0"/>
              </a:spcAft>
              <a:buClr>
                <a:srgbClr val="000000"/>
              </a:buClr>
              <a:buSzPts val="2400"/>
              <a:buFont typeface="Arial" pitchFamily="34" charset="0"/>
              <a:buChar char="•"/>
              <a:tabLst/>
              <a:defRPr/>
            </a:pPr>
            <a:r>
              <a:rPr lang="en-US" altLang="en-US" dirty="0">
                <a:cs typeface="Poppins" panose="00000500000000000000" pitchFamily="2" charset="0"/>
                <a:sym typeface="Arial"/>
                <a:hlinkClick r:id="rId5" action="ppaction://hlinksldjump"/>
              </a:rPr>
              <a:t>Voter Helpline App</a:t>
            </a:r>
            <a:endParaRPr lang="en-US" altLang="en-US" dirty="0">
              <a:cs typeface="Poppins" panose="00000500000000000000" pitchFamily="2" charset="0"/>
              <a:sym typeface="Arial"/>
            </a:endParaRPr>
          </a:p>
          <a:p>
            <a:pPr marL="342900" indent="-342900" algn="just">
              <a:spcBef>
                <a:spcPts val="500"/>
              </a:spcBef>
              <a:buClr>
                <a:srgbClr val="000000"/>
              </a:buClr>
              <a:buSzPts val="2400"/>
              <a:buFont typeface="Arial" pitchFamily="34" charset="0"/>
              <a:buChar char="•"/>
              <a:defRPr/>
            </a:pPr>
            <a:r>
              <a:rPr lang="en-US" altLang="en-US" dirty="0">
                <a:cs typeface="Poppins" panose="00000500000000000000" pitchFamily="2" charset="0"/>
                <a:sym typeface="Arial"/>
                <a:hlinkClick r:id="rId6" action="ppaction://hlinksldjump"/>
              </a:rPr>
              <a:t>Booth App</a:t>
            </a:r>
            <a:endParaRPr lang="en-US" altLang="en-US" dirty="0">
              <a:cs typeface="Poppins" panose="00000500000000000000" pitchFamily="2" charset="0"/>
              <a:sym typeface="Arial"/>
            </a:endParaRPr>
          </a:p>
          <a:p>
            <a:pPr marL="342900" marR="0" lvl="0" indent="-342900" algn="just" fontAlgn="auto">
              <a:spcBef>
                <a:spcPts val="500"/>
              </a:spcBef>
              <a:spcAft>
                <a:spcPts val="0"/>
              </a:spcAft>
              <a:buClr>
                <a:srgbClr val="000000"/>
              </a:buClr>
              <a:buSzPts val="2400"/>
              <a:buFont typeface="Arial" pitchFamily="34" charset="0"/>
              <a:buChar char="•"/>
              <a:tabLst/>
              <a:defRPr/>
            </a:pPr>
            <a:r>
              <a:rPr lang="en-US" altLang="en-US" dirty="0">
                <a:cs typeface="Poppins" panose="00000500000000000000" pitchFamily="2" charset="0"/>
                <a:sym typeface="Arial"/>
                <a:hlinkClick r:id="rId7" action="ppaction://hlinksldjump"/>
              </a:rPr>
              <a:t>Voter Portal</a:t>
            </a:r>
            <a:endParaRPr lang="en-US" altLang="en-US" dirty="0">
              <a:cs typeface="Poppins" panose="00000500000000000000" pitchFamily="2" charset="0"/>
              <a:sym typeface="Arial"/>
            </a:endParaRPr>
          </a:p>
          <a:p>
            <a:pPr marL="342900" marR="0" lvl="0" indent="-342900" algn="just" fontAlgn="auto">
              <a:spcBef>
                <a:spcPts val="500"/>
              </a:spcBef>
              <a:spcAft>
                <a:spcPts val="0"/>
              </a:spcAft>
              <a:buClr>
                <a:srgbClr val="000000"/>
              </a:buClr>
              <a:buSzPts val="2400"/>
              <a:buFont typeface="Arial" pitchFamily="34" charset="0"/>
              <a:buChar char="•"/>
              <a:tabLst/>
              <a:defRPr/>
            </a:pPr>
            <a:r>
              <a:rPr lang="en-US" altLang="en-US" dirty="0">
                <a:cs typeface="Poppins" panose="00000500000000000000" pitchFamily="2" charset="0"/>
                <a:sym typeface="Arial"/>
                <a:hlinkClick r:id="rId8" action="ppaction://hlinksldjump"/>
              </a:rPr>
              <a:t>Observer Management Portal</a:t>
            </a:r>
            <a:endParaRPr lang="en-US" altLang="en-US" dirty="0">
              <a:cs typeface="Poppins" panose="00000500000000000000" pitchFamily="2" charset="0"/>
              <a:sym typeface="Arial"/>
            </a:endParaRPr>
          </a:p>
          <a:p>
            <a:pPr marL="342900" marR="0" lvl="0" indent="-342900" algn="just" fontAlgn="auto">
              <a:spcBef>
                <a:spcPts val="500"/>
              </a:spcBef>
              <a:spcAft>
                <a:spcPts val="0"/>
              </a:spcAft>
              <a:buClr>
                <a:srgbClr val="000000"/>
              </a:buClr>
              <a:buSzPts val="2400"/>
              <a:buFont typeface="Arial" pitchFamily="34" charset="0"/>
              <a:buChar char="•"/>
              <a:tabLst/>
              <a:defRPr/>
            </a:pPr>
            <a:r>
              <a:rPr lang="en-US" altLang="en-US" dirty="0">
                <a:cs typeface="Poppins" panose="00000500000000000000" pitchFamily="2" charset="0"/>
                <a:sym typeface="Arial"/>
                <a:hlinkClick r:id="rId9" action="ppaction://hlinksldjump"/>
              </a:rPr>
              <a:t>Election Trends TV</a:t>
            </a:r>
            <a:endParaRPr lang="en-US" altLang="en-US" dirty="0">
              <a:cs typeface="Poppins" panose="00000500000000000000" pitchFamily="2" charset="0"/>
              <a:sym typeface="Arial"/>
            </a:endParaRPr>
          </a:p>
          <a:p>
            <a:pPr marL="342900" marR="0" lvl="0" indent="-342900" algn="just" fontAlgn="auto">
              <a:spcBef>
                <a:spcPts val="500"/>
              </a:spcBef>
              <a:spcAft>
                <a:spcPts val="0"/>
              </a:spcAft>
              <a:buClr>
                <a:srgbClr val="000000"/>
              </a:buClr>
              <a:buSzPts val="2400"/>
              <a:buFont typeface="Arial" pitchFamily="34" charset="0"/>
              <a:buChar char="•"/>
              <a:tabLst/>
              <a:defRPr/>
            </a:pPr>
            <a:r>
              <a:rPr lang="en-US" altLang="en-US" dirty="0">
                <a:cs typeface="Poppins" panose="00000500000000000000" pitchFamily="2" charset="0"/>
                <a:sym typeface="Arial"/>
                <a:hlinkClick r:id="rId10" action="ppaction://hlinksldjump"/>
              </a:rPr>
              <a:t>Webcasting and CCTV in Polling Station</a:t>
            </a:r>
            <a:endParaRPr lang="en-US" altLang="en-US" dirty="0">
              <a:cs typeface="Poppins" panose="00000500000000000000" pitchFamily="2" charset="0"/>
              <a:sym typeface="Arial"/>
            </a:endParaRPr>
          </a:p>
          <a:p>
            <a:pPr marL="342900" marR="0" lvl="0" indent="-342900" fontAlgn="auto">
              <a:spcBef>
                <a:spcPts val="500"/>
              </a:spcBef>
              <a:spcAft>
                <a:spcPts val="0"/>
              </a:spcAft>
              <a:buClr>
                <a:srgbClr val="000000"/>
              </a:buClr>
              <a:buSzPts val="2400"/>
              <a:buFont typeface="Arial" pitchFamily="34" charset="0"/>
              <a:buChar char="•"/>
              <a:tabLst/>
              <a:defRPr/>
            </a:pPr>
            <a:r>
              <a:rPr lang="en-US" altLang="en-US" dirty="0">
                <a:cs typeface="Poppins" panose="00000500000000000000" pitchFamily="2" charset="0"/>
                <a:sym typeface="Arial"/>
                <a:hlinkClick r:id="rId11" action="ppaction://hlinksldjump"/>
              </a:rPr>
              <a:t>Summary</a:t>
            </a:r>
            <a:endParaRPr lang="en-US" altLang="en-US" dirty="0">
              <a:cs typeface="Poppins" panose="00000500000000000000" pitchFamily="2" charset="0"/>
              <a:sym typeface="Arial"/>
            </a:endParaRPr>
          </a:p>
        </p:txBody>
      </p:sp>
      <p:sp>
        <p:nvSpPr>
          <p:cNvPr id="6" name="Rounded Rectangle 5">
            <a:hlinkClick r:id="rId12" action="ppaction://hlinksldjump"/>
          </p:cNvPr>
          <p:cNvSpPr/>
          <p:nvPr/>
        </p:nvSpPr>
        <p:spPr>
          <a:xfrm>
            <a:off x="7962900" y="25400"/>
            <a:ext cx="1143000" cy="361950"/>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2700">
                  <a:solidFill>
                    <a:schemeClr val="tx1"/>
                  </a:solidFill>
                </a:ln>
                <a:solidFill>
                  <a:schemeClr val="tx1"/>
                </a:solidFill>
              </a:rPr>
              <a:t>BACK</a:t>
            </a:r>
            <a:endParaRPr lang="en-US" dirty="0">
              <a:ln w="12700">
                <a:solidFill>
                  <a:schemeClr val="tx1"/>
                </a:solidFill>
              </a:ln>
              <a:solidFill>
                <a:schemeClr val="tx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ERONET</a:t>
            </a:r>
            <a:endParaRPr lang="en-US" sz="1900" b="1" dirty="0"/>
          </a:p>
        </p:txBody>
      </p:sp>
      <p:sp>
        <p:nvSpPr>
          <p:cNvPr id="2" name="TextBox 1">
            <a:extLst>
              <a:ext uri="{FF2B5EF4-FFF2-40B4-BE49-F238E27FC236}">
                <a16:creationId xmlns:a16="http://schemas.microsoft.com/office/drawing/2014/main" id="{F1E5A0D7-B944-49CF-BB1F-7E29F0C49861}"/>
              </a:ext>
            </a:extLst>
          </p:cNvPr>
          <p:cNvSpPr txBox="1"/>
          <p:nvPr/>
        </p:nvSpPr>
        <p:spPr>
          <a:xfrm>
            <a:off x="76200" y="1535043"/>
            <a:ext cx="3048000" cy="2862322"/>
          </a:xfrm>
          <a:prstGeom prst="rect">
            <a:avLst/>
          </a:prstGeom>
          <a:noFill/>
        </p:spPr>
        <p:txBody>
          <a:bodyPr wrap="square" rtlCol="0">
            <a:spAutoFit/>
          </a:bodyPr>
          <a:lstStyle/>
          <a:p>
            <a:pPr algn="ctr">
              <a:lnSpc>
                <a:spcPct val="150000"/>
              </a:lnSpc>
            </a:pPr>
            <a:r>
              <a:rPr lang="en-US" dirty="0"/>
              <a:t>ERONET provides right amount of electoral  information to the right set of people in the right  time, for effective management and timely voter  services.</a:t>
            </a:r>
          </a:p>
          <a:p>
            <a:endParaRPr lang="en-US" dirty="0"/>
          </a:p>
        </p:txBody>
      </p:sp>
      <p:pic>
        <p:nvPicPr>
          <p:cNvPr id="7" name="Picture 6">
            <a:extLst>
              <a:ext uri="{FF2B5EF4-FFF2-40B4-BE49-F238E27FC236}">
                <a16:creationId xmlns:a16="http://schemas.microsoft.com/office/drawing/2014/main" id="{A3C4DC7B-B21F-4BCB-953F-184571216409}"/>
              </a:ext>
            </a:extLst>
          </p:cNvPr>
          <p:cNvPicPr>
            <a:picLocks noChangeAspect="1"/>
          </p:cNvPicPr>
          <p:nvPr/>
        </p:nvPicPr>
        <p:blipFill rotWithShape="1">
          <a:blip r:embed="rId3"/>
          <a:srcRect l="36667" t="32222" r="35833" b="52963"/>
          <a:stretch/>
        </p:blipFill>
        <p:spPr>
          <a:xfrm>
            <a:off x="228600" y="578882"/>
            <a:ext cx="2514600" cy="762000"/>
          </a:xfrm>
          <a:prstGeom prst="rect">
            <a:avLst/>
          </a:prstGeom>
        </p:spPr>
      </p:pic>
      <p:pic>
        <p:nvPicPr>
          <p:cNvPr id="8" name="Picture 7">
            <a:extLst>
              <a:ext uri="{FF2B5EF4-FFF2-40B4-BE49-F238E27FC236}">
                <a16:creationId xmlns:a16="http://schemas.microsoft.com/office/drawing/2014/main" id="{DC8F487A-B29E-4AB0-9B56-D6AC9135EEDC}"/>
              </a:ext>
            </a:extLst>
          </p:cNvPr>
          <p:cNvPicPr>
            <a:picLocks noChangeAspect="1"/>
          </p:cNvPicPr>
          <p:nvPr/>
        </p:nvPicPr>
        <p:blipFill>
          <a:blip r:embed="rId4"/>
          <a:stretch>
            <a:fillRect/>
          </a:stretch>
        </p:blipFill>
        <p:spPr>
          <a:xfrm>
            <a:off x="2971800" y="486503"/>
            <a:ext cx="6172200" cy="4656997"/>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ERONET Key Features:  </a:t>
            </a:r>
            <a:endParaRPr lang="en-US" sz="1900" b="1" dirty="0"/>
          </a:p>
        </p:txBody>
      </p:sp>
      <p:grpSp>
        <p:nvGrpSpPr>
          <p:cNvPr id="63" name="Group 62"/>
          <p:cNvGrpSpPr/>
          <p:nvPr/>
        </p:nvGrpSpPr>
        <p:grpSpPr>
          <a:xfrm>
            <a:off x="76200" y="438150"/>
            <a:ext cx="9036627" cy="4705351"/>
            <a:chOff x="-76905" y="1154326"/>
            <a:chExt cx="9344370" cy="3989175"/>
          </a:xfrm>
        </p:grpSpPr>
        <p:grpSp>
          <p:nvGrpSpPr>
            <p:cNvPr id="64" name="Group 102">
              <a:extLst>
                <a:ext uri="{FF2B5EF4-FFF2-40B4-BE49-F238E27FC236}">
                  <a16:creationId xmlns:a16="http://schemas.microsoft.com/office/drawing/2014/main" id="{83456EF4-7336-4056-B580-6F2F127F2E86}"/>
                </a:ext>
              </a:extLst>
            </p:cNvPr>
            <p:cNvGrpSpPr/>
            <p:nvPr/>
          </p:nvGrpSpPr>
          <p:grpSpPr>
            <a:xfrm>
              <a:off x="-76905" y="1276350"/>
              <a:ext cx="9344370" cy="3220014"/>
              <a:chOff x="-102538" y="997743"/>
              <a:chExt cx="12459153" cy="4862513"/>
            </a:xfrm>
          </p:grpSpPr>
          <p:sp>
            <p:nvSpPr>
              <p:cNvPr id="76" name="Oval 19">
                <a:extLst>
                  <a:ext uri="{FF2B5EF4-FFF2-40B4-BE49-F238E27FC236}">
                    <a16:creationId xmlns:a16="http://schemas.microsoft.com/office/drawing/2014/main" id="{BA2914FD-569D-4B9F-A2B1-4A170012E4B5}"/>
                  </a:ext>
                </a:extLst>
              </p:cNvPr>
              <p:cNvSpPr>
                <a:spLocks noChangeArrowheads="1"/>
              </p:cNvSpPr>
              <p:nvPr/>
            </p:nvSpPr>
            <p:spPr bwMode="auto">
              <a:xfrm>
                <a:off x="4657725" y="1993106"/>
                <a:ext cx="2876550" cy="2873375"/>
              </a:xfrm>
              <a:prstGeom prst="ellipse">
                <a:avLst/>
              </a:prstGeom>
              <a:gradFill flip="none" rotWithShape="1">
                <a:gsLst>
                  <a:gs pos="17000">
                    <a:srgbClr val="DFE8E8"/>
                  </a:gs>
                  <a:gs pos="61000">
                    <a:srgbClr val="A3BEBD"/>
                  </a:gs>
                </a:gsLst>
                <a:path path="circle">
                  <a:fillToRect l="100000" b="100000"/>
                </a:path>
                <a:tileRect t="-100000" r="-100000"/>
              </a:gra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endParaRPr>
              </a:p>
            </p:txBody>
          </p:sp>
          <p:sp>
            <p:nvSpPr>
              <p:cNvPr id="77" name="Freeform 25">
                <a:extLst>
                  <a:ext uri="{FF2B5EF4-FFF2-40B4-BE49-F238E27FC236}">
                    <a16:creationId xmlns:a16="http://schemas.microsoft.com/office/drawing/2014/main" id="{287C8BCA-E5D9-4C3B-94EE-45751964729D}"/>
                  </a:ext>
                </a:extLst>
              </p:cNvPr>
              <p:cNvSpPr>
                <a:spLocks/>
              </p:cNvSpPr>
              <p:nvPr/>
            </p:nvSpPr>
            <p:spPr bwMode="auto">
              <a:xfrm>
                <a:off x="5613400" y="3953668"/>
                <a:ext cx="1863725" cy="1906588"/>
              </a:xfrm>
              <a:custGeom>
                <a:avLst/>
                <a:gdLst>
                  <a:gd name="T0" fmla="*/ 655 w 1151"/>
                  <a:gd name="T1" fmla="*/ 392 h 1179"/>
                  <a:gd name="T2" fmla="*/ 649 w 1151"/>
                  <a:gd name="T3" fmla="*/ 313 h 1179"/>
                  <a:gd name="T4" fmla="*/ 720 w 1151"/>
                  <a:gd name="T5" fmla="*/ 98 h 1179"/>
                  <a:gd name="T6" fmla="*/ 1077 w 1151"/>
                  <a:gd name="T7" fmla="*/ 98 h 1179"/>
                  <a:gd name="T8" fmla="*/ 1151 w 1151"/>
                  <a:gd name="T9" fmla="*/ 269 h 1179"/>
                  <a:gd name="T10" fmla="*/ 1149 w 1151"/>
                  <a:gd name="T11" fmla="*/ 309 h 1179"/>
                  <a:gd name="T12" fmla="*/ 965 w 1151"/>
                  <a:gd name="T13" fmla="*/ 707 h 1179"/>
                  <a:gd name="T14" fmla="*/ 0 w 1151"/>
                  <a:gd name="T15" fmla="*/ 919 h 1179"/>
                  <a:gd name="T16" fmla="*/ 655 w 1151"/>
                  <a:gd name="T17" fmla="*/ 39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1" h="1179">
                    <a:moveTo>
                      <a:pt x="655" y="392"/>
                    </a:moveTo>
                    <a:cubicBezTo>
                      <a:pt x="656" y="367"/>
                      <a:pt x="649" y="315"/>
                      <a:pt x="649" y="313"/>
                    </a:cubicBezTo>
                    <a:cubicBezTo>
                      <a:pt x="638" y="237"/>
                      <a:pt x="662" y="157"/>
                      <a:pt x="720" y="98"/>
                    </a:cubicBezTo>
                    <a:cubicBezTo>
                      <a:pt x="819" y="0"/>
                      <a:pt x="979" y="0"/>
                      <a:pt x="1077" y="98"/>
                    </a:cubicBezTo>
                    <a:cubicBezTo>
                      <a:pt x="1125" y="146"/>
                      <a:pt x="1149" y="207"/>
                      <a:pt x="1151" y="269"/>
                    </a:cubicBezTo>
                    <a:cubicBezTo>
                      <a:pt x="1151" y="283"/>
                      <a:pt x="1150" y="296"/>
                      <a:pt x="1149" y="309"/>
                    </a:cubicBezTo>
                    <a:cubicBezTo>
                      <a:pt x="1137" y="459"/>
                      <a:pt x="1066" y="593"/>
                      <a:pt x="965" y="707"/>
                    </a:cubicBezTo>
                    <a:cubicBezTo>
                      <a:pt x="545" y="1179"/>
                      <a:pt x="0" y="919"/>
                      <a:pt x="0" y="919"/>
                    </a:cubicBezTo>
                    <a:cubicBezTo>
                      <a:pt x="0" y="919"/>
                      <a:pt x="643" y="943"/>
                      <a:pt x="655" y="392"/>
                    </a:cubicBezTo>
                    <a:close/>
                  </a:path>
                </a:pathLst>
              </a:custGeom>
              <a:gradFill flip="none" rotWithShape="1">
                <a:gsLst>
                  <a:gs pos="0">
                    <a:schemeClr val="bg1"/>
                  </a:gs>
                  <a:gs pos="58000">
                    <a:srgbClr val="3FBAEA"/>
                  </a:gs>
                </a:gsLst>
                <a:lin ang="16800000" scaled="0"/>
                <a:tileRect/>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78" name="Line 20">
                <a:extLst>
                  <a:ext uri="{FF2B5EF4-FFF2-40B4-BE49-F238E27FC236}">
                    <a16:creationId xmlns:a16="http://schemas.microsoft.com/office/drawing/2014/main" id="{F71ED4C9-CF69-455D-8147-86151F47781D}"/>
                  </a:ext>
                </a:extLst>
              </p:cNvPr>
              <p:cNvSpPr>
                <a:spLocks noChangeShapeType="1"/>
              </p:cNvSpPr>
              <p:nvPr/>
            </p:nvSpPr>
            <p:spPr bwMode="auto">
              <a:xfrm>
                <a:off x="6096000" y="337105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endParaRPr>
              </a:p>
            </p:txBody>
          </p:sp>
          <p:sp>
            <p:nvSpPr>
              <p:cNvPr id="79" name="Line 21">
                <a:extLst>
                  <a:ext uri="{FF2B5EF4-FFF2-40B4-BE49-F238E27FC236}">
                    <a16:creationId xmlns:a16="http://schemas.microsoft.com/office/drawing/2014/main" id="{FE11B499-210C-47BA-B0A2-4AD3588D66D6}"/>
                  </a:ext>
                </a:extLst>
              </p:cNvPr>
              <p:cNvSpPr>
                <a:spLocks noChangeShapeType="1"/>
              </p:cNvSpPr>
              <p:nvPr/>
            </p:nvSpPr>
            <p:spPr bwMode="auto">
              <a:xfrm>
                <a:off x="6096000" y="3371056"/>
                <a:ext cx="0"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endParaRPr>
              </a:p>
            </p:txBody>
          </p:sp>
          <p:sp>
            <p:nvSpPr>
              <p:cNvPr id="80" name="Freeform 22">
                <a:extLst>
                  <a:ext uri="{FF2B5EF4-FFF2-40B4-BE49-F238E27FC236}">
                    <a16:creationId xmlns:a16="http://schemas.microsoft.com/office/drawing/2014/main" id="{F2B9BBB4-749F-4498-999F-4CB402BFA75A}"/>
                  </a:ext>
                </a:extLst>
              </p:cNvPr>
              <p:cNvSpPr>
                <a:spLocks/>
              </p:cNvSpPr>
              <p:nvPr/>
            </p:nvSpPr>
            <p:spPr bwMode="auto">
              <a:xfrm>
                <a:off x="5688013" y="1429543"/>
                <a:ext cx="2171700" cy="1035050"/>
              </a:xfrm>
              <a:custGeom>
                <a:avLst/>
                <a:gdLst>
                  <a:gd name="T0" fmla="*/ 506 w 1341"/>
                  <a:gd name="T1" fmla="*/ 478 h 640"/>
                  <a:gd name="T2" fmla="*/ 454 w 1341"/>
                  <a:gd name="T3" fmla="*/ 538 h 640"/>
                  <a:gd name="T4" fmla="*/ 252 w 1341"/>
                  <a:gd name="T5" fmla="*/ 640 h 640"/>
                  <a:gd name="T6" fmla="*/ 0 w 1341"/>
                  <a:gd name="T7" fmla="*/ 387 h 640"/>
                  <a:gd name="T8" fmla="*/ 68 w 1341"/>
                  <a:gd name="T9" fmla="*/ 214 h 640"/>
                  <a:gd name="T10" fmla="*/ 98 w 1341"/>
                  <a:gd name="T11" fmla="*/ 188 h 640"/>
                  <a:gd name="T12" fmla="*/ 510 w 1341"/>
                  <a:gd name="T13" fmla="*/ 36 h 640"/>
                  <a:gd name="T14" fmla="*/ 1341 w 1341"/>
                  <a:gd name="T15" fmla="*/ 569 h 640"/>
                  <a:gd name="T16" fmla="*/ 506 w 1341"/>
                  <a:gd name="T17" fmla="*/ 478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1" h="640">
                    <a:moveTo>
                      <a:pt x="506" y="478"/>
                    </a:moveTo>
                    <a:cubicBezTo>
                      <a:pt x="488" y="495"/>
                      <a:pt x="455" y="537"/>
                      <a:pt x="454" y="538"/>
                    </a:cubicBezTo>
                    <a:cubicBezTo>
                      <a:pt x="408" y="600"/>
                      <a:pt x="335" y="640"/>
                      <a:pt x="252" y="640"/>
                    </a:cubicBezTo>
                    <a:cubicBezTo>
                      <a:pt x="113" y="640"/>
                      <a:pt x="0" y="527"/>
                      <a:pt x="0" y="387"/>
                    </a:cubicBezTo>
                    <a:cubicBezTo>
                      <a:pt x="0" y="320"/>
                      <a:pt x="26" y="260"/>
                      <a:pt x="68" y="214"/>
                    </a:cubicBezTo>
                    <a:cubicBezTo>
                      <a:pt x="78" y="205"/>
                      <a:pt x="88" y="196"/>
                      <a:pt x="98" y="188"/>
                    </a:cubicBezTo>
                    <a:cubicBezTo>
                      <a:pt x="213" y="90"/>
                      <a:pt x="357" y="45"/>
                      <a:pt x="510" y="36"/>
                    </a:cubicBezTo>
                    <a:cubicBezTo>
                      <a:pt x="1140" y="0"/>
                      <a:pt x="1341" y="569"/>
                      <a:pt x="1341" y="569"/>
                    </a:cubicBezTo>
                    <a:cubicBezTo>
                      <a:pt x="1341" y="569"/>
                      <a:pt x="904" y="97"/>
                      <a:pt x="506" y="478"/>
                    </a:cubicBezTo>
                    <a:close/>
                  </a:path>
                </a:pathLst>
              </a:custGeom>
              <a:gradFill>
                <a:gsLst>
                  <a:gs pos="14000">
                    <a:schemeClr val="bg1"/>
                  </a:gs>
                  <a:gs pos="89000">
                    <a:srgbClr val="79E3D5"/>
                  </a:gs>
                </a:gsLst>
                <a:lin ang="102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81" name="Freeform 23">
                <a:extLst>
                  <a:ext uri="{FF2B5EF4-FFF2-40B4-BE49-F238E27FC236}">
                    <a16:creationId xmlns:a16="http://schemas.microsoft.com/office/drawing/2014/main" id="{D1CE1D2C-5769-403C-B0BF-89C875AFBAA3}"/>
                  </a:ext>
                </a:extLst>
              </p:cNvPr>
              <p:cNvSpPr>
                <a:spLocks/>
              </p:cNvSpPr>
              <p:nvPr/>
            </p:nvSpPr>
            <p:spPr bwMode="auto">
              <a:xfrm>
                <a:off x="6621463" y="2050256"/>
                <a:ext cx="1909763" cy="1862138"/>
              </a:xfrm>
              <a:custGeom>
                <a:avLst/>
                <a:gdLst>
                  <a:gd name="T0" fmla="*/ 392 w 1179"/>
                  <a:gd name="T1" fmla="*/ 496 h 1151"/>
                  <a:gd name="T2" fmla="*/ 313 w 1179"/>
                  <a:gd name="T3" fmla="*/ 502 h 1151"/>
                  <a:gd name="T4" fmla="*/ 98 w 1179"/>
                  <a:gd name="T5" fmla="*/ 431 h 1151"/>
                  <a:gd name="T6" fmla="*/ 98 w 1179"/>
                  <a:gd name="T7" fmla="*/ 74 h 1151"/>
                  <a:gd name="T8" fmla="*/ 269 w 1179"/>
                  <a:gd name="T9" fmla="*/ 0 h 1151"/>
                  <a:gd name="T10" fmla="*/ 309 w 1179"/>
                  <a:gd name="T11" fmla="*/ 2 h 1151"/>
                  <a:gd name="T12" fmla="*/ 707 w 1179"/>
                  <a:gd name="T13" fmla="*/ 186 h 1151"/>
                  <a:gd name="T14" fmla="*/ 919 w 1179"/>
                  <a:gd name="T15" fmla="*/ 1151 h 1151"/>
                  <a:gd name="T16" fmla="*/ 392 w 1179"/>
                  <a:gd name="T17" fmla="*/ 49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51">
                    <a:moveTo>
                      <a:pt x="392" y="496"/>
                    </a:moveTo>
                    <a:cubicBezTo>
                      <a:pt x="367" y="495"/>
                      <a:pt x="315" y="502"/>
                      <a:pt x="313" y="502"/>
                    </a:cubicBezTo>
                    <a:cubicBezTo>
                      <a:pt x="237" y="513"/>
                      <a:pt x="157" y="489"/>
                      <a:pt x="98" y="431"/>
                    </a:cubicBezTo>
                    <a:cubicBezTo>
                      <a:pt x="0" y="332"/>
                      <a:pt x="0" y="172"/>
                      <a:pt x="98" y="74"/>
                    </a:cubicBezTo>
                    <a:cubicBezTo>
                      <a:pt x="146" y="26"/>
                      <a:pt x="207" y="2"/>
                      <a:pt x="269" y="0"/>
                    </a:cubicBezTo>
                    <a:cubicBezTo>
                      <a:pt x="283" y="0"/>
                      <a:pt x="296" y="1"/>
                      <a:pt x="309" y="2"/>
                    </a:cubicBezTo>
                    <a:cubicBezTo>
                      <a:pt x="459" y="14"/>
                      <a:pt x="593" y="85"/>
                      <a:pt x="707" y="186"/>
                    </a:cubicBezTo>
                    <a:cubicBezTo>
                      <a:pt x="1179" y="606"/>
                      <a:pt x="919" y="1151"/>
                      <a:pt x="919" y="1151"/>
                    </a:cubicBezTo>
                    <a:cubicBezTo>
                      <a:pt x="919" y="1151"/>
                      <a:pt x="943" y="508"/>
                      <a:pt x="392" y="496"/>
                    </a:cubicBezTo>
                    <a:close/>
                  </a:path>
                </a:pathLst>
              </a:custGeom>
              <a:gradFill>
                <a:gsLst>
                  <a:gs pos="10000">
                    <a:schemeClr val="bg1"/>
                  </a:gs>
                  <a:gs pos="75000">
                    <a:srgbClr val="59D2D8"/>
                  </a:gs>
                </a:gsLst>
                <a:lin ang="126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endParaRPr>
              </a:p>
            </p:txBody>
          </p:sp>
          <p:sp>
            <p:nvSpPr>
              <p:cNvPr id="82" name="Freeform 24">
                <a:extLst>
                  <a:ext uri="{FF2B5EF4-FFF2-40B4-BE49-F238E27FC236}">
                    <a16:creationId xmlns:a16="http://schemas.microsoft.com/office/drawing/2014/main" id="{9E4BD808-8A2E-4D82-8BA1-B29B4FC25FEE}"/>
                  </a:ext>
                </a:extLst>
              </p:cNvPr>
              <p:cNvSpPr>
                <a:spLocks/>
              </p:cNvSpPr>
              <p:nvPr/>
            </p:nvSpPr>
            <p:spPr bwMode="auto">
              <a:xfrm>
                <a:off x="7062788" y="3021806"/>
                <a:ext cx="1036638" cy="2170113"/>
              </a:xfrm>
              <a:custGeom>
                <a:avLst/>
                <a:gdLst>
                  <a:gd name="T0" fmla="*/ 162 w 640"/>
                  <a:gd name="T1" fmla="*/ 506 h 1341"/>
                  <a:gd name="T2" fmla="*/ 102 w 640"/>
                  <a:gd name="T3" fmla="*/ 454 h 1341"/>
                  <a:gd name="T4" fmla="*/ 0 w 640"/>
                  <a:gd name="T5" fmla="*/ 252 h 1341"/>
                  <a:gd name="T6" fmla="*/ 253 w 640"/>
                  <a:gd name="T7" fmla="*/ 0 h 1341"/>
                  <a:gd name="T8" fmla="*/ 426 w 640"/>
                  <a:gd name="T9" fmla="*/ 68 h 1341"/>
                  <a:gd name="T10" fmla="*/ 452 w 640"/>
                  <a:gd name="T11" fmla="*/ 98 h 1341"/>
                  <a:gd name="T12" fmla="*/ 604 w 640"/>
                  <a:gd name="T13" fmla="*/ 510 h 1341"/>
                  <a:gd name="T14" fmla="*/ 71 w 640"/>
                  <a:gd name="T15" fmla="*/ 1341 h 1341"/>
                  <a:gd name="T16" fmla="*/ 162 w 640"/>
                  <a:gd name="T17" fmla="*/ 506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1341">
                    <a:moveTo>
                      <a:pt x="162" y="506"/>
                    </a:moveTo>
                    <a:cubicBezTo>
                      <a:pt x="145" y="488"/>
                      <a:pt x="103" y="455"/>
                      <a:pt x="102" y="454"/>
                    </a:cubicBezTo>
                    <a:cubicBezTo>
                      <a:pt x="40" y="408"/>
                      <a:pt x="0" y="335"/>
                      <a:pt x="0" y="252"/>
                    </a:cubicBezTo>
                    <a:cubicBezTo>
                      <a:pt x="0" y="113"/>
                      <a:pt x="113" y="0"/>
                      <a:pt x="253" y="0"/>
                    </a:cubicBezTo>
                    <a:cubicBezTo>
                      <a:pt x="320" y="0"/>
                      <a:pt x="380" y="26"/>
                      <a:pt x="426" y="68"/>
                    </a:cubicBezTo>
                    <a:cubicBezTo>
                      <a:pt x="435" y="78"/>
                      <a:pt x="444" y="88"/>
                      <a:pt x="452" y="98"/>
                    </a:cubicBezTo>
                    <a:cubicBezTo>
                      <a:pt x="550" y="213"/>
                      <a:pt x="595" y="357"/>
                      <a:pt x="604" y="510"/>
                    </a:cubicBezTo>
                    <a:cubicBezTo>
                      <a:pt x="640" y="1140"/>
                      <a:pt x="71" y="1341"/>
                      <a:pt x="71" y="1341"/>
                    </a:cubicBezTo>
                    <a:cubicBezTo>
                      <a:pt x="71" y="1341"/>
                      <a:pt x="543" y="904"/>
                      <a:pt x="162" y="506"/>
                    </a:cubicBezTo>
                    <a:close/>
                  </a:path>
                </a:pathLst>
              </a:custGeom>
              <a:gradFill flip="none" rotWithShape="1">
                <a:gsLst>
                  <a:gs pos="9000">
                    <a:schemeClr val="bg1"/>
                  </a:gs>
                  <a:gs pos="61000">
                    <a:srgbClr val="4BC5E2"/>
                  </a:gs>
                </a:gsLst>
                <a:lin ang="15000000" scaled="0"/>
                <a:tileRect/>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83" name="Freeform 26">
                <a:extLst>
                  <a:ext uri="{FF2B5EF4-FFF2-40B4-BE49-F238E27FC236}">
                    <a16:creationId xmlns:a16="http://schemas.microsoft.com/office/drawing/2014/main" id="{67297A8C-F00E-4D0E-9E33-4844B5906D49}"/>
                  </a:ext>
                </a:extLst>
              </p:cNvPr>
              <p:cNvSpPr>
                <a:spLocks/>
              </p:cNvSpPr>
              <p:nvPr/>
            </p:nvSpPr>
            <p:spPr bwMode="auto">
              <a:xfrm>
                <a:off x="4332288" y="4394993"/>
                <a:ext cx="2171700" cy="1035050"/>
              </a:xfrm>
              <a:custGeom>
                <a:avLst/>
                <a:gdLst>
                  <a:gd name="T0" fmla="*/ 835 w 1341"/>
                  <a:gd name="T1" fmla="*/ 162 h 640"/>
                  <a:gd name="T2" fmla="*/ 887 w 1341"/>
                  <a:gd name="T3" fmla="*/ 102 h 640"/>
                  <a:gd name="T4" fmla="*/ 1089 w 1341"/>
                  <a:gd name="T5" fmla="*/ 0 h 640"/>
                  <a:gd name="T6" fmla="*/ 1341 w 1341"/>
                  <a:gd name="T7" fmla="*/ 253 h 640"/>
                  <a:gd name="T8" fmla="*/ 1273 w 1341"/>
                  <a:gd name="T9" fmla="*/ 426 h 640"/>
                  <a:gd name="T10" fmla="*/ 1243 w 1341"/>
                  <a:gd name="T11" fmla="*/ 452 h 640"/>
                  <a:gd name="T12" fmla="*/ 831 w 1341"/>
                  <a:gd name="T13" fmla="*/ 604 h 640"/>
                  <a:gd name="T14" fmla="*/ 0 w 1341"/>
                  <a:gd name="T15" fmla="*/ 71 h 640"/>
                  <a:gd name="T16" fmla="*/ 835 w 1341"/>
                  <a:gd name="T17" fmla="*/ 162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1" h="640">
                    <a:moveTo>
                      <a:pt x="835" y="162"/>
                    </a:moveTo>
                    <a:cubicBezTo>
                      <a:pt x="853" y="145"/>
                      <a:pt x="886" y="103"/>
                      <a:pt x="887" y="102"/>
                    </a:cubicBezTo>
                    <a:cubicBezTo>
                      <a:pt x="933" y="40"/>
                      <a:pt x="1006" y="0"/>
                      <a:pt x="1089" y="0"/>
                    </a:cubicBezTo>
                    <a:cubicBezTo>
                      <a:pt x="1228" y="0"/>
                      <a:pt x="1341" y="113"/>
                      <a:pt x="1341" y="253"/>
                    </a:cubicBezTo>
                    <a:cubicBezTo>
                      <a:pt x="1341" y="320"/>
                      <a:pt x="1315" y="380"/>
                      <a:pt x="1273" y="426"/>
                    </a:cubicBezTo>
                    <a:cubicBezTo>
                      <a:pt x="1263" y="435"/>
                      <a:pt x="1253" y="444"/>
                      <a:pt x="1243" y="452"/>
                    </a:cubicBezTo>
                    <a:cubicBezTo>
                      <a:pt x="1128" y="550"/>
                      <a:pt x="984" y="595"/>
                      <a:pt x="831" y="604"/>
                    </a:cubicBezTo>
                    <a:cubicBezTo>
                      <a:pt x="201" y="640"/>
                      <a:pt x="0" y="71"/>
                      <a:pt x="0" y="71"/>
                    </a:cubicBezTo>
                    <a:cubicBezTo>
                      <a:pt x="0" y="71"/>
                      <a:pt x="437" y="543"/>
                      <a:pt x="835" y="162"/>
                    </a:cubicBezTo>
                    <a:close/>
                  </a:path>
                </a:pathLst>
              </a:custGeom>
              <a:gradFill>
                <a:gsLst>
                  <a:gs pos="76000">
                    <a:srgbClr val="3BB6ED"/>
                  </a:gs>
                  <a:gs pos="15000">
                    <a:schemeClr val="bg1"/>
                  </a:gs>
                </a:gsLst>
                <a:lin ang="0" scaled="0"/>
              </a:gra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endParaRPr>
              </a:p>
            </p:txBody>
          </p:sp>
          <p:sp>
            <p:nvSpPr>
              <p:cNvPr id="84" name="Freeform 27">
                <a:extLst>
                  <a:ext uri="{FF2B5EF4-FFF2-40B4-BE49-F238E27FC236}">
                    <a16:creationId xmlns:a16="http://schemas.microsoft.com/office/drawing/2014/main" id="{5179591A-96CB-4695-99D7-C8D1D3C7CD33}"/>
                  </a:ext>
                </a:extLst>
              </p:cNvPr>
              <p:cNvSpPr>
                <a:spLocks/>
              </p:cNvSpPr>
              <p:nvPr/>
            </p:nvSpPr>
            <p:spPr bwMode="auto">
              <a:xfrm>
                <a:off x="3660775" y="2947193"/>
                <a:ext cx="1909763" cy="1862138"/>
              </a:xfrm>
              <a:custGeom>
                <a:avLst/>
                <a:gdLst>
                  <a:gd name="T0" fmla="*/ 787 w 1179"/>
                  <a:gd name="T1" fmla="*/ 655 h 1151"/>
                  <a:gd name="T2" fmla="*/ 866 w 1179"/>
                  <a:gd name="T3" fmla="*/ 649 h 1151"/>
                  <a:gd name="T4" fmla="*/ 1081 w 1179"/>
                  <a:gd name="T5" fmla="*/ 720 h 1151"/>
                  <a:gd name="T6" fmla="*/ 1081 w 1179"/>
                  <a:gd name="T7" fmla="*/ 1077 h 1151"/>
                  <a:gd name="T8" fmla="*/ 910 w 1179"/>
                  <a:gd name="T9" fmla="*/ 1151 h 1151"/>
                  <a:gd name="T10" fmla="*/ 870 w 1179"/>
                  <a:gd name="T11" fmla="*/ 1149 h 1151"/>
                  <a:gd name="T12" fmla="*/ 472 w 1179"/>
                  <a:gd name="T13" fmla="*/ 965 h 1151"/>
                  <a:gd name="T14" fmla="*/ 260 w 1179"/>
                  <a:gd name="T15" fmla="*/ 0 h 1151"/>
                  <a:gd name="T16" fmla="*/ 787 w 1179"/>
                  <a:gd name="T17" fmla="*/ 655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51">
                    <a:moveTo>
                      <a:pt x="787" y="655"/>
                    </a:moveTo>
                    <a:cubicBezTo>
                      <a:pt x="812" y="656"/>
                      <a:pt x="864" y="649"/>
                      <a:pt x="866" y="649"/>
                    </a:cubicBezTo>
                    <a:cubicBezTo>
                      <a:pt x="942" y="638"/>
                      <a:pt x="1022" y="662"/>
                      <a:pt x="1081" y="720"/>
                    </a:cubicBezTo>
                    <a:cubicBezTo>
                      <a:pt x="1179" y="819"/>
                      <a:pt x="1179" y="979"/>
                      <a:pt x="1081" y="1077"/>
                    </a:cubicBezTo>
                    <a:cubicBezTo>
                      <a:pt x="1033" y="1125"/>
                      <a:pt x="972" y="1149"/>
                      <a:pt x="910" y="1151"/>
                    </a:cubicBezTo>
                    <a:cubicBezTo>
                      <a:pt x="896" y="1151"/>
                      <a:pt x="883" y="1150"/>
                      <a:pt x="870" y="1149"/>
                    </a:cubicBezTo>
                    <a:cubicBezTo>
                      <a:pt x="720" y="1137"/>
                      <a:pt x="586" y="1066"/>
                      <a:pt x="472" y="965"/>
                    </a:cubicBezTo>
                    <a:cubicBezTo>
                      <a:pt x="0" y="545"/>
                      <a:pt x="260" y="0"/>
                      <a:pt x="260" y="0"/>
                    </a:cubicBezTo>
                    <a:cubicBezTo>
                      <a:pt x="260" y="0"/>
                      <a:pt x="236" y="643"/>
                      <a:pt x="787" y="655"/>
                    </a:cubicBezTo>
                    <a:close/>
                  </a:path>
                </a:pathLst>
              </a:custGeom>
              <a:gradFill>
                <a:gsLst>
                  <a:gs pos="16000">
                    <a:schemeClr val="bg1"/>
                  </a:gs>
                  <a:gs pos="89000">
                    <a:srgbClr val="37B2F0"/>
                  </a:gs>
                </a:gsLst>
                <a:lin ang="2400000" scaled="0"/>
              </a:gra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endParaRPr>
              </a:p>
            </p:txBody>
          </p:sp>
          <p:sp>
            <p:nvSpPr>
              <p:cNvPr id="85" name="Freeform 28">
                <a:extLst>
                  <a:ext uri="{FF2B5EF4-FFF2-40B4-BE49-F238E27FC236}">
                    <a16:creationId xmlns:a16="http://schemas.microsoft.com/office/drawing/2014/main" id="{FB1C8796-EBB3-4E20-B7E1-7395F46342D7}"/>
                  </a:ext>
                </a:extLst>
              </p:cNvPr>
              <p:cNvSpPr>
                <a:spLocks/>
              </p:cNvSpPr>
              <p:nvPr/>
            </p:nvSpPr>
            <p:spPr bwMode="auto">
              <a:xfrm>
                <a:off x="4065870" y="1667668"/>
                <a:ext cx="1036638" cy="2170113"/>
              </a:xfrm>
              <a:custGeom>
                <a:avLst/>
                <a:gdLst>
                  <a:gd name="T0" fmla="*/ 478 w 640"/>
                  <a:gd name="T1" fmla="*/ 835 h 1341"/>
                  <a:gd name="T2" fmla="*/ 538 w 640"/>
                  <a:gd name="T3" fmla="*/ 887 h 1341"/>
                  <a:gd name="T4" fmla="*/ 640 w 640"/>
                  <a:gd name="T5" fmla="*/ 1089 h 1341"/>
                  <a:gd name="T6" fmla="*/ 387 w 640"/>
                  <a:gd name="T7" fmla="*/ 1341 h 1341"/>
                  <a:gd name="T8" fmla="*/ 214 w 640"/>
                  <a:gd name="T9" fmla="*/ 1273 h 1341"/>
                  <a:gd name="T10" fmla="*/ 188 w 640"/>
                  <a:gd name="T11" fmla="*/ 1243 h 1341"/>
                  <a:gd name="T12" fmla="*/ 36 w 640"/>
                  <a:gd name="T13" fmla="*/ 831 h 1341"/>
                  <a:gd name="T14" fmla="*/ 569 w 640"/>
                  <a:gd name="T15" fmla="*/ 0 h 1341"/>
                  <a:gd name="T16" fmla="*/ 478 w 640"/>
                  <a:gd name="T17" fmla="*/ 835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1341">
                    <a:moveTo>
                      <a:pt x="478" y="835"/>
                    </a:moveTo>
                    <a:cubicBezTo>
                      <a:pt x="495" y="853"/>
                      <a:pt x="537" y="886"/>
                      <a:pt x="538" y="887"/>
                    </a:cubicBezTo>
                    <a:cubicBezTo>
                      <a:pt x="600" y="933"/>
                      <a:pt x="640" y="1006"/>
                      <a:pt x="640" y="1089"/>
                    </a:cubicBezTo>
                    <a:cubicBezTo>
                      <a:pt x="640" y="1228"/>
                      <a:pt x="527" y="1341"/>
                      <a:pt x="387" y="1341"/>
                    </a:cubicBezTo>
                    <a:cubicBezTo>
                      <a:pt x="320" y="1341"/>
                      <a:pt x="260" y="1315"/>
                      <a:pt x="214" y="1273"/>
                    </a:cubicBezTo>
                    <a:cubicBezTo>
                      <a:pt x="205" y="1263"/>
                      <a:pt x="196" y="1253"/>
                      <a:pt x="188" y="1243"/>
                    </a:cubicBezTo>
                    <a:cubicBezTo>
                      <a:pt x="90" y="1128"/>
                      <a:pt x="45" y="984"/>
                      <a:pt x="36" y="831"/>
                    </a:cubicBezTo>
                    <a:cubicBezTo>
                      <a:pt x="0" y="201"/>
                      <a:pt x="569" y="0"/>
                      <a:pt x="569" y="0"/>
                    </a:cubicBezTo>
                    <a:cubicBezTo>
                      <a:pt x="569" y="0"/>
                      <a:pt x="97" y="437"/>
                      <a:pt x="478" y="835"/>
                    </a:cubicBezTo>
                    <a:close/>
                  </a:path>
                </a:pathLst>
              </a:custGeom>
              <a:gradFill>
                <a:gsLst>
                  <a:gs pos="9000">
                    <a:schemeClr val="bg1"/>
                  </a:gs>
                  <a:gs pos="100000">
                    <a:srgbClr val="2FAAF5"/>
                  </a:gs>
                </a:gsLst>
                <a:lin ang="5400000" scaled="0"/>
              </a:gra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86" name="Freeform 29">
                <a:extLst>
                  <a:ext uri="{FF2B5EF4-FFF2-40B4-BE49-F238E27FC236}">
                    <a16:creationId xmlns:a16="http://schemas.microsoft.com/office/drawing/2014/main" id="{7AE8C31A-5B22-40DD-901A-2600BB51E2CA}"/>
                  </a:ext>
                </a:extLst>
              </p:cNvPr>
              <p:cNvSpPr>
                <a:spLocks/>
              </p:cNvSpPr>
              <p:nvPr/>
            </p:nvSpPr>
            <p:spPr bwMode="auto">
              <a:xfrm>
                <a:off x="4714875" y="997743"/>
                <a:ext cx="1863725" cy="1908175"/>
              </a:xfrm>
              <a:custGeom>
                <a:avLst/>
                <a:gdLst>
                  <a:gd name="T0" fmla="*/ 496 w 1151"/>
                  <a:gd name="T1" fmla="*/ 787 h 1179"/>
                  <a:gd name="T2" fmla="*/ 502 w 1151"/>
                  <a:gd name="T3" fmla="*/ 866 h 1179"/>
                  <a:gd name="T4" fmla="*/ 431 w 1151"/>
                  <a:gd name="T5" fmla="*/ 1081 h 1179"/>
                  <a:gd name="T6" fmla="*/ 74 w 1151"/>
                  <a:gd name="T7" fmla="*/ 1081 h 1179"/>
                  <a:gd name="T8" fmla="*/ 0 w 1151"/>
                  <a:gd name="T9" fmla="*/ 910 h 1179"/>
                  <a:gd name="T10" fmla="*/ 2 w 1151"/>
                  <a:gd name="T11" fmla="*/ 870 h 1179"/>
                  <a:gd name="T12" fmla="*/ 186 w 1151"/>
                  <a:gd name="T13" fmla="*/ 472 h 1179"/>
                  <a:gd name="T14" fmla="*/ 1151 w 1151"/>
                  <a:gd name="T15" fmla="*/ 260 h 1179"/>
                  <a:gd name="T16" fmla="*/ 496 w 1151"/>
                  <a:gd name="T17" fmla="*/ 787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1" h="1179">
                    <a:moveTo>
                      <a:pt x="496" y="787"/>
                    </a:moveTo>
                    <a:cubicBezTo>
                      <a:pt x="495" y="812"/>
                      <a:pt x="502" y="864"/>
                      <a:pt x="502" y="866"/>
                    </a:cubicBezTo>
                    <a:cubicBezTo>
                      <a:pt x="513" y="942"/>
                      <a:pt x="489" y="1022"/>
                      <a:pt x="431" y="1081"/>
                    </a:cubicBezTo>
                    <a:cubicBezTo>
                      <a:pt x="332" y="1179"/>
                      <a:pt x="172" y="1179"/>
                      <a:pt x="74" y="1081"/>
                    </a:cubicBezTo>
                    <a:cubicBezTo>
                      <a:pt x="26" y="1033"/>
                      <a:pt x="2" y="972"/>
                      <a:pt x="0" y="910"/>
                    </a:cubicBezTo>
                    <a:cubicBezTo>
                      <a:pt x="0" y="896"/>
                      <a:pt x="1" y="883"/>
                      <a:pt x="2" y="870"/>
                    </a:cubicBezTo>
                    <a:cubicBezTo>
                      <a:pt x="14" y="720"/>
                      <a:pt x="85" y="586"/>
                      <a:pt x="186" y="472"/>
                    </a:cubicBezTo>
                    <a:cubicBezTo>
                      <a:pt x="606" y="0"/>
                      <a:pt x="1151" y="260"/>
                      <a:pt x="1151" y="260"/>
                    </a:cubicBezTo>
                    <a:cubicBezTo>
                      <a:pt x="1151" y="260"/>
                      <a:pt x="508" y="236"/>
                      <a:pt x="496" y="787"/>
                    </a:cubicBezTo>
                    <a:close/>
                  </a:path>
                </a:pathLst>
              </a:custGeom>
              <a:gradFill>
                <a:gsLst>
                  <a:gs pos="10000">
                    <a:schemeClr val="bg1"/>
                  </a:gs>
                  <a:gs pos="89000">
                    <a:srgbClr val="1C9BFE"/>
                  </a:gs>
                </a:gsLst>
                <a:lin ang="6000000" scaled="0"/>
              </a:gra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endParaRPr>
              </a:p>
            </p:txBody>
          </p:sp>
          <p:sp>
            <p:nvSpPr>
              <p:cNvPr id="87" name="TextBox 86">
                <a:extLst>
                  <a:ext uri="{FF2B5EF4-FFF2-40B4-BE49-F238E27FC236}">
                    <a16:creationId xmlns:a16="http://schemas.microsoft.com/office/drawing/2014/main" id="{2F4A193B-B7EB-4D75-9887-9EB5867EEEA7}"/>
                  </a:ext>
                </a:extLst>
              </p:cNvPr>
              <p:cNvSpPr txBox="1"/>
              <p:nvPr/>
            </p:nvSpPr>
            <p:spPr>
              <a:xfrm>
                <a:off x="5803293" y="1811059"/>
                <a:ext cx="425757" cy="553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8</a:t>
                </a:r>
                <a:endParaRPr kumimoji="0" lang="en-US"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endParaRPr>
              </a:p>
            </p:txBody>
          </p:sp>
          <p:sp>
            <p:nvSpPr>
              <p:cNvPr id="88" name="TextBox 87">
                <a:extLst>
                  <a:ext uri="{FF2B5EF4-FFF2-40B4-BE49-F238E27FC236}">
                    <a16:creationId xmlns:a16="http://schemas.microsoft.com/office/drawing/2014/main" id="{AA50553A-E38D-4FA2-9C06-48421C7BE8C4}"/>
                  </a:ext>
                </a:extLst>
              </p:cNvPr>
              <p:cNvSpPr txBox="1"/>
              <p:nvPr/>
            </p:nvSpPr>
            <p:spPr>
              <a:xfrm>
                <a:off x="6756075" y="2188230"/>
                <a:ext cx="425757" cy="553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7</a:t>
                </a:r>
                <a:endParaRPr kumimoji="0" lang="en-US"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endParaRPr>
              </a:p>
            </p:txBody>
          </p:sp>
          <p:sp>
            <p:nvSpPr>
              <p:cNvPr id="89" name="TextBox 88">
                <a:extLst>
                  <a:ext uri="{FF2B5EF4-FFF2-40B4-BE49-F238E27FC236}">
                    <a16:creationId xmlns:a16="http://schemas.microsoft.com/office/drawing/2014/main" id="{0AE79AAD-904E-4113-8A5E-3E5ECB1058BD}"/>
                  </a:ext>
                </a:extLst>
              </p:cNvPr>
              <p:cNvSpPr txBox="1"/>
              <p:nvPr/>
            </p:nvSpPr>
            <p:spPr>
              <a:xfrm>
                <a:off x="7156735" y="3165802"/>
                <a:ext cx="425757" cy="553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6</a:t>
                </a:r>
                <a:endParaRPr kumimoji="0" lang="en-US"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endParaRPr>
              </a:p>
            </p:txBody>
          </p:sp>
          <p:sp>
            <p:nvSpPr>
              <p:cNvPr id="90" name="TextBox 89">
                <a:extLst>
                  <a:ext uri="{FF2B5EF4-FFF2-40B4-BE49-F238E27FC236}">
                    <a16:creationId xmlns:a16="http://schemas.microsoft.com/office/drawing/2014/main" id="{5EC45CBD-1196-4BDF-B736-3EBD5A8B6FC8}"/>
                  </a:ext>
                </a:extLst>
              </p:cNvPr>
              <p:cNvSpPr txBox="1"/>
              <p:nvPr/>
            </p:nvSpPr>
            <p:spPr>
              <a:xfrm>
                <a:off x="6759252" y="4153692"/>
                <a:ext cx="425757" cy="553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5</a:t>
                </a:r>
                <a:endParaRPr kumimoji="0" lang="en-US"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endParaRPr>
              </a:p>
            </p:txBody>
          </p:sp>
          <p:sp>
            <p:nvSpPr>
              <p:cNvPr id="91" name="TextBox 90">
                <a:extLst>
                  <a:ext uri="{FF2B5EF4-FFF2-40B4-BE49-F238E27FC236}">
                    <a16:creationId xmlns:a16="http://schemas.microsoft.com/office/drawing/2014/main" id="{A5C43A5D-735B-46DE-B911-3D1497763EDC}"/>
                  </a:ext>
                </a:extLst>
              </p:cNvPr>
              <p:cNvSpPr txBox="1"/>
              <p:nvPr/>
            </p:nvSpPr>
            <p:spPr>
              <a:xfrm>
                <a:off x="5803293" y="4578537"/>
                <a:ext cx="425757" cy="553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4</a:t>
                </a:r>
                <a:endParaRPr kumimoji="0" lang="en-US"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endParaRPr>
              </a:p>
            </p:txBody>
          </p:sp>
          <p:sp>
            <p:nvSpPr>
              <p:cNvPr id="92" name="TextBox 91">
                <a:extLst>
                  <a:ext uri="{FF2B5EF4-FFF2-40B4-BE49-F238E27FC236}">
                    <a16:creationId xmlns:a16="http://schemas.microsoft.com/office/drawing/2014/main" id="{602E254B-71F9-49F2-B98B-83F200264921}"/>
                  </a:ext>
                </a:extLst>
              </p:cNvPr>
              <p:cNvSpPr txBox="1"/>
              <p:nvPr/>
            </p:nvSpPr>
            <p:spPr>
              <a:xfrm>
                <a:off x="4873464" y="4153692"/>
                <a:ext cx="425757" cy="553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3</a:t>
                </a:r>
                <a:endParaRPr kumimoji="0" lang="en-US"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endParaRPr>
              </a:p>
            </p:txBody>
          </p:sp>
          <p:sp>
            <p:nvSpPr>
              <p:cNvPr id="93" name="TextBox 92">
                <a:extLst>
                  <a:ext uri="{FF2B5EF4-FFF2-40B4-BE49-F238E27FC236}">
                    <a16:creationId xmlns:a16="http://schemas.microsoft.com/office/drawing/2014/main" id="{CFDF6B72-EB07-4308-B412-36BA7CCD4C1A}"/>
                  </a:ext>
                </a:extLst>
              </p:cNvPr>
              <p:cNvSpPr txBox="1"/>
              <p:nvPr/>
            </p:nvSpPr>
            <p:spPr>
              <a:xfrm>
                <a:off x="4422168" y="3165802"/>
                <a:ext cx="425757" cy="553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2</a:t>
                </a:r>
                <a:endParaRPr kumimoji="0" lang="en-US"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endParaRPr>
              </a:p>
            </p:txBody>
          </p:sp>
          <p:sp>
            <p:nvSpPr>
              <p:cNvPr id="94" name="TextBox 93">
                <a:extLst>
                  <a:ext uri="{FF2B5EF4-FFF2-40B4-BE49-F238E27FC236}">
                    <a16:creationId xmlns:a16="http://schemas.microsoft.com/office/drawing/2014/main" id="{9BBDF9B8-2A60-4F69-877E-B29DC81A9552}"/>
                  </a:ext>
                </a:extLst>
              </p:cNvPr>
              <p:cNvSpPr txBox="1"/>
              <p:nvPr/>
            </p:nvSpPr>
            <p:spPr>
              <a:xfrm>
                <a:off x="4873464" y="2188230"/>
                <a:ext cx="425757" cy="553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1</a:t>
                </a:r>
                <a:endParaRPr kumimoji="0" lang="en-US" sz="2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endParaRPr>
              </a:p>
            </p:txBody>
          </p:sp>
          <p:sp>
            <p:nvSpPr>
              <p:cNvPr id="95" name="TextBox 94">
                <a:extLst>
                  <a:ext uri="{FF2B5EF4-FFF2-40B4-BE49-F238E27FC236}">
                    <a16:creationId xmlns:a16="http://schemas.microsoft.com/office/drawing/2014/main" id="{84B662BC-015D-4D73-BDCB-F609D3E2010F}"/>
                  </a:ext>
                </a:extLst>
              </p:cNvPr>
              <p:cNvSpPr txBox="1"/>
              <p:nvPr/>
            </p:nvSpPr>
            <p:spPr>
              <a:xfrm>
                <a:off x="4999905" y="3164798"/>
                <a:ext cx="2287588" cy="69088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a:rPr>
                  <a:t>ERONET</a:t>
                </a:r>
              </a:p>
            </p:txBody>
          </p:sp>
          <p:sp>
            <p:nvSpPr>
              <p:cNvPr id="96" name="Freeform 33">
                <a:extLst>
                  <a:ext uri="{FF2B5EF4-FFF2-40B4-BE49-F238E27FC236}">
                    <a16:creationId xmlns:a16="http://schemas.microsoft.com/office/drawing/2014/main" id="{84C3A3AA-FF82-4097-AA2F-A52DF297E840}"/>
                  </a:ext>
                </a:extLst>
              </p:cNvPr>
              <p:cNvSpPr>
                <a:spLocks noEditPoints="1"/>
              </p:cNvSpPr>
              <p:nvPr/>
            </p:nvSpPr>
            <p:spPr bwMode="auto">
              <a:xfrm>
                <a:off x="5791201" y="2555194"/>
                <a:ext cx="464459" cy="511236"/>
              </a:xfrm>
              <a:custGeom>
                <a:avLst/>
                <a:gdLst>
                  <a:gd name="T0" fmla="*/ 78 w 87"/>
                  <a:gd name="T1" fmla="*/ 34 h 96"/>
                  <a:gd name="T2" fmla="*/ 40 w 87"/>
                  <a:gd name="T3" fmla="*/ 0 h 96"/>
                  <a:gd name="T4" fmla="*/ 0 w 87"/>
                  <a:gd name="T5" fmla="*/ 40 h 96"/>
                  <a:gd name="T6" fmla="*/ 16 w 87"/>
                  <a:gd name="T7" fmla="*/ 72 h 96"/>
                  <a:gd name="T8" fmla="*/ 16 w 87"/>
                  <a:gd name="T9" fmla="*/ 94 h 96"/>
                  <a:gd name="T10" fmla="*/ 18 w 87"/>
                  <a:gd name="T11" fmla="*/ 96 h 96"/>
                  <a:gd name="T12" fmla="*/ 58 w 87"/>
                  <a:gd name="T13" fmla="*/ 96 h 96"/>
                  <a:gd name="T14" fmla="*/ 60 w 87"/>
                  <a:gd name="T15" fmla="*/ 94 h 96"/>
                  <a:gd name="T16" fmla="*/ 60 w 87"/>
                  <a:gd name="T17" fmla="*/ 82 h 96"/>
                  <a:gd name="T18" fmla="*/ 74 w 87"/>
                  <a:gd name="T19" fmla="*/ 78 h 96"/>
                  <a:gd name="T20" fmla="*/ 78 w 87"/>
                  <a:gd name="T21" fmla="*/ 60 h 96"/>
                  <a:gd name="T22" fmla="*/ 82 w 87"/>
                  <a:gd name="T23" fmla="*/ 60 h 96"/>
                  <a:gd name="T24" fmla="*/ 87 w 87"/>
                  <a:gd name="T25" fmla="*/ 54 h 96"/>
                  <a:gd name="T26" fmla="*/ 78 w 87"/>
                  <a:gd name="T27" fmla="*/ 34 h 96"/>
                  <a:gd name="T28" fmla="*/ 58 w 87"/>
                  <a:gd name="T29" fmla="*/ 31 h 96"/>
                  <a:gd name="T30" fmla="*/ 35 w 87"/>
                  <a:gd name="T31" fmla="*/ 66 h 96"/>
                  <a:gd name="T32" fmla="*/ 32 w 87"/>
                  <a:gd name="T33" fmla="*/ 67 h 96"/>
                  <a:gd name="T34" fmla="*/ 31 w 87"/>
                  <a:gd name="T35" fmla="*/ 64 h 96"/>
                  <a:gd name="T36" fmla="*/ 35 w 87"/>
                  <a:gd name="T37" fmla="*/ 44 h 96"/>
                  <a:gd name="T38" fmla="*/ 27 w 87"/>
                  <a:gd name="T39" fmla="*/ 44 h 96"/>
                  <a:gd name="T40" fmla="*/ 25 w 87"/>
                  <a:gd name="T41" fmla="*/ 43 h 96"/>
                  <a:gd name="T42" fmla="*/ 25 w 87"/>
                  <a:gd name="T43" fmla="*/ 41 h 96"/>
                  <a:gd name="T44" fmla="*/ 37 w 87"/>
                  <a:gd name="T45" fmla="*/ 13 h 96"/>
                  <a:gd name="T46" fmla="*/ 38 w 87"/>
                  <a:gd name="T47" fmla="*/ 12 h 96"/>
                  <a:gd name="T48" fmla="*/ 53 w 87"/>
                  <a:gd name="T49" fmla="*/ 12 h 96"/>
                  <a:gd name="T50" fmla="*/ 54 w 87"/>
                  <a:gd name="T51" fmla="*/ 13 h 96"/>
                  <a:gd name="T52" fmla="*/ 54 w 87"/>
                  <a:gd name="T53" fmla="*/ 15 h 96"/>
                  <a:gd name="T54" fmla="*/ 49 w 87"/>
                  <a:gd name="T55" fmla="*/ 28 h 96"/>
                  <a:gd name="T56" fmla="*/ 56 w 87"/>
                  <a:gd name="T57" fmla="*/ 28 h 96"/>
                  <a:gd name="T58" fmla="*/ 58 w 87"/>
                  <a:gd name="T59" fmla="*/ 29 h 96"/>
                  <a:gd name="T60" fmla="*/ 58 w 87"/>
                  <a:gd name="T61" fmla="*/ 3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96">
                    <a:moveTo>
                      <a:pt x="78" y="34"/>
                    </a:moveTo>
                    <a:cubicBezTo>
                      <a:pt x="78" y="13"/>
                      <a:pt x="59" y="0"/>
                      <a:pt x="40" y="0"/>
                    </a:cubicBezTo>
                    <a:cubicBezTo>
                      <a:pt x="18" y="0"/>
                      <a:pt x="0" y="18"/>
                      <a:pt x="0" y="40"/>
                    </a:cubicBezTo>
                    <a:cubicBezTo>
                      <a:pt x="0" y="55"/>
                      <a:pt x="5" y="65"/>
                      <a:pt x="16" y="72"/>
                    </a:cubicBezTo>
                    <a:cubicBezTo>
                      <a:pt x="16" y="94"/>
                      <a:pt x="16" y="94"/>
                      <a:pt x="16" y="94"/>
                    </a:cubicBezTo>
                    <a:cubicBezTo>
                      <a:pt x="16" y="95"/>
                      <a:pt x="17" y="96"/>
                      <a:pt x="18" y="96"/>
                    </a:cubicBezTo>
                    <a:cubicBezTo>
                      <a:pt x="58" y="96"/>
                      <a:pt x="58" y="96"/>
                      <a:pt x="58" y="96"/>
                    </a:cubicBezTo>
                    <a:cubicBezTo>
                      <a:pt x="59" y="96"/>
                      <a:pt x="60" y="95"/>
                      <a:pt x="60" y="94"/>
                    </a:cubicBezTo>
                    <a:cubicBezTo>
                      <a:pt x="60" y="82"/>
                      <a:pt x="60" y="82"/>
                      <a:pt x="60" y="82"/>
                    </a:cubicBezTo>
                    <a:cubicBezTo>
                      <a:pt x="67" y="82"/>
                      <a:pt x="71" y="81"/>
                      <a:pt x="74" y="78"/>
                    </a:cubicBezTo>
                    <a:cubicBezTo>
                      <a:pt x="78" y="75"/>
                      <a:pt x="78" y="65"/>
                      <a:pt x="78" y="60"/>
                    </a:cubicBezTo>
                    <a:cubicBezTo>
                      <a:pt x="79" y="60"/>
                      <a:pt x="81" y="60"/>
                      <a:pt x="82" y="60"/>
                    </a:cubicBezTo>
                    <a:cubicBezTo>
                      <a:pt x="84" y="60"/>
                      <a:pt x="87" y="58"/>
                      <a:pt x="87" y="54"/>
                    </a:cubicBezTo>
                    <a:cubicBezTo>
                      <a:pt x="87" y="47"/>
                      <a:pt x="81" y="41"/>
                      <a:pt x="78" y="34"/>
                    </a:cubicBezTo>
                    <a:close/>
                    <a:moveTo>
                      <a:pt x="58" y="31"/>
                    </a:moveTo>
                    <a:cubicBezTo>
                      <a:pt x="35" y="66"/>
                      <a:pt x="35" y="66"/>
                      <a:pt x="35" y="66"/>
                    </a:cubicBezTo>
                    <a:cubicBezTo>
                      <a:pt x="34" y="67"/>
                      <a:pt x="33" y="67"/>
                      <a:pt x="32" y="67"/>
                    </a:cubicBezTo>
                    <a:cubicBezTo>
                      <a:pt x="32" y="66"/>
                      <a:pt x="31" y="65"/>
                      <a:pt x="31" y="64"/>
                    </a:cubicBezTo>
                    <a:cubicBezTo>
                      <a:pt x="35" y="44"/>
                      <a:pt x="35" y="44"/>
                      <a:pt x="35" y="44"/>
                    </a:cubicBezTo>
                    <a:cubicBezTo>
                      <a:pt x="27" y="44"/>
                      <a:pt x="27" y="44"/>
                      <a:pt x="27" y="44"/>
                    </a:cubicBezTo>
                    <a:cubicBezTo>
                      <a:pt x="26" y="44"/>
                      <a:pt x="26" y="44"/>
                      <a:pt x="25" y="43"/>
                    </a:cubicBezTo>
                    <a:cubicBezTo>
                      <a:pt x="25" y="43"/>
                      <a:pt x="25" y="42"/>
                      <a:pt x="25" y="41"/>
                    </a:cubicBezTo>
                    <a:cubicBezTo>
                      <a:pt x="37" y="13"/>
                      <a:pt x="37" y="13"/>
                      <a:pt x="37" y="13"/>
                    </a:cubicBezTo>
                    <a:cubicBezTo>
                      <a:pt x="37" y="12"/>
                      <a:pt x="38" y="12"/>
                      <a:pt x="38" y="12"/>
                    </a:cubicBezTo>
                    <a:cubicBezTo>
                      <a:pt x="53" y="12"/>
                      <a:pt x="53" y="12"/>
                      <a:pt x="53" y="12"/>
                    </a:cubicBezTo>
                    <a:cubicBezTo>
                      <a:pt x="53" y="12"/>
                      <a:pt x="54" y="12"/>
                      <a:pt x="54" y="13"/>
                    </a:cubicBezTo>
                    <a:cubicBezTo>
                      <a:pt x="55" y="13"/>
                      <a:pt x="55" y="14"/>
                      <a:pt x="54" y="15"/>
                    </a:cubicBezTo>
                    <a:cubicBezTo>
                      <a:pt x="49" y="28"/>
                      <a:pt x="49" y="28"/>
                      <a:pt x="49" y="28"/>
                    </a:cubicBezTo>
                    <a:cubicBezTo>
                      <a:pt x="56" y="28"/>
                      <a:pt x="56" y="28"/>
                      <a:pt x="56" y="28"/>
                    </a:cubicBezTo>
                    <a:cubicBezTo>
                      <a:pt x="57" y="28"/>
                      <a:pt x="58" y="28"/>
                      <a:pt x="58" y="29"/>
                    </a:cubicBezTo>
                    <a:cubicBezTo>
                      <a:pt x="58" y="30"/>
                      <a:pt x="58" y="30"/>
                      <a:pt x="58"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endParaRPr>
              </a:p>
            </p:txBody>
          </p:sp>
          <p:grpSp>
            <p:nvGrpSpPr>
              <p:cNvPr id="97" name="Group 66">
                <a:extLst>
                  <a:ext uri="{FF2B5EF4-FFF2-40B4-BE49-F238E27FC236}">
                    <a16:creationId xmlns:a16="http://schemas.microsoft.com/office/drawing/2014/main" id="{D77F6283-F99E-46C2-8D11-45EE51C69AEF}"/>
                  </a:ext>
                </a:extLst>
              </p:cNvPr>
              <p:cNvGrpSpPr/>
              <p:nvPr/>
            </p:nvGrpSpPr>
            <p:grpSpPr>
              <a:xfrm>
                <a:off x="8592730" y="1008585"/>
                <a:ext cx="3491684" cy="682884"/>
                <a:chOff x="8421135" y="1401493"/>
                <a:chExt cx="3491684" cy="682884"/>
              </a:xfrm>
            </p:grpSpPr>
            <p:sp>
              <p:nvSpPr>
                <p:cNvPr id="114" name="Oval 113">
                  <a:extLst>
                    <a:ext uri="{FF2B5EF4-FFF2-40B4-BE49-F238E27FC236}">
                      <a16:creationId xmlns:a16="http://schemas.microsoft.com/office/drawing/2014/main" id="{E67CBCE5-FB3B-4BA7-97A2-2C5D7E958676}"/>
                    </a:ext>
                  </a:extLst>
                </p:cNvPr>
                <p:cNvSpPr/>
                <p:nvPr/>
              </p:nvSpPr>
              <p:spPr>
                <a:xfrm>
                  <a:off x="8421135" y="1564764"/>
                  <a:ext cx="492592" cy="492592"/>
                </a:xfrm>
                <a:prstGeom prst="ellipse">
                  <a:avLst/>
                </a:prstGeom>
                <a:gradFill>
                  <a:gsLst>
                    <a:gs pos="100000">
                      <a:srgbClr val="79E3D5"/>
                    </a:gs>
                    <a:gs pos="9000">
                      <a:srgbClr val="3DD7C1"/>
                    </a:gs>
                  </a:gsLst>
                  <a:lin ang="10200000" scaled="0"/>
                </a:gradFill>
                <a:ln w="7938" cap="flat">
                  <a:noFill/>
                  <a:prstDash val="solid"/>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5</a:t>
                  </a:r>
                  <a:endParaRPr kumimoji="0" lang="en-US" sz="1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endParaRPr>
                </a:p>
              </p:txBody>
            </p:sp>
            <p:sp>
              <p:nvSpPr>
                <p:cNvPr id="115" name="TextBox 114">
                  <a:extLst>
                    <a:ext uri="{FF2B5EF4-FFF2-40B4-BE49-F238E27FC236}">
                      <a16:creationId xmlns:a16="http://schemas.microsoft.com/office/drawing/2014/main" id="{E828F3C5-4ABF-429E-9043-CE33CCBE9495}"/>
                    </a:ext>
                  </a:extLst>
                </p:cNvPr>
                <p:cNvSpPr txBox="1"/>
                <p:nvPr/>
              </p:nvSpPr>
              <p:spPr>
                <a:xfrm>
                  <a:off x="9043870" y="1401493"/>
                  <a:ext cx="2868949" cy="682884"/>
                </a:xfrm>
                <a:prstGeom prst="rect">
                  <a:avLst/>
                </a:prstGeom>
                <a:noFill/>
              </p:spPr>
              <p:txBody>
                <a:bodyPr wrap="square" lIns="0" tIns="0" rIns="0" bIns="0" rtlCol="0" anchor="ctr">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Auto </a:t>
                  </a:r>
                  <a:r>
                    <a:rPr kumimoji="0" lang="en-US" sz="2000" b="1" i="0" u="none" strike="noStrike" kern="0" cap="none" spc="0" normalizeH="0" baseline="0" noProof="0" dirty="0" err="1">
                      <a:ln>
                        <a:noFill/>
                      </a:ln>
                      <a:solidFill>
                        <a:srgbClr val="000000"/>
                      </a:solidFill>
                      <a:effectLst/>
                      <a:uLnTx/>
                      <a:uFillTx/>
                      <a:latin typeface="Times New Roman" pitchFamily="18" charset="0"/>
                      <a:cs typeface="Times New Roman" pitchFamily="18" charset="0"/>
                      <a:sym typeface="Arial"/>
                    </a:rPr>
                    <a:t>Serialisation</a:t>
                  </a:r>
                  <a:endParaRPr kumimoji="0" lang="en-US" sz="20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grpSp>
          <p:grpSp>
            <p:nvGrpSpPr>
              <p:cNvPr id="98" name="Group 67">
                <a:extLst>
                  <a:ext uri="{FF2B5EF4-FFF2-40B4-BE49-F238E27FC236}">
                    <a16:creationId xmlns:a16="http://schemas.microsoft.com/office/drawing/2014/main" id="{E7DAA51F-11BF-4A84-B3EC-17B01EAF954D}"/>
                  </a:ext>
                </a:extLst>
              </p:cNvPr>
              <p:cNvGrpSpPr/>
              <p:nvPr/>
            </p:nvGrpSpPr>
            <p:grpSpPr>
              <a:xfrm>
                <a:off x="8592730" y="2241323"/>
                <a:ext cx="3175407" cy="795127"/>
                <a:chOff x="8421135" y="1411622"/>
                <a:chExt cx="3175407" cy="795127"/>
              </a:xfrm>
            </p:grpSpPr>
            <p:sp>
              <p:nvSpPr>
                <p:cNvPr id="112" name="Oval 111">
                  <a:extLst>
                    <a:ext uri="{FF2B5EF4-FFF2-40B4-BE49-F238E27FC236}">
                      <a16:creationId xmlns:a16="http://schemas.microsoft.com/office/drawing/2014/main" id="{9908DF73-4870-42D5-B1D0-DFF8A3F42EBB}"/>
                    </a:ext>
                  </a:extLst>
                </p:cNvPr>
                <p:cNvSpPr/>
                <p:nvPr/>
              </p:nvSpPr>
              <p:spPr>
                <a:xfrm>
                  <a:off x="8421135" y="1564764"/>
                  <a:ext cx="492592" cy="492592"/>
                </a:xfrm>
                <a:prstGeom prst="ellipse">
                  <a:avLst/>
                </a:prstGeom>
                <a:gradFill>
                  <a:gsLst>
                    <a:gs pos="84000">
                      <a:srgbClr val="59D2D8"/>
                    </a:gs>
                    <a:gs pos="29000">
                      <a:srgbClr val="2BB0B7"/>
                    </a:gs>
                  </a:gsLst>
                  <a:lin ang="10200000" scaled="0"/>
                </a:gradFill>
                <a:ln w="7938" cap="flat">
                  <a:noFill/>
                  <a:prstDash val="solid"/>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6</a:t>
                  </a:r>
                  <a:endParaRPr kumimoji="0" lang="en-US" sz="1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endParaRPr>
                </a:p>
              </p:txBody>
            </p:sp>
            <p:sp>
              <p:nvSpPr>
                <p:cNvPr id="113" name="TextBox 112">
                  <a:extLst>
                    <a:ext uri="{FF2B5EF4-FFF2-40B4-BE49-F238E27FC236}">
                      <a16:creationId xmlns:a16="http://schemas.microsoft.com/office/drawing/2014/main" id="{2FB5BA97-3514-431D-B3D5-62C82BDB2152}"/>
                    </a:ext>
                  </a:extLst>
                </p:cNvPr>
                <p:cNvSpPr txBox="1"/>
                <p:nvPr/>
              </p:nvSpPr>
              <p:spPr>
                <a:xfrm>
                  <a:off x="8937714" y="1411622"/>
                  <a:ext cx="2658828" cy="795127"/>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Control Table Management</a:t>
                  </a:r>
                  <a:endParaRPr kumimoji="0" lang="id-ID"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grpSp>
          <p:grpSp>
            <p:nvGrpSpPr>
              <p:cNvPr id="99" name="Group 71">
                <a:extLst>
                  <a:ext uri="{FF2B5EF4-FFF2-40B4-BE49-F238E27FC236}">
                    <a16:creationId xmlns:a16="http://schemas.microsoft.com/office/drawing/2014/main" id="{4BC83493-DDB6-4605-A3AD-645D5EBCA7D4}"/>
                  </a:ext>
                </a:extLst>
              </p:cNvPr>
              <p:cNvGrpSpPr/>
              <p:nvPr/>
            </p:nvGrpSpPr>
            <p:grpSpPr>
              <a:xfrm>
                <a:off x="8592730" y="3617074"/>
                <a:ext cx="3763885" cy="492592"/>
                <a:chOff x="8421135" y="1564764"/>
                <a:chExt cx="3763885" cy="492592"/>
              </a:xfrm>
            </p:grpSpPr>
            <p:sp>
              <p:nvSpPr>
                <p:cNvPr id="110" name="Oval 109">
                  <a:extLst>
                    <a:ext uri="{FF2B5EF4-FFF2-40B4-BE49-F238E27FC236}">
                      <a16:creationId xmlns:a16="http://schemas.microsoft.com/office/drawing/2014/main" id="{43DDEF26-0C06-473B-9B65-36603316D3F5}"/>
                    </a:ext>
                  </a:extLst>
                </p:cNvPr>
                <p:cNvSpPr/>
                <p:nvPr/>
              </p:nvSpPr>
              <p:spPr>
                <a:xfrm>
                  <a:off x="8421135" y="1564764"/>
                  <a:ext cx="492592" cy="492592"/>
                </a:xfrm>
                <a:prstGeom prst="ellipse">
                  <a:avLst/>
                </a:prstGeom>
                <a:gradFill flip="none" rotWithShape="1">
                  <a:gsLst>
                    <a:gs pos="81416">
                      <a:srgbClr val="4BC5E2"/>
                    </a:gs>
                    <a:gs pos="14000">
                      <a:srgbClr val="2BBBDD"/>
                    </a:gs>
                  </a:gsLst>
                  <a:lin ang="15000000" scaled="0"/>
                  <a:tileRect/>
                </a:gradFill>
                <a:ln w="7938" cap="flat">
                  <a:noFill/>
                  <a:prstDash val="solid"/>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7</a:t>
                  </a:r>
                  <a:endParaRPr kumimoji="0" lang="en-US" sz="11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111" name="TextBox 110">
                  <a:extLst>
                    <a:ext uri="{FF2B5EF4-FFF2-40B4-BE49-F238E27FC236}">
                      <a16:creationId xmlns:a16="http://schemas.microsoft.com/office/drawing/2014/main" id="{8F2ABF50-0D1F-4872-8516-6C3299C338FC}"/>
                    </a:ext>
                  </a:extLst>
                </p:cNvPr>
                <p:cNvSpPr txBox="1"/>
                <p:nvPr/>
              </p:nvSpPr>
              <p:spPr>
                <a:xfrm>
                  <a:off x="8929428" y="1687811"/>
                  <a:ext cx="3255592" cy="26174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kern="0" dirty="0">
                      <a:solidFill>
                        <a:srgbClr val="000000"/>
                      </a:solidFill>
                      <a:latin typeface="Times New Roman" pitchFamily="18" charset="0"/>
                      <a:cs typeface="Times New Roman" pitchFamily="18" charset="0"/>
                      <a:sym typeface="Arial"/>
                    </a:rPr>
                    <a:t>Easy way of roll </a:t>
                  </a:r>
                  <a:r>
                    <a:rPr lang="en-US" b="1" kern="0" dirty="0" err="1">
                      <a:solidFill>
                        <a:srgbClr val="000000"/>
                      </a:solidFill>
                      <a:latin typeface="Times New Roman" pitchFamily="18" charset="0"/>
                      <a:cs typeface="Times New Roman" pitchFamily="18" charset="0"/>
                      <a:sym typeface="Arial"/>
                    </a:rPr>
                    <a:t>Updation</a:t>
                  </a:r>
                  <a:endParaRPr kumimoji="0" lang="en-US"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grpSp>
          <p:sp>
            <p:nvSpPr>
              <p:cNvPr id="100" name="Oval 99">
                <a:extLst>
                  <a:ext uri="{FF2B5EF4-FFF2-40B4-BE49-F238E27FC236}">
                    <a16:creationId xmlns:a16="http://schemas.microsoft.com/office/drawing/2014/main" id="{24AD00B0-124A-461D-B2FA-44583F2725A5}"/>
                  </a:ext>
                </a:extLst>
              </p:cNvPr>
              <p:cNvSpPr/>
              <p:nvPr/>
            </p:nvSpPr>
            <p:spPr>
              <a:xfrm>
                <a:off x="8592730" y="4839682"/>
                <a:ext cx="492592" cy="492592"/>
              </a:xfrm>
              <a:prstGeom prst="ellipse">
                <a:avLst/>
              </a:prstGeom>
              <a:gradFill flip="none" rotWithShape="1">
                <a:gsLst>
                  <a:gs pos="95575">
                    <a:srgbClr val="3FBAEA"/>
                  </a:gs>
                  <a:gs pos="14000">
                    <a:srgbClr val="19ABE5"/>
                  </a:gs>
                </a:gsLst>
                <a:lin ang="16800000" scaled="0"/>
                <a:tileRect/>
              </a:gradFill>
              <a:ln w="7938" cap="flat">
                <a:noFill/>
                <a:prstDash val="solid"/>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8</a:t>
                </a:r>
                <a:endParaRPr kumimoji="0" lang="en-US" sz="11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101" name="TextBox 100">
                <a:extLst>
                  <a:ext uri="{FF2B5EF4-FFF2-40B4-BE49-F238E27FC236}">
                    <a16:creationId xmlns:a16="http://schemas.microsoft.com/office/drawing/2014/main" id="{7585EF13-BDF5-4E18-B0EA-B6264F35E768}"/>
                  </a:ext>
                </a:extLst>
              </p:cNvPr>
              <p:cNvSpPr txBox="1"/>
              <p:nvPr/>
            </p:nvSpPr>
            <p:spPr>
              <a:xfrm>
                <a:off x="9142736" y="4991502"/>
                <a:ext cx="2416379" cy="245843"/>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err="1">
                    <a:ln>
                      <a:noFill/>
                    </a:ln>
                    <a:solidFill>
                      <a:srgbClr val="000000"/>
                    </a:solidFill>
                    <a:effectLst/>
                    <a:uLnTx/>
                    <a:uFillTx/>
                    <a:latin typeface="Times New Roman" pitchFamily="18" charset="0"/>
                    <a:cs typeface="Times New Roman" pitchFamily="18" charset="0"/>
                    <a:sym typeface="Arial"/>
                  </a:rPr>
                  <a:t>Rationalisation</a:t>
                </a:r>
                <a:endParaRPr kumimoji="0" lang="en-US"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102" name="Oval 101">
                <a:extLst>
                  <a:ext uri="{FF2B5EF4-FFF2-40B4-BE49-F238E27FC236}">
                    <a16:creationId xmlns:a16="http://schemas.microsoft.com/office/drawing/2014/main" id="{6BE945FB-A4C2-45B8-AA33-DC042256226F}"/>
                  </a:ext>
                </a:extLst>
              </p:cNvPr>
              <p:cNvSpPr/>
              <p:nvPr/>
            </p:nvSpPr>
            <p:spPr>
              <a:xfrm flipH="1">
                <a:off x="3106679" y="1171857"/>
                <a:ext cx="492592" cy="492592"/>
              </a:xfrm>
              <a:prstGeom prst="ellipse">
                <a:avLst/>
              </a:prstGeom>
              <a:gradFill>
                <a:gsLst>
                  <a:gs pos="100000">
                    <a:srgbClr val="1C9BFE"/>
                  </a:gs>
                  <a:gs pos="12000">
                    <a:srgbClr val="018CF5"/>
                  </a:gs>
                </a:gsLst>
                <a:lin ang="10200000" scaled="0"/>
              </a:gradFill>
              <a:ln w="6350" cap="flat">
                <a:noFill/>
                <a:prstDash val="solid"/>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1</a:t>
                </a:r>
                <a:endParaRPr kumimoji="0" lang="en-US" sz="11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103" name="TextBox 102">
                <a:extLst>
                  <a:ext uri="{FF2B5EF4-FFF2-40B4-BE49-F238E27FC236}">
                    <a16:creationId xmlns:a16="http://schemas.microsoft.com/office/drawing/2014/main" id="{B2C544C1-75B6-45D0-B16E-9E5EDF279A80}"/>
                  </a:ext>
                </a:extLst>
              </p:cNvPr>
              <p:cNvSpPr txBox="1"/>
              <p:nvPr/>
            </p:nvSpPr>
            <p:spPr>
              <a:xfrm flipH="1">
                <a:off x="212642" y="1203695"/>
                <a:ext cx="2658833" cy="352958"/>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Infographic Dashboard</a:t>
                </a:r>
                <a:endParaRPr kumimoji="0" lang="id-ID"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104" name="Oval 35">
                <a:extLst>
                  <a:ext uri="{FF2B5EF4-FFF2-40B4-BE49-F238E27FC236}">
                    <a16:creationId xmlns:a16="http://schemas.microsoft.com/office/drawing/2014/main" id="{0E67C8B8-3F94-4170-BE1A-3AFBC1B9B283}"/>
                  </a:ext>
                </a:extLst>
              </p:cNvPr>
              <p:cNvSpPr/>
              <p:nvPr/>
            </p:nvSpPr>
            <p:spPr>
              <a:xfrm flipH="1">
                <a:off x="3106679" y="2394466"/>
                <a:ext cx="492592" cy="492592"/>
              </a:xfrm>
              <a:prstGeom prst="ellipse">
                <a:avLst/>
              </a:prstGeom>
              <a:gradFill>
                <a:gsLst>
                  <a:gs pos="86726">
                    <a:srgbClr val="2FAAF5"/>
                  </a:gs>
                  <a:gs pos="18000">
                    <a:srgbClr val="0B91E3"/>
                  </a:gs>
                </a:gsLst>
                <a:lin ang="10200000" scaled="0"/>
              </a:gradFill>
              <a:ln w="6350" cap="flat">
                <a:noFill/>
                <a:prstDash val="solid"/>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2</a:t>
                </a:r>
                <a:endParaRPr kumimoji="0" lang="en-US" sz="11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105" name="TextBox 36">
                <a:extLst>
                  <a:ext uri="{FF2B5EF4-FFF2-40B4-BE49-F238E27FC236}">
                    <a16:creationId xmlns:a16="http://schemas.microsoft.com/office/drawing/2014/main" id="{C1C03F5D-3E81-4EBA-88D4-337A54CC007A}"/>
                  </a:ext>
                </a:extLst>
              </p:cNvPr>
              <p:cNvSpPr txBox="1"/>
              <p:nvPr/>
            </p:nvSpPr>
            <p:spPr>
              <a:xfrm flipH="1">
                <a:off x="107582" y="2502266"/>
                <a:ext cx="2898644" cy="361076"/>
              </a:xfrm>
              <a:prstGeom prst="rect">
                <a:avLst/>
              </a:prstGeom>
              <a:noFill/>
            </p:spPr>
            <p:txBody>
              <a:bodyPr wrap="square" lIns="0" tIns="0" rIns="0" bIns="0" rtlCol="0" anchor="ctr">
                <a:noAutofit/>
              </a:bodyPr>
              <a:lstStyle/>
              <a:p>
                <a:pPr algn="r">
                  <a:buClr>
                    <a:srgbClr val="000000"/>
                  </a:buClr>
                  <a:defRPr/>
                </a:pPr>
                <a:r>
                  <a:rPr lang="en-US" sz="1600" b="1" kern="0" dirty="0">
                    <a:solidFill>
                      <a:srgbClr val="000000"/>
                    </a:solidFill>
                    <a:latin typeface="Times New Roman" pitchFamily="18" charset="0"/>
                    <a:cs typeface="Times New Roman" pitchFamily="18" charset="0"/>
                    <a:sym typeface="Arial"/>
                  </a:rPr>
                  <a:t>Alerts, Flags, Auto-Generated messages,&amp; Notification</a:t>
                </a:r>
                <a:endParaRPr lang="en-US" sz="1200" b="1" kern="0" dirty="0">
                  <a:solidFill>
                    <a:srgbClr val="000000"/>
                  </a:solidFill>
                  <a:latin typeface="Times New Roman" pitchFamily="18" charset="0"/>
                  <a:cs typeface="Times New Roman" pitchFamily="18" charset="0"/>
                  <a:sym typeface="Arial"/>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106" name="Oval 37">
                <a:extLst>
                  <a:ext uri="{FF2B5EF4-FFF2-40B4-BE49-F238E27FC236}">
                    <a16:creationId xmlns:a16="http://schemas.microsoft.com/office/drawing/2014/main" id="{3B619DB0-A711-4EF7-922F-B5FD4698CEB9}"/>
                  </a:ext>
                </a:extLst>
              </p:cNvPr>
              <p:cNvSpPr/>
              <p:nvPr/>
            </p:nvSpPr>
            <p:spPr>
              <a:xfrm flipH="1">
                <a:off x="3106679" y="3617075"/>
                <a:ext cx="492592" cy="492592"/>
              </a:xfrm>
              <a:prstGeom prst="ellipse">
                <a:avLst/>
              </a:prstGeom>
              <a:gradFill>
                <a:gsLst>
                  <a:gs pos="87000">
                    <a:srgbClr val="37B2F0"/>
                  </a:gs>
                  <a:gs pos="19000">
                    <a:srgbClr val="0F8CCB"/>
                  </a:gs>
                </a:gsLst>
                <a:lin ang="10200000" scaled="0"/>
              </a:gradFill>
              <a:ln w="6350" cap="flat">
                <a:noFill/>
                <a:prstDash val="solid"/>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3</a:t>
                </a:r>
                <a:endParaRPr kumimoji="0" lang="en-US" sz="11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107" name="TextBox 106">
                <a:extLst>
                  <a:ext uri="{FF2B5EF4-FFF2-40B4-BE49-F238E27FC236}">
                    <a16:creationId xmlns:a16="http://schemas.microsoft.com/office/drawing/2014/main" id="{812D8A36-B7B6-41CC-AD7F-0FE3B6BBB12C}"/>
                  </a:ext>
                </a:extLst>
              </p:cNvPr>
              <p:cNvSpPr txBox="1"/>
              <p:nvPr/>
            </p:nvSpPr>
            <p:spPr>
              <a:xfrm flipH="1">
                <a:off x="2522" y="3680185"/>
                <a:ext cx="2992181" cy="361076"/>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err="1">
                    <a:ln>
                      <a:noFill/>
                    </a:ln>
                    <a:solidFill>
                      <a:srgbClr val="000000"/>
                    </a:solidFill>
                    <a:effectLst/>
                    <a:uLnTx/>
                    <a:uFillTx/>
                    <a:latin typeface="Times New Roman" pitchFamily="18" charset="0"/>
                    <a:cs typeface="Times New Roman" pitchFamily="18" charset="0"/>
                    <a:sym typeface="Arial"/>
                  </a:rPr>
                  <a:t>Customised</a:t>
                </a:r>
                <a:r>
                  <a:rPr kumimoji="0" lang="en-US"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Filter</a:t>
                </a:r>
                <a:endParaRPr kumimoji="0" lang="en-US" sz="14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108" name="Oval 107">
                <a:extLst>
                  <a:ext uri="{FF2B5EF4-FFF2-40B4-BE49-F238E27FC236}">
                    <a16:creationId xmlns:a16="http://schemas.microsoft.com/office/drawing/2014/main" id="{BF19D683-57B4-4559-AB4C-19EF0440160B}"/>
                  </a:ext>
                </a:extLst>
              </p:cNvPr>
              <p:cNvSpPr/>
              <p:nvPr/>
            </p:nvSpPr>
            <p:spPr>
              <a:xfrm flipH="1">
                <a:off x="3106679" y="4839683"/>
                <a:ext cx="492592" cy="492592"/>
              </a:xfrm>
              <a:prstGeom prst="ellipse">
                <a:avLst/>
              </a:prstGeom>
              <a:gradFill>
                <a:gsLst>
                  <a:gs pos="70000">
                    <a:srgbClr val="3BB6ED"/>
                  </a:gs>
                  <a:gs pos="19000">
                    <a:srgbClr val="149AD6"/>
                  </a:gs>
                </a:gsLst>
                <a:lin ang="10200000" scaled="0"/>
              </a:gradFill>
              <a:ln w="6350" cap="flat">
                <a:noFill/>
                <a:prstDash val="solid"/>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1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rPr>
                  <a:t>4</a:t>
                </a:r>
                <a:endParaRPr kumimoji="0" lang="en-US" sz="11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
            <p:nvSpPr>
              <p:cNvPr id="109" name="TextBox 108">
                <a:extLst>
                  <a:ext uri="{FF2B5EF4-FFF2-40B4-BE49-F238E27FC236}">
                    <a16:creationId xmlns:a16="http://schemas.microsoft.com/office/drawing/2014/main" id="{C69E77EE-9F46-4593-A55E-95AABAF36916}"/>
                  </a:ext>
                </a:extLst>
              </p:cNvPr>
              <p:cNvSpPr txBox="1"/>
              <p:nvPr/>
            </p:nvSpPr>
            <p:spPr>
              <a:xfrm flipH="1">
                <a:off x="-102538" y="4655545"/>
                <a:ext cx="3075612" cy="834940"/>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Use of New Technology</a:t>
                </a:r>
              </a:p>
            </p:txBody>
          </p:sp>
        </p:grpSp>
        <p:grpSp>
          <p:nvGrpSpPr>
            <p:cNvPr id="65" name="Group 108">
              <a:extLst>
                <a:ext uri="{FF2B5EF4-FFF2-40B4-BE49-F238E27FC236}">
                  <a16:creationId xmlns:a16="http://schemas.microsoft.com/office/drawing/2014/main" id="{8F183445-2593-4D22-9BAF-36C7F707ADCD}"/>
                </a:ext>
              </a:extLst>
            </p:cNvPr>
            <p:cNvGrpSpPr/>
            <p:nvPr/>
          </p:nvGrpSpPr>
          <p:grpSpPr>
            <a:xfrm>
              <a:off x="6752919" y="1154326"/>
              <a:ext cx="40124" cy="2795696"/>
              <a:chOff x="9003892" y="1388269"/>
              <a:chExt cx="53498" cy="3727594"/>
            </a:xfrm>
          </p:grpSpPr>
          <p:pic>
            <p:nvPicPr>
              <p:cNvPr id="72" name="Picture 71">
                <a:extLst>
                  <a:ext uri="{FF2B5EF4-FFF2-40B4-BE49-F238E27FC236}">
                    <a16:creationId xmlns:a16="http://schemas.microsoft.com/office/drawing/2014/main" id="{6004B377-67CD-4BFF-9A08-6E29A24BEBBC}"/>
                  </a:ext>
                </a:extLst>
              </p:cNvPr>
              <p:cNvPicPr>
                <a:picLocks noChangeAspect="1"/>
              </p:cNvPicPr>
              <p:nvPr/>
            </p:nvPicPr>
            <p:blipFill>
              <a:blip r:embed="rId3"/>
              <a:stretch>
                <a:fillRect/>
              </a:stretch>
            </p:blipFill>
            <p:spPr>
              <a:xfrm>
                <a:off x="9003892" y="1388269"/>
                <a:ext cx="53498" cy="59768"/>
              </a:xfrm>
              <a:prstGeom prst="rect">
                <a:avLst/>
              </a:prstGeom>
            </p:spPr>
          </p:pic>
          <p:pic>
            <p:nvPicPr>
              <p:cNvPr id="73" name="Picture 72">
                <a:extLst>
                  <a:ext uri="{FF2B5EF4-FFF2-40B4-BE49-F238E27FC236}">
                    <a16:creationId xmlns:a16="http://schemas.microsoft.com/office/drawing/2014/main" id="{1ACB4F67-3155-4A5F-A4AC-3765F424C78A}"/>
                  </a:ext>
                </a:extLst>
              </p:cNvPr>
              <p:cNvPicPr>
                <a:picLocks noChangeAspect="1"/>
              </p:cNvPicPr>
              <p:nvPr/>
            </p:nvPicPr>
            <p:blipFill>
              <a:blip r:embed="rId3"/>
              <a:stretch>
                <a:fillRect/>
              </a:stretch>
            </p:blipFill>
            <p:spPr>
              <a:xfrm>
                <a:off x="9003892" y="2610878"/>
                <a:ext cx="53498" cy="59768"/>
              </a:xfrm>
              <a:prstGeom prst="rect">
                <a:avLst/>
              </a:prstGeom>
            </p:spPr>
          </p:pic>
          <p:pic>
            <p:nvPicPr>
              <p:cNvPr id="74" name="Picture 73">
                <a:extLst>
                  <a:ext uri="{FF2B5EF4-FFF2-40B4-BE49-F238E27FC236}">
                    <a16:creationId xmlns:a16="http://schemas.microsoft.com/office/drawing/2014/main" id="{CE2DE343-743C-4694-A7B2-5C424409AB25}"/>
                  </a:ext>
                </a:extLst>
              </p:cNvPr>
              <p:cNvPicPr>
                <a:picLocks noChangeAspect="1"/>
              </p:cNvPicPr>
              <p:nvPr/>
            </p:nvPicPr>
            <p:blipFill>
              <a:blip r:embed="rId3"/>
              <a:stretch>
                <a:fillRect/>
              </a:stretch>
            </p:blipFill>
            <p:spPr>
              <a:xfrm>
                <a:off x="9003892" y="3833487"/>
                <a:ext cx="53498" cy="59768"/>
              </a:xfrm>
              <a:prstGeom prst="rect">
                <a:avLst/>
              </a:prstGeom>
            </p:spPr>
          </p:pic>
          <p:pic>
            <p:nvPicPr>
              <p:cNvPr id="75" name="Picture 74">
                <a:extLst>
                  <a:ext uri="{FF2B5EF4-FFF2-40B4-BE49-F238E27FC236}">
                    <a16:creationId xmlns:a16="http://schemas.microsoft.com/office/drawing/2014/main" id="{09A57C4D-432A-42BC-9716-FF2A10F42692}"/>
                  </a:ext>
                </a:extLst>
              </p:cNvPr>
              <p:cNvPicPr>
                <a:picLocks noChangeAspect="1"/>
              </p:cNvPicPr>
              <p:nvPr/>
            </p:nvPicPr>
            <p:blipFill>
              <a:blip r:embed="rId3"/>
              <a:stretch>
                <a:fillRect/>
              </a:stretch>
            </p:blipFill>
            <p:spPr>
              <a:xfrm>
                <a:off x="9003892" y="5056095"/>
                <a:ext cx="53498" cy="59768"/>
              </a:xfrm>
              <a:prstGeom prst="rect">
                <a:avLst/>
              </a:prstGeom>
            </p:spPr>
          </p:pic>
        </p:grpSp>
        <p:grpSp>
          <p:nvGrpSpPr>
            <p:cNvPr id="66" name="Group 158">
              <a:extLst>
                <a:ext uri="{FF2B5EF4-FFF2-40B4-BE49-F238E27FC236}">
                  <a16:creationId xmlns:a16="http://schemas.microsoft.com/office/drawing/2014/main" id="{6DBC7E78-7A0A-49A7-A646-D7365EA1E2FE}"/>
                </a:ext>
              </a:extLst>
            </p:cNvPr>
            <p:cNvGrpSpPr/>
            <p:nvPr/>
          </p:nvGrpSpPr>
          <p:grpSpPr>
            <a:xfrm flipH="1">
              <a:off x="2375889" y="1154326"/>
              <a:ext cx="40124" cy="2795696"/>
              <a:chOff x="9003892" y="1388269"/>
              <a:chExt cx="53498" cy="3727594"/>
            </a:xfrm>
          </p:grpSpPr>
          <p:pic>
            <p:nvPicPr>
              <p:cNvPr id="68" name="Picture 67">
                <a:extLst>
                  <a:ext uri="{FF2B5EF4-FFF2-40B4-BE49-F238E27FC236}">
                    <a16:creationId xmlns:a16="http://schemas.microsoft.com/office/drawing/2014/main" id="{4E8975F3-DCDA-434E-89E9-F4658CFB2C00}"/>
                  </a:ext>
                </a:extLst>
              </p:cNvPr>
              <p:cNvPicPr>
                <a:picLocks noChangeAspect="1"/>
              </p:cNvPicPr>
              <p:nvPr/>
            </p:nvPicPr>
            <p:blipFill>
              <a:blip r:embed="rId3"/>
              <a:stretch>
                <a:fillRect/>
              </a:stretch>
            </p:blipFill>
            <p:spPr>
              <a:xfrm>
                <a:off x="9003892" y="1388269"/>
                <a:ext cx="53498" cy="59768"/>
              </a:xfrm>
              <a:prstGeom prst="rect">
                <a:avLst/>
              </a:prstGeom>
            </p:spPr>
          </p:pic>
          <p:pic>
            <p:nvPicPr>
              <p:cNvPr id="69" name="Picture 68">
                <a:extLst>
                  <a:ext uri="{FF2B5EF4-FFF2-40B4-BE49-F238E27FC236}">
                    <a16:creationId xmlns:a16="http://schemas.microsoft.com/office/drawing/2014/main" id="{9135981F-4079-4F15-A60F-F9771640D731}"/>
                  </a:ext>
                </a:extLst>
              </p:cNvPr>
              <p:cNvPicPr>
                <a:picLocks noChangeAspect="1"/>
              </p:cNvPicPr>
              <p:nvPr/>
            </p:nvPicPr>
            <p:blipFill>
              <a:blip r:embed="rId3"/>
              <a:stretch>
                <a:fillRect/>
              </a:stretch>
            </p:blipFill>
            <p:spPr>
              <a:xfrm>
                <a:off x="9003892" y="2610878"/>
                <a:ext cx="53498" cy="59768"/>
              </a:xfrm>
              <a:prstGeom prst="rect">
                <a:avLst/>
              </a:prstGeom>
            </p:spPr>
          </p:pic>
          <p:pic>
            <p:nvPicPr>
              <p:cNvPr id="70" name="Picture 69">
                <a:extLst>
                  <a:ext uri="{FF2B5EF4-FFF2-40B4-BE49-F238E27FC236}">
                    <a16:creationId xmlns:a16="http://schemas.microsoft.com/office/drawing/2014/main" id="{D13C854D-D942-4049-8522-BFDB9508C1C6}"/>
                  </a:ext>
                </a:extLst>
              </p:cNvPr>
              <p:cNvPicPr>
                <a:picLocks noChangeAspect="1"/>
              </p:cNvPicPr>
              <p:nvPr/>
            </p:nvPicPr>
            <p:blipFill>
              <a:blip r:embed="rId3"/>
              <a:stretch>
                <a:fillRect/>
              </a:stretch>
            </p:blipFill>
            <p:spPr>
              <a:xfrm>
                <a:off x="9003892" y="3833487"/>
                <a:ext cx="53498" cy="59768"/>
              </a:xfrm>
              <a:prstGeom prst="rect">
                <a:avLst/>
              </a:prstGeom>
            </p:spPr>
          </p:pic>
          <p:pic>
            <p:nvPicPr>
              <p:cNvPr id="71" name="Picture 70">
                <a:extLst>
                  <a:ext uri="{FF2B5EF4-FFF2-40B4-BE49-F238E27FC236}">
                    <a16:creationId xmlns:a16="http://schemas.microsoft.com/office/drawing/2014/main" id="{A64CAB20-23F4-44D1-830B-A912B09B2A00}"/>
                  </a:ext>
                </a:extLst>
              </p:cNvPr>
              <p:cNvPicPr>
                <a:picLocks noChangeAspect="1"/>
              </p:cNvPicPr>
              <p:nvPr/>
            </p:nvPicPr>
            <p:blipFill>
              <a:blip r:embed="rId3"/>
              <a:stretch>
                <a:fillRect/>
              </a:stretch>
            </p:blipFill>
            <p:spPr>
              <a:xfrm>
                <a:off x="9003892" y="5056095"/>
                <a:ext cx="53498" cy="59768"/>
              </a:xfrm>
              <a:prstGeom prst="rect">
                <a:avLst/>
              </a:prstGeom>
            </p:spPr>
          </p:pic>
        </p:grpSp>
        <p:pic>
          <p:nvPicPr>
            <p:cNvPr id="67" name="Picture 66">
              <a:extLst>
                <a:ext uri="{FF2B5EF4-FFF2-40B4-BE49-F238E27FC236}">
                  <a16:creationId xmlns:a16="http://schemas.microsoft.com/office/drawing/2014/main" id="{E24FC832-2039-4693-AA7F-B9F514B57565}"/>
                </a:ext>
              </a:extLst>
            </p:cNvPr>
            <p:cNvPicPr>
              <a:picLocks noChangeAspect="1"/>
            </p:cNvPicPr>
            <p:nvPr/>
          </p:nvPicPr>
          <p:blipFill rotWithShape="1">
            <a:blip r:embed="rId4"/>
            <a:srcRect b="44087"/>
            <a:stretch/>
          </p:blipFill>
          <p:spPr>
            <a:xfrm>
              <a:off x="1890" y="4455776"/>
              <a:ext cx="9140220" cy="687725"/>
            </a:xfrm>
            <a:prstGeom prst="rect">
              <a:avLst/>
            </a:prstGeom>
          </p:spPr>
        </p:pic>
      </p:grpSp>
    </p:spTree>
    <p:extLst>
      <p:ext uri="{BB962C8B-B14F-4D97-AF65-F5344CB8AC3E}">
        <p14:creationId xmlns:p14="http://schemas.microsoft.com/office/powerpoint/2010/main" val="9663476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AFFIDAVIT PORTAL</a:t>
            </a:r>
            <a:endParaRPr lang="en-US" sz="1900" b="1" dirty="0"/>
          </a:p>
        </p:txBody>
      </p:sp>
      <p:pic>
        <p:nvPicPr>
          <p:cNvPr id="3" name="Picture 2">
            <a:extLst>
              <a:ext uri="{FF2B5EF4-FFF2-40B4-BE49-F238E27FC236}">
                <a16:creationId xmlns:a16="http://schemas.microsoft.com/office/drawing/2014/main" id="{10E978F1-1860-4A1A-9E2D-F2283B97F1D5}"/>
              </a:ext>
            </a:extLst>
          </p:cNvPr>
          <p:cNvPicPr>
            <a:picLocks noChangeAspect="1"/>
          </p:cNvPicPr>
          <p:nvPr/>
        </p:nvPicPr>
        <p:blipFill>
          <a:blip r:embed="rId3"/>
          <a:stretch>
            <a:fillRect/>
          </a:stretch>
        </p:blipFill>
        <p:spPr>
          <a:xfrm>
            <a:off x="0" y="394473"/>
            <a:ext cx="9144000" cy="3701278"/>
          </a:xfrm>
          <a:prstGeom prst="rect">
            <a:avLst/>
          </a:prstGeom>
        </p:spPr>
      </p:pic>
      <p:sp>
        <p:nvSpPr>
          <p:cNvPr id="7" name="Rectangle: Rounded Corners 6">
            <a:extLst>
              <a:ext uri="{FF2B5EF4-FFF2-40B4-BE49-F238E27FC236}">
                <a16:creationId xmlns:a16="http://schemas.microsoft.com/office/drawing/2014/main" id="{99AFFD1A-F487-4A74-9B0E-F33BC40AAA86}"/>
              </a:ext>
            </a:extLst>
          </p:cNvPr>
          <p:cNvSpPr/>
          <p:nvPr/>
        </p:nvSpPr>
        <p:spPr>
          <a:xfrm>
            <a:off x="762000" y="4248150"/>
            <a:ext cx="8229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AFFIDAVIT Portal-A public portal to view details of nominated candidates as well as the affidavit of candidates uploaded on ENCORE. </a:t>
            </a:r>
          </a:p>
        </p:txBody>
      </p:sp>
    </p:spTree>
    <p:extLst>
      <p:ext uri="{BB962C8B-B14F-4D97-AF65-F5344CB8AC3E}">
        <p14:creationId xmlns:p14="http://schemas.microsoft.com/office/powerpoint/2010/main" val="6384340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20257"/>
            <a:ext cx="9144000" cy="400110"/>
          </a:xfrm>
          <a:prstGeom prst="rect">
            <a:avLst/>
          </a:prstGeom>
          <a:solidFill>
            <a:schemeClr val="accent6">
              <a:lumMod val="40000"/>
              <a:lumOff val="60000"/>
            </a:schemeClr>
          </a:solidFill>
        </p:spPr>
        <p:txBody>
          <a:bodyPr wrap="square" rtlCol="0">
            <a:spAutoFit/>
          </a:bodyPr>
          <a:lstStyle/>
          <a:p>
            <a:r>
              <a:rPr lang="en-IN" sz="2000" b="1" dirty="0">
                <a:solidFill>
                  <a:srgbClr val="0070C0"/>
                </a:solidFill>
                <a:latin typeface="Calibri" panose="020F0502020204030204" pitchFamily="34" charset="0"/>
                <a:cs typeface="Calibri" panose="020F0502020204030204" pitchFamily="34" charset="0"/>
              </a:rPr>
              <a:t>Service voter registration portal </a:t>
            </a:r>
            <a:r>
              <a:rPr lang="en-IN" b="1" dirty="0">
                <a:solidFill>
                  <a:srgbClr val="0070C0"/>
                </a:solidFill>
                <a:latin typeface="Calibri" panose="020F0502020204030204" pitchFamily="34" charset="0"/>
                <a:cs typeface="Calibri" panose="020F0502020204030204" pitchFamily="34" charset="0"/>
              </a:rPr>
              <a:t>(</a:t>
            </a:r>
            <a:r>
              <a:rPr lang="en-IN" sz="2000" b="1" i="1" u="sng" dirty="0"/>
              <a:t>http://servicevoter.nic.in</a:t>
            </a:r>
            <a:r>
              <a:rPr lang="en-IN" b="1" dirty="0">
                <a:solidFill>
                  <a:srgbClr val="0070C0"/>
                </a:solidFill>
                <a:latin typeface="Calibri" panose="020F0502020204030204" pitchFamily="34" charset="0"/>
                <a:cs typeface="Calibri" panose="020F0502020204030204" pitchFamily="34" charset="0"/>
              </a:rPr>
              <a:t>)</a:t>
            </a:r>
            <a:endParaRPr lang="en-IN" dirty="0"/>
          </a:p>
        </p:txBody>
      </p:sp>
      <p:sp>
        <p:nvSpPr>
          <p:cNvPr id="7" name="Rectangle: Rounded Corners 6">
            <a:extLst>
              <a:ext uri="{FF2B5EF4-FFF2-40B4-BE49-F238E27FC236}">
                <a16:creationId xmlns:a16="http://schemas.microsoft.com/office/drawing/2014/main" id="{99AFFD1A-F487-4A74-9B0E-F33BC40AAA86}"/>
              </a:ext>
            </a:extLst>
          </p:cNvPr>
          <p:cNvSpPr/>
          <p:nvPr/>
        </p:nvSpPr>
        <p:spPr>
          <a:xfrm>
            <a:off x="152400" y="4150638"/>
            <a:ext cx="8816579" cy="918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dirty="0"/>
              <a:t>The purpose of the online Service Voter Registration Portal system is to provide convenience and easy-to-use portal for </a:t>
            </a:r>
            <a:r>
              <a:rPr lang="en-US" sz="1300" dirty="0" err="1"/>
              <a:t>Defence</a:t>
            </a:r>
            <a:r>
              <a:rPr lang="en-US" sz="1300" dirty="0"/>
              <a:t> Personnel, employed under the Government of India and member of an Armed Police Force of a State and serving outside that state. The system allows registration and acceptance of forms for Service Voter. Through this online system, District Election Officer assigns the Assembly Constituency to Service Voter, then the form processed by Electoral Registration Officer.</a:t>
            </a:r>
            <a:endParaRPr lang="en-IN" sz="1300" dirty="0"/>
          </a:p>
        </p:txBody>
      </p:sp>
      <p:sp>
        <p:nvSpPr>
          <p:cNvPr id="5" name="Title 1">
            <a:extLst>
              <a:ext uri="{FF2B5EF4-FFF2-40B4-BE49-F238E27FC236}">
                <a16:creationId xmlns:a16="http://schemas.microsoft.com/office/drawing/2014/main" id="{F2DC9F00-3B48-49CF-BF9A-91518AB59377}"/>
              </a:ext>
            </a:extLst>
          </p:cNvPr>
          <p:cNvSpPr txBox="1">
            <a:spLocks/>
          </p:cNvSpPr>
          <p:nvPr/>
        </p:nvSpPr>
        <p:spPr>
          <a:xfrm>
            <a:off x="43805" y="292566"/>
            <a:ext cx="86868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N" sz="3200" dirty="0"/>
          </a:p>
        </p:txBody>
      </p:sp>
      <p:grpSp>
        <p:nvGrpSpPr>
          <p:cNvPr id="6" name="Group 5">
            <a:extLst>
              <a:ext uri="{FF2B5EF4-FFF2-40B4-BE49-F238E27FC236}">
                <a16:creationId xmlns:a16="http://schemas.microsoft.com/office/drawing/2014/main" id="{E026B7E3-E255-4621-8DDF-35D8CDD89E4E}"/>
              </a:ext>
            </a:extLst>
          </p:cNvPr>
          <p:cNvGrpSpPr/>
          <p:nvPr/>
        </p:nvGrpSpPr>
        <p:grpSpPr>
          <a:xfrm>
            <a:off x="472034" y="628650"/>
            <a:ext cx="8496945" cy="3504561"/>
            <a:chOff x="323528" y="1609008"/>
            <a:chExt cx="8496945" cy="2996087"/>
          </a:xfrm>
        </p:grpSpPr>
        <p:sp>
          <p:nvSpPr>
            <p:cNvPr id="8" name="Google Shape;1161;p51">
              <a:extLst>
                <a:ext uri="{FF2B5EF4-FFF2-40B4-BE49-F238E27FC236}">
                  <a16:creationId xmlns:a16="http://schemas.microsoft.com/office/drawing/2014/main" id="{435A4536-1C3B-4218-A779-3CB1B93AF6D1}"/>
                </a:ext>
              </a:extLst>
            </p:cNvPr>
            <p:cNvSpPr txBox="1"/>
            <p:nvPr/>
          </p:nvSpPr>
          <p:spPr>
            <a:xfrm>
              <a:off x="6108831" y="1782600"/>
              <a:ext cx="2711642" cy="704400"/>
            </a:xfrm>
            <a:prstGeom prst="rect">
              <a:avLst/>
            </a:prstGeom>
            <a:noFill/>
            <a:ln>
              <a:noFill/>
            </a:ln>
          </p:spPr>
          <p:txBody>
            <a:bodyPr spcFirstLastPara="1" wrap="square" lIns="91404" tIns="91404" rIns="91404" bIns="91404" anchor="t" anchorCtr="0">
              <a:noAutofit/>
            </a:bodyPr>
            <a:lstStyle/>
            <a:p>
              <a:pPr>
                <a:spcBef>
                  <a:spcPts val="200"/>
                </a:spcBef>
                <a:buSzPts val="1100"/>
              </a:pPr>
              <a:r>
                <a:rPr lang="en-IN" altLang="en-US" sz="1600" dirty="0">
                  <a:latin typeface="Calibri" pitchFamily="34" charset="0"/>
                </a:rPr>
                <a:t>Maintains up to date record of Service voters</a:t>
              </a:r>
              <a:endParaRPr sz="1600" dirty="0">
                <a:solidFill>
                  <a:srgbClr val="999999"/>
                </a:solidFill>
                <a:latin typeface="Cabin"/>
                <a:ea typeface="Cabin"/>
                <a:cs typeface="Cabin"/>
                <a:sym typeface="Cabin"/>
              </a:endParaRPr>
            </a:p>
          </p:txBody>
        </p:sp>
        <p:sp>
          <p:nvSpPr>
            <p:cNvPr id="9" name="Google Shape;1162;p51">
              <a:extLst>
                <a:ext uri="{FF2B5EF4-FFF2-40B4-BE49-F238E27FC236}">
                  <a16:creationId xmlns:a16="http://schemas.microsoft.com/office/drawing/2014/main" id="{B3C4847C-EBD1-4CE3-BCC2-C69D6F5707C2}"/>
                </a:ext>
              </a:extLst>
            </p:cNvPr>
            <p:cNvSpPr txBox="1"/>
            <p:nvPr/>
          </p:nvSpPr>
          <p:spPr>
            <a:xfrm>
              <a:off x="323678" y="3653036"/>
              <a:ext cx="2117400" cy="785339"/>
            </a:xfrm>
            <a:prstGeom prst="rect">
              <a:avLst/>
            </a:prstGeom>
            <a:noFill/>
            <a:ln>
              <a:noFill/>
            </a:ln>
          </p:spPr>
          <p:txBody>
            <a:bodyPr spcFirstLastPara="1" wrap="square" lIns="91404" tIns="91404" rIns="91404" bIns="91404" anchor="ctr" anchorCtr="0">
              <a:noAutofit/>
            </a:bodyPr>
            <a:lstStyle/>
            <a:p>
              <a:pPr algn="just" defTabSz="914378">
                <a:lnSpc>
                  <a:spcPct val="80000"/>
                </a:lnSpc>
                <a:spcBef>
                  <a:spcPct val="20000"/>
                </a:spcBef>
                <a:buClr>
                  <a:schemeClr val="accent1"/>
                </a:buClr>
              </a:pPr>
              <a:r>
                <a:rPr lang="en-IN" altLang="en-US" sz="1600" dirty="0">
                  <a:latin typeface="Calibri" pitchFamily="34" charset="0"/>
                </a:rPr>
                <a:t>Communication between EROs across ACs and States and Record/Unit Offices</a:t>
              </a:r>
            </a:p>
          </p:txBody>
        </p:sp>
        <p:sp>
          <p:nvSpPr>
            <p:cNvPr id="10" name="Google Shape;1163;p51">
              <a:extLst>
                <a:ext uri="{FF2B5EF4-FFF2-40B4-BE49-F238E27FC236}">
                  <a16:creationId xmlns:a16="http://schemas.microsoft.com/office/drawing/2014/main" id="{F4B4191B-D5C8-46F6-90AC-82767B2F6FD4}"/>
                </a:ext>
              </a:extLst>
            </p:cNvPr>
            <p:cNvSpPr txBox="1"/>
            <p:nvPr/>
          </p:nvSpPr>
          <p:spPr>
            <a:xfrm>
              <a:off x="6108831" y="2715766"/>
              <a:ext cx="2711642" cy="665100"/>
            </a:xfrm>
            <a:prstGeom prst="rect">
              <a:avLst/>
            </a:prstGeom>
            <a:noFill/>
            <a:ln>
              <a:noFill/>
            </a:ln>
          </p:spPr>
          <p:txBody>
            <a:bodyPr spcFirstLastPara="1" wrap="square" lIns="91404" tIns="91404" rIns="91404" bIns="91404" anchor="t" anchorCtr="0">
              <a:noAutofit/>
            </a:bodyPr>
            <a:lstStyle/>
            <a:p>
              <a:pPr>
                <a:buSzPts val="1100"/>
              </a:pPr>
              <a:r>
                <a:rPr lang="en-IN" altLang="en-US" sz="1600" dirty="0">
                  <a:latin typeface="Calibri" pitchFamily="34" charset="0"/>
                </a:rPr>
                <a:t>Single source of online forms acceptance, provides real time monitoring of form processing</a:t>
              </a:r>
              <a:endParaRPr sz="1600" dirty="0">
                <a:solidFill>
                  <a:srgbClr val="999999"/>
                </a:solidFill>
                <a:latin typeface="Calibri"/>
                <a:ea typeface="Calibri"/>
                <a:cs typeface="Calibri"/>
                <a:sym typeface="Calibri"/>
              </a:endParaRPr>
            </a:p>
          </p:txBody>
        </p:sp>
        <p:sp>
          <p:nvSpPr>
            <p:cNvPr id="11" name="Google Shape;1164;p51">
              <a:extLst>
                <a:ext uri="{FF2B5EF4-FFF2-40B4-BE49-F238E27FC236}">
                  <a16:creationId xmlns:a16="http://schemas.microsoft.com/office/drawing/2014/main" id="{3D86B58D-07FC-4277-AFC3-8D57E46323A6}"/>
                </a:ext>
              </a:extLst>
            </p:cNvPr>
            <p:cNvSpPr txBox="1"/>
            <p:nvPr/>
          </p:nvSpPr>
          <p:spPr>
            <a:xfrm>
              <a:off x="323528" y="1609008"/>
              <a:ext cx="2117400" cy="802500"/>
            </a:xfrm>
            <a:prstGeom prst="rect">
              <a:avLst/>
            </a:prstGeom>
            <a:noFill/>
            <a:ln>
              <a:noFill/>
            </a:ln>
          </p:spPr>
          <p:txBody>
            <a:bodyPr spcFirstLastPara="1" wrap="square" lIns="91404" tIns="91404" rIns="91404" bIns="91404" anchor="ctr" anchorCtr="0">
              <a:noAutofit/>
            </a:bodyPr>
            <a:lstStyle>
              <a:defPPr marR="0" lvl="0" algn="l" rtl="0">
                <a:lnSpc>
                  <a:spcPct val="100000"/>
                </a:lnSpc>
                <a:spcBef>
                  <a:spcPts val="0"/>
                </a:spcBef>
                <a:spcAft>
                  <a:spcPts val="0"/>
                </a:spcAft>
              </a:defPPr>
              <a:lvl1pPr algn="just" defTabSz="914400" eaLnBrk="1" hangingPunct="1">
                <a:lnSpc>
                  <a:spcPct val="80000"/>
                </a:lnSpc>
                <a:spcBef>
                  <a:spcPct val="20000"/>
                </a:spcBef>
                <a:buClr>
                  <a:schemeClr val="accent1"/>
                </a:buClr>
                <a:defRPr sz="1100">
                  <a:latin typeface="Calibri" pitchFamily="34" charset="0"/>
                </a:defRPr>
              </a:lvl1pPr>
            </a:lstStyle>
            <a:p>
              <a:pPr algn="r"/>
              <a:r>
                <a:rPr lang="en-IN" sz="1600" dirty="0">
                  <a:sym typeface="Cabin SemiBold"/>
                </a:rPr>
                <a:t>Processing of electoral forms</a:t>
              </a:r>
            </a:p>
          </p:txBody>
        </p:sp>
        <p:sp>
          <p:nvSpPr>
            <p:cNvPr id="12" name="Google Shape;1165;p51">
              <a:extLst>
                <a:ext uri="{FF2B5EF4-FFF2-40B4-BE49-F238E27FC236}">
                  <a16:creationId xmlns:a16="http://schemas.microsoft.com/office/drawing/2014/main" id="{F6260F61-5E9D-400C-B765-8A54C7A1BF70}"/>
                </a:ext>
              </a:extLst>
            </p:cNvPr>
            <p:cNvSpPr txBox="1"/>
            <p:nvPr/>
          </p:nvSpPr>
          <p:spPr>
            <a:xfrm>
              <a:off x="395537" y="2490494"/>
              <a:ext cx="2045392" cy="928500"/>
            </a:xfrm>
            <a:prstGeom prst="rect">
              <a:avLst/>
            </a:prstGeom>
            <a:noFill/>
            <a:ln>
              <a:noFill/>
            </a:ln>
          </p:spPr>
          <p:txBody>
            <a:bodyPr spcFirstLastPara="1" wrap="square" lIns="91404" tIns="91404" rIns="91404" bIns="91404" anchor="ctr" anchorCtr="0">
              <a:noAutofit/>
            </a:bodyPr>
            <a:lstStyle/>
            <a:p>
              <a:pPr algn="just" defTabSz="914378">
                <a:lnSpc>
                  <a:spcPct val="80000"/>
                </a:lnSpc>
                <a:spcBef>
                  <a:spcPct val="20000"/>
                </a:spcBef>
                <a:buClr>
                  <a:schemeClr val="accent1"/>
                </a:buClr>
              </a:pPr>
              <a:r>
                <a:rPr lang="en-IN" altLang="en-US" sz="1600" dirty="0">
                  <a:latin typeface="Calibri" pitchFamily="34" charset="0"/>
                </a:rPr>
                <a:t>Simultaneous addition and deletion process</a:t>
              </a:r>
            </a:p>
          </p:txBody>
        </p:sp>
        <p:sp>
          <p:nvSpPr>
            <p:cNvPr id="13" name="Google Shape;1166;p51">
              <a:extLst>
                <a:ext uri="{FF2B5EF4-FFF2-40B4-BE49-F238E27FC236}">
                  <a16:creationId xmlns:a16="http://schemas.microsoft.com/office/drawing/2014/main" id="{79D1135B-8CBF-4B42-94BB-D41F25F36B8B}"/>
                </a:ext>
              </a:extLst>
            </p:cNvPr>
            <p:cNvSpPr txBox="1"/>
            <p:nvPr/>
          </p:nvSpPr>
          <p:spPr>
            <a:xfrm>
              <a:off x="6108830" y="3759926"/>
              <a:ext cx="2423610" cy="468009"/>
            </a:xfrm>
            <a:prstGeom prst="rect">
              <a:avLst/>
            </a:prstGeom>
            <a:noFill/>
            <a:ln>
              <a:noFill/>
            </a:ln>
          </p:spPr>
          <p:txBody>
            <a:bodyPr spcFirstLastPara="1" wrap="square" lIns="91404" tIns="91404" rIns="91404" bIns="91404" anchor="t" anchorCtr="0">
              <a:noAutofit/>
            </a:bodyPr>
            <a:lstStyle/>
            <a:p>
              <a:pPr>
                <a:spcAft>
                  <a:spcPts val="200"/>
                </a:spcAft>
              </a:pPr>
              <a:r>
                <a:rPr lang="en-IN" altLang="en-US" sz="1600" dirty="0">
                  <a:latin typeface="Calibri" pitchFamily="34" charset="0"/>
                </a:rPr>
                <a:t>Easy to use Dashboard for all users</a:t>
              </a:r>
              <a:endParaRPr sz="1600" dirty="0">
                <a:solidFill>
                  <a:srgbClr val="999999"/>
                </a:solidFill>
                <a:latin typeface="Calibri"/>
                <a:ea typeface="Calibri"/>
                <a:cs typeface="Calibri"/>
                <a:sym typeface="Calibri"/>
              </a:endParaRPr>
            </a:p>
          </p:txBody>
        </p:sp>
        <p:cxnSp>
          <p:nvCxnSpPr>
            <p:cNvPr id="14" name="Google Shape;1167;p51">
              <a:extLst>
                <a:ext uri="{FF2B5EF4-FFF2-40B4-BE49-F238E27FC236}">
                  <a16:creationId xmlns:a16="http://schemas.microsoft.com/office/drawing/2014/main" id="{645B65ED-8F97-4E6B-8310-B96659378395}"/>
                </a:ext>
              </a:extLst>
            </p:cNvPr>
            <p:cNvCxnSpPr/>
            <p:nvPr/>
          </p:nvCxnSpPr>
          <p:spPr>
            <a:xfrm>
              <a:off x="2441153" y="1962150"/>
              <a:ext cx="1105200" cy="283200"/>
            </a:xfrm>
            <a:prstGeom prst="bentConnector3">
              <a:avLst>
                <a:gd name="adj1" fmla="val 50000"/>
              </a:avLst>
            </a:prstGeom>
            <a:noFill/>
            <a:ln w="9525" cap="flat" cmpd="sng">
              <a:solidFill>
                <a:srgbClr val="FDD66C"/>
              </a:solidFill>
              <a:prstDash val="solid"/>
              <a:round/>
              <a:headEnd type="oval" w="med" len="med"/>
              <a:tailEnd type="oval" w="med" len="med"/>
            </a:ln>
          </p:spPr>
        </p:cxnSp>
        <p:cxnSp>
          <p:nvCxnSpPr>
            <p:cNvPr id="15" name="Google Shape;1168;p51">
              <a:extLst>
                <a:ext uri="{FF2B5EF4-FFF2-40B4-BE49-F238E27FC236}">
                  <a16:creationId xmlns:a16="http://schemas.microsoft.com/office/drawing/2014/main" id="{8AD071E6-BFA4-4A46-B567-9BA53C128CF5}"/>
                </a:ext>
              </a:extLst>
            </p:cNvPr>
            <p:cNvCxnSpPr/>
            <p:nvPr/>
          </p:nvCxnSpPr>
          <p:spPr>
            <a:xfrm rot="10800000" flipH="1">
              <a:off x="2450678" y="2781000"/>
              <a:ext cx="657900" cy="114600"/>
            </a:xfrm>
            <a:prstGeom prst="bentConnector3">
              <a:avLst>
                <a:gd name="adj1" fmla="val 50000"/>
              </a:avLst>
            </a:prstGeom>
            <a:noFill/>
            <a:ln w="9525" cap="flat" cmpd="sng">
              <a:solidFill>
                <a:srgbClr val="FCCC3B"/>
              </a:solidFill>
              <a:prstDash val="solid"/>
              <a:round/>
              <a:headEnd type="oval" w="med" len="med"/>
              <a:tailEnd type="oval" w="med" len="med"/>
            </a:ln>
          </p:spPr>
        </p:cxnSp>
        <p:cxnSp>
          <p:nvCxnSpPr>
            <p:cNvPr id="16" name="Google Shape;1170;p51">
              <a:extLst>
                <a:ext uri="{FF2B5EF4-FFF2-40B4-BE49-F238E27FC236}">
                  <a16:creationId xmlns:a16="http://schemas.microsoft.com/office/drawing/2014/main" id="{80E69A43-F2CC-4DCB-859F-72ED7C9CEA78}"/>
                </a:ext>
              </a:extLst>
            </p:cNvPr>
            <p:cNvCxnSpPr/>
            <p:nvPr/>
          </p:nvCxnSpPr>
          <p:spPr>
            <a:xfrm rot="10800000" flipH="1">
              <a:off x="5145530" y="1986950"/>
              <a:ext cx="963300" cy="204600"/>
            </a:xfrm>
            <a:prstGeom prst="bentConnector3">
              <a:avLst>
                <a:gd name="adj1" fmla="val 50000"/>
              </a:avLst>
            </a:prstGeom>
            <a:noFill/>
            <a:ln w="9525" cap="flat" cmpd="sng">
              <a:solidFill>
                <a:srgbClr val="FCCC3B"/>
              </a:solidFill>
              <a:prstDash val="solid"/>
              <a:round/>
              <a:headEnd type="diamond" w="med" len="med"/>
              <a:tailEnd type="diamond" w="med" len="med"/>
            </a:ln>
          </p:spPr>
        </p:cxnSp>
        <p:cxnSp>
          <p:nvCxnSpPr>
            <p:cNvPr id="17" name="Google Shape;1171;p51">
              <a:extLst>
                <a:ext uri="{FF2B5EF4-FFF2-40B4-BE49-F238E27FC236}">
                  <a16:creationId xmlns:a16="http://schemas.microsoft.com/office/drawing/2014/main" id="{3AB801CD-9022-4127-9191-D2BDD1FA27F0}"/>
                </a:ext>
              </a:extLst>
            </p:cNvPr>
            <p:cNvCxnSpPr/>
            <p:nvPr/>
          </p:nvCxnSpPr>
          <p:spPr>
            <a:xfrm>
              <a:off x="5270078" y="2843225"/>
              <a:ext cx="838800" cy="158100"/>
            </a:xfrm>
            <a:prstGeom prst="bentConnector3">
              <a:avLst>
                <a:gd name="adj1" fmla="val 50000"/>
              </a:avLst>
            </a:prstGeom>
            <a:noFill/>
            <a:ln w="9525" cap="flat" cmpd="sng">
              <a:solidFill>
                <a:srgbClr val="E9AA1B"/>
              </a:solidFill>
              <a:prstDash val="solid"/>
              <a:round/>
              <a:headEnd type="diamond" w="med" len="med"/>
              <a:tailEnd type="diamond" w="med" len="med"/>
            </a:ln>
          </p:spPr>
        </p:cxnSp>
        <p:cxnSp>
          <p:nvCxnSpPr>
            <p:cNvPr id="18" name="Google Shape;1172;p51">
              <a:extLst>
                <a:ext uri="{FF2B5EF4-FFF2-40B4-BE49-F238E27FC236}">
                  <a16:creationId xmlns:a16="http://schemas.microsoft.com/office/drawing/2014/main" id="{9FC48D91-0DAF-46A7-92B8-89C8DA9BAA2B}"/>
                </a:ext>
              </a:extLst>
            </p:cNvPr>
            <p:cNvCxnSpPr/>
            <p:nvPr/>
          </p:nvCxnSpPr>
          <p:spPr>
            <a:xfrm>
              <a:off x="5679653" y="3800475"/>
              <a:ext cx="453000" cy="182400"/>
            </a:xfrm>
            <a:prstGeom prst="bentConnector3">
              <a:avLst>
                <a:gd name="adj1" fmla="val 50000"/>
              </a:avLst>
            </a:prstGeom>
            <a:noFill/>
            <a:ln w="9525" cap="flat" cmpd="sng">
              <a:solidFill>
                <a:srgbClr val="435D74"/>
              </a:solidFill>
              <a:prstDash val="solid"/>
              <a:round/>
              <a:headEnd type="diamond" w="med" len="med"/>
              <a:tailEnd type="diamond" w="med" len="med"/>
            </a:ln>
          </p:spPr>
        </p:cxnSp>
        <p:grpSp>
          <p:nvGrpSpPr>
            <p:cNvPr id="19" name="Google Shape;1173;p51">
              <a:extLst>
                <a:ext uri="{FF2B5EF4-FFF2-40B4-BE49-F238E27FC236}">
                  <a16:creationId xmlns:a16="http://schemas.microsoft.com/office/drawing/2014/main" id="{EE05EB66-6713-4F0A-AD06-6C4DE4C148EE}"/>
                </a:ext>
              </a:extLst>
            </p:cNvPr>
            <p:cNvGrpSpPr/>
            <p:nvPr/>
          </p:nvGrpSpPr>
          <p:grpSpPr>
            <a:xfrm>
              <a:off x="2967257" y="1829018"/>
              <a:ext cx="2781183" cy="2776077"/>
              <a:chOff x="3573813" y="1821300"/>
              <a:chExt cx="1711918" cy="1708776"/>
            </a:xfrm>
          </p:grpSpPr>
          <p:sp>
            <p:nvSpPr>
              <p:cNvPr id="20" name="Google Shape;1174;p51">
                <a:extLst>
                  <a:ext uri="{FF2B5EF4-FFF2-40B4-BE49-F238E27FC236}">
                    <a16:creationId xmlns:a16="http://schemas.microsoft.com/office/drawing/2014/main" id="{504B2B82-97EC-4A15-94EA-BCBC01AEA4D3}"/>
                  </a:ext>
                </a:extLst>
              </p:cNvPr>
              <p:cNvSpPr/>
              <p:nvPr/>
            </p:nvSpPr>
            <p:spPr>
              <a:xfrm>
                <a:off x="4339547" y="2255413"/>
                <a:ext cx="751015" cy="604197"/>
              </a:xfrm>
              <a:custGeom>
                <a:avLst/>
                <a:gdLst/>
                <a:ahLst/>
                <a:cxnLst/>
                <a:rect l="l" t="t" r="r" b="b"/>
                <a:pathLst>
                  <a:path w="13622" h="10959" extrusionOk="0">
                    <a:moveTo>
                      <a:pt x="4106" y="0"/>
                    </a:moveTo>
                    <a:cubicBezTo>
                      <a:pt x="1855" y="0"/>
                      <a:pt x="33" y="1825"/>
                      <a:pt x="33" y="4076"/>
                    </a:cubicBezTo>
                    <a:cubicBezTo>
                      <a:pt x="33" y="6327"/>
                      <a:pt x="1" y="10958"/>
                      <a:pt x="1" y="10958"/>
                    </a:cubicBezTo>
                    <a:cubicBezTo>
                      <a:pt x="1" y="10958"/>
                      <a:pt x="1035" y="8686"/>
                      <a:pt x="3530" y="8314"/>
                    </a:cubicBezTo>
                    <a:cubicBezTo>
                      <a:pt x="3845" y="8267"/>
                      <a:pt x="9521" y="8203"/>
                      <a:pt x="9521" y="8203"/>
                    </a:cubicBezTo>
                    <a:cubicBezTo>
                      <a:pt x="11786" y="8203"/>
                      <a:pt x="13622" y="6367"/>
                      <a:pt x="13622" y="4101"/>
                    </a:cubicBezTo>
                    <a:cubicBezTo>
                      <a:pt x="13622" y="1836"/>
                      <a:pt x="11786" y="0"/>
                      <a:pt x="9521" y="0"/>
                    </a:cubicBezTo>
                    <a:close/>
                  </a:path>
                </a:pathLst>
              </a:custGeom>
              <a:solidFill>
                <a:srgbClr val="E8A81A"/>
              </a:solidFill>
              <a:ln>
                <a:noFill/>
              </a:ln>
            </p:spPr>
            <p:txBody>
              <a:bodyPr spcFirstLastPara="1" wrap="square" lIns="91425" tIns="91425" rIns="91425" bIns="91425" anchor="ctr" anchorCtr="0">
                <a:noAutofit/>
              </a:bodyPr>
              <a:lstStyle/>
              <a:p>
                <a:endParaRPr sz="1800"/>
              </a:p>
            </p:txBody>
          </p:sp>
          <p:sp>
            <p:nvSpPr>
              <p:cNvPr id="21" name="Google Shape;1175;p51">
                <a:extLst>
                  <a:ext uri="{FF2B5EF4-FFF2-40B4-BE49-F238E27FC236}">
                    <a16:creationId xmlns:a16="http://schemas.microsoft.com/office/drawing/2014/main" id="{6CE48617-8159-4AC0-934F-BF7ACBB5A4CA}"/>
                  </a:ext>
                </a:extLst>
              </p:cNvPr>
              <p:cNvSpPr/>
              <p:nvPr/>
            </p:nvSpPr>
            <p:spPr>
              <a:xfrm>
                <a:off x="4339547" y="1821300"/>
                <a:ext cx="628510" cy="505786"/>
              </a:xfrm>
              <a:custGeom>
                <a:avLst/>
                <a:gdLst/>
                <a:ahLst/>
                <a:cxnLst/>
                <a:rect l="l" t="t" r="r" b="b"/>
                <a:pathLst>
                  <a:path w="11400" h="9174" extrusionOk="0">
                    <a:moveTo>
                      <a:pt x="3437" y="1"/>
                    </a:moveTo>
                    <a:cubicBezTo>
                      <a:pt x="1551" y="1"/>
                      <a:pt x="26" y="1529"/>
                      <a:pt x="26" y="3411"/>
                    </a:cubicBezTo>
                    <a:cubicBezTo>
                      <a:pt x="26" y="5294"/>
                      <a:pt x="1" y="9173"/>
                      <a:pt x="1" y="9173"/>
                    </a:cubicBezTo>
                    <a:cubicBezTo>
                      <a:pt x="1" y="9173"/>
                      <a:pt x="867" y="7269"/>
                      <a:pt x="2953" y="6958"/>
                    </a:cubicBezTo>
                    <a:cubicBezTo>
                      <a:pt x="3215" y="6919"/>
                      <a:pt x="7967" y="6865"/>
                      <a:pt x="7967" y="6865"/>
                    </a:cubicBezTo>
                    <a:cubicBezTo>
                      <a:pt x="9861" y="6865"/>
                      <a:pt x="11400" y="5330"/>
                      <a:pt x="11400" y="3433"/>
                    </a:cubicBezTo>
                    <a:cubicBezTo>
                      <a:pt x="11400" y="1540"/>
                      <a:pt x="9861" y="1"/>
                      <a:pt x="7967" y="1"/>
                    </a:cubicBezTo>
                    <a:close/>
                  </a:path>
                </a:pathLst>
              </a:custGeom>
              <a:solidFill>
                <a:srgbClr val="FDD66C"/>
              </a:solidFill>
              <a:ln>
                <a:noFill/>
              </a:ln>
            </p:spPr>
            <p:txBody>
              <a:bodyPr spcFirstLastPara="1" wrap="square" lIns="91425" tIns="91425" rIns="91425" bIns="91425" anchor="ctr" anchorCtr="0">
                <a:noAutofit/>
              </a:bodyPr>
              <a:lstStyle/>
              <a:p>
                <a:endParaRPr sz="1800"/>
              </a:p>
            </p:txBody>
          </p:sp>
          <p:sp>
            <p:nvSpPr>
              <p:cNvPr id="22" name="Google Shape;1176;p51">
                <a:extLst>
                  <a:ext uri="{FF2B5EF4-FFF2-40B4-BE49-F238E27FC236}">
                    <a16:creationId xmlns:a16="http://schemas.microsoft.com/office/drawing/2014/main" id="{562A02DA-1EB2-4F1D-BDEB-9DA36B53FF7E}"/>
                  </a:ext>
                </a:extLst>
              </p:cNvPr>
              <p:cNvSpPr/>
              <p:nvPr/>
            </p:nvSpPr>
            <p:spPr>
              <a:xfrm>
                <a:off x="3893470" y="1951743"/>
                <a:ext cx="431577" cy="347114"/>
              </a:xfrm>
              <a:custGeom>
                <a:avLst/>
                <a:gdLst/>
                <a:ahLst/>
                <a:cxnLst/>
                <a:rect l="l" t="t" r="r" b="b"/>
                <a:pathLst>
                  <a:path w="7828" h="6296" extrusionOk="0">
                    <a:moveTo>
                      <a:pt x="2359" y="0"/>
                    </a:moveTo>
                    <a:cubicBezTo>
                      <a:pt x="1056" y="0"/>
                      <a:pt x="0" y="1056"/>
                      <a:pt x="0" y="2355"/>
                    </a:cubicBezTo>
                    <a:cubicBezTo>
                      <a:pt x="0" y="3658"/>
                      <a:pt x="1056" y="4710"/>
                      <a:pt x="2359" y="4710"/>
                    </a:cubicBezTo>
                    <a:cubicBezTo>
                      <a:pt x="2359" y="4710"/>
                      <a:pt x="5619" y="4749"/>
                      <a:pt x="5798" y="4774"/>
                    </a:cubicBezTo>
                    <a:cubicBezTo>
                      <a:pt x="7229" y="4989"/>
                      <a:pt x="7827" y="6295"/>
                      <a:pt x="7827" y="6295"/>
                    </a:cubicBezTo>
                    <a:cubicBezTo>
                      <a:pt x="7827" y="6295"/>
                      <a:pt x="7809" y="3633"/>
                      <a:pt x="7809" y="2341"/>
                    </a:cubicBezTo>
                    <a:cubicBezTo>
                      <a:pt x="7809" y="1049"/>
                      <a:pt x="6761" y="0"/>
                      <a:pt x="5469" y="0"/>
                    </a:cubicBezTo>
                    <a:close/>
                  </a:path>
                </a:pathLst>
              </a:custGeom>
              <a:solidFill>
                <a:srgbClr val="FEDE8E"/>
              </a:solidFill>
              <a:ln>
                <a:noFill/>
              </a:ln>
            </p:spPr>
            <p:txBody>
              <a:bodyPr spcFirstLastPara="1" wrap="square" lIns="91425" tIns="91425" rIns="91425" bIns="91425" anchor="ctr" anchorCtr="0">
                <a:noAutofit/>
              </a:bodyPr>
              <a:lstStyle/>
              <a:p>
                <a:endParaRPr sz="1800"/>
              </a:p>
            </p:txBody>
          </p:sp>
          <p:sp>
            <p:nvSpPr>
              <p:cNvPr id="23" name="Google Shape;1177;p51">
                <a:extLst>
                  <a:ext uri="{FF2B5EF4-FFF2-40B4-BE49-F238E27FC236}">
                    <a16:creationId xmlns:a16="http://schemas.microsoft.com/office/drawing/2014/main" id="{2D9E1585-4CE0-4A1B-B911-56CD3314EF4C}"/>
                  </a:ext>
                </a:extLst>
              </p:cNvPr>
              <p:cNvSpPr/>
              <p:nvPr/>
            </p:nvSpPr>
            <p:spPr>
              <a:xfrm>
                <a:off x="3573813" y="2255413"/>
                <a:ext cx="751235" cy="604197"/>
              </a:xfrm>
              <a:custGeom>
                <a:avLst/>
                <a:gdLst/>
                <a:ahLst/>
                <a:cxnLst/>
                <a:rect l="l" t="t" r="r" b="b"/>
                <a:pathLst>
                  <a:path w="13626" h="10959" extrusionOk="0">
                    <a:moveTo>
                      <a:pt x="4102" y="0"/>
                    </a:moveTo>
                    <a:cubicBezTo>
                      <a:pt x="1836" y="0"/>
                      <a:pt x="0" y="1836"/>
                      <a:pt x="0" y="4101"/>
                    </a:cubicBezTo>
                    <a:cubicBezTo>
                      <a:pt x="0" y="6367"/>
                      <a:pt x="1836" y="8203"/>
                      <a:pt x="4102" y="8203"/>
                    </a:cubicBezTo>
                    <a:cubicBezTo>
                      <a:pt x="4102" y="8203"/>
                      <a:pt x="9781" y="8267"/>
                      <a:pt x="10096" y="8314"/>
                    </a:cubicBezTo>
                    <a:cubicBezTo>
                      <a:pt x="12587" y="8686"/>
                      <a:pt x="13625" y="10958"/>
                      <a:pt x="13625" y="10958"/>
                    </a:cubicBezTo>
                    <a:cubicBezTo>
                      <a:pt x="13625" y="10958"/>
                      <a:pt x="13593" y="6327"/>
                      <a:pt x="13593" y="4076"/>
                    </a:cubicBezTo>
                    <a:cubicBezTo>
                      <a:pt x="13593" y="1825"/>
                      <a:pt x="11768" y="0"/>
                      <a:pt x="9517" y="0"/>
                    </a:cubicBezTo>
                    <a:close/>
                  </a:path>
                </a:pathLst>
              </a:custGeom>
              <a:solidFill>
                <a:srgbClr val="FCCC3B"/>
              </a:solidFill>
              <a:ln>
                <a:noFill/>
              </a:ln>
            </p:spPr>
            <p:txBody>
              <a:bodyPr spcFirstLastPara="1" wrap="square" lIns="91425" tIns="91425" rIns="91425" bIns="91425" anchor="ctr" anchorCtr="0">
                <a:noAutofit/>
              </a:bodyPr>
              <a:lstStyle/>
              <a:p>
                <a:endParaRPr sz="1800"/>
              </a:p>
            </p:txBody>
          </p:sp>
          <p:sp>
            <p:nvSpPr>
              <p:cNvPr id="24" name="Google Shape;1178;p51">
                <a:extLst>
                  <a:ext uri="{FF2B5EF4-FFF2-40B4-BE49-F238E27FC236}">
                    <a16:creationId xmlns:a16="http://schemas.microsoft.com/office/drawing/2014/main" id="{23399BE1-EB51-4E25-A48C-53B79F79246F}"/>
                  </a:ext>
                </a:extLst>
              </p:cNvPr>
              <p:cNvSpPr/>
              <p:nvPr/>
            </p:nvSpPr>
            <p:spPr>
              <a:xfrm>
                <a:off x="3573813" y="2767593"/>
                <a:ext cx="751235" cy="604252"/>
              </a:xfrm>
              <a:custGeom>
                <a:avLst/>
                <a:gdLst/>
                <a:ahLst/>
                <a:cxnLst/>
                <a:rect l="l" t="t" r="r" b="b"/>
                <a:pathLst>
                  <a:path w="13626" h="10960" extrusionOk="0">
                    <a:moveTo>
                      <a:pt x="4102" y="1"/>
                    </a:moveTo>
                    <a:cubicBezTo>
                      <a:pt x="1836" y="1"/>
                      <a:pt x="0" y="1837"/>
                      <a:pt x="0" y="4102"/>
                    </a:cubicBezTo>
                    <a:cubicBezTo>
                      <a:pt x="0" y="6364"/>
                      <a:pt x="1836" y="8200"/>
                      <a:pt x="4102" y="8200"/>
                    </a:cubicBezTo>
                    <a:cubicBezTo>
                      <a:pt x="4102" y="8200"/>
                      <a:pt x="9781" y="8268"/>
                      <a:pt x="10096" y="8314"/>
                    </a:cubicBezTo>
                    <a:cubicBezTo>
                      <a:pt x="12587" y="8683"/>
                      <a:pt x="13625" y="10959"/>
                      <a:pt x="13625" y="10959"/>
                    </a:cubicBezTo>
                    <a:cubicBezTo>
                      <a:pt x="13625" y="10959"/>
                      <a:pt x="13593" y="6325"/>
                      <a:pt x="13593" y="4073"/>
                    </a:cubicBezTo>
                    <a:cubicBezTo>
                      <a:pt x="13593" y="1822"/>
                      <a:pt x="11768" y="1"/>
                      <a:pt x="9517" y="1"/>
                    </a:cubicBezTo>
                    <a:close/>
                  </a:path>
                </a:pathLst>
              </a:custGeom>
              <a:solidFill>
                <a:srgbClr val="5F7D95"/>
              </a:solidFill>
              <a:ln>
                <a:noFill/>
              </a:ln>
            </p:spPr>
            <p:txBody>
              <a:bodyPr spcFirstLastPara="1" wrap="square" lIns="91425" tIns="91425" rIns="91425" bIns="91425" anchor="ctr" anchorCtr="0">
                <a:noAutofit/>
              </a:bodyPr>
              <a:lstStyle/>
              <a:p>
                <a:endParaRPr sz="1800"/>
              </a:p>
            </p:txBody>
          </p:sp>
          <p:sp>
            <p:nvSpPr>
              <p:cNvPr id="25" name="Google Shape;1179;p51">
                <a:extLst>
                  <a:ext uri="{FF2B5EF4-FFF2-40B4-BE49-F238E27FC236}">
                    <a16:creationId xmlns:a16="http://schemas.microsoft.com/office/drawing/2014/main" id="{E2C38727-387F-40F0-89BE-3FDC1EA4D63B}"/>
                  </a:ext>
                </a:extLst>
              </p:cNvPr>
              <p:cNvSpPr/>
              <p:nvPr/>
            </p:nvSpPr>
            <p:spPr>
              <a:xfrm>
                <a:off x="4339547" y="2768806"/>
                <a:ext cx="946184" cy="761270"/>
              </a:xfrm>
              <a:custGeom>
                <a:avLst/>
                <a:gdLst/>
                <a:ahLst/>
                <a:cxnLst/>
                <a:rect l="l" t="t" r="r" b="b"/>
                <a:pathLst>
                  <a:path w="17162" h="13808" extrusionOk="0">
                    <a:moveTo>
                      <a:pt x="5172" y="0"/>
                    </a:moveTo>
                    <a:cubicBezTo>
                      <a:pt x="2338" y="0"/>
                      <a:pt x="40" y="2298"/>
                      <a:pt x="40" y="5136"/>
                    </a:cubicBezTo>
                    <a:cubicBezTo>
                      <a:pt x="40" y="7970"/>
                      <a:pt x="1" y="13807"/>
                      <a:pt x="1" y="13807"/>
                    </a:cubicBezTo>
                    <a:cubicBezTo>
                      <a:pt x="1" y="13807"/>
                      <a:pt x="1307" y="10944"/>
                      <a:pt x="4446" y="10475"/>
                    </a:cubicBezTo>
                    <a:cubicBezTo>
                      <a:pt x="4843" y="10415"/>
                      <a:pt x="11994" y="10336"/>
                      <a:pt x="11994" y="10336"/>
                    </a:cubicBezTo>
                    <a:cubicBezTo>
                      <a:pt x="14846" y="10336"/>
                      <a:pt x="17161" y="8020"/>
                      <a:pt x="17161" y="5168"/>
                    </a:cubicBezTo>
                    <a:cubicBezTo>
                      <a:pt x="17161" y="2316"/>
                      <a:pt x="14846" y="0"/>
                      <a:pt x="11994" y="0"/>
                    </a:cubicBezTo>
                    <a:close/>
                  </a:path>
                </a:pathLst>
              </a:custGeom>
              <a:solidFill>
                <a:srgbClr val="435D74"/>
              </a:solidFill>
              <a:ln>
                <a:noFill/>
              </a:ln>
            </p:spPr>
            <p:txBody>
              <a:bodyPr spcFirstLastPara="1" wrap="square" lIns="91425" tIns="91425" rIns="91425" bIns="91425" anchor="ctr" anchorCtr="0">
                <a:noAutofit/>
              </a:bodyPr>
              <a:lstStyle/>
              <a:p>
                <a:endParaRPr sz="1800"/>
              </a:p>
            </p:txBody>
          </p:sp>
        </p:grpSp>
      </p:grpSp>
      <p:cxnSp>
        <p:nvCxnSpPr>
          <p:cNvPr id="26" name="Google Shape;1168;p51">
            <a:extLst>
              <a:ext uri="{FF2B5EF4-FFF2-40B4-BE49-F238E27FC236}">
                <a16:creationId xmlns:a16="http://schemas.microsoft.com/office/drawing/2014/main" id="{25D69815-6BE6-4D27-88DE-4D73CE3CE0A7}"/>
              </a:ext>
            </a:extLst>
          </p:cNvPr>
          <p:cNvCxnSpPr>
            <a:cxnSpLocks/>
          </p:cNvCxnSpPr>
          <p:nvPr/>
        </p:nvCxnSpPr>
        <p:spPr>
          <a:xfrm flipV="1">
            <a:off x="2590483" y="3525726"/>
            <a:ext cx="535641" cy="200307"/>
          </a:xfrm>
          <a:prstGeom prst="bentConnector3">
            <a:avLst>
              <a:gd name="adj1" fmla="val 50000"/>
            </a:avLst>
          </a:prstGeom>
          <a:noFill/>
          <a:ln w="9525" cap="flat" cmpd="sng">
            <a:solidFill>
              <a:srgbClr val="FCCC3B"/>
            </a:solidFill>
            <a:prstDash val="solid"/>
            <a:round/>
            <a:headEnd type="oval" w="med" len="med"/>
            <a:tailEnd type="oval" w="med" len="med"/>
          </a:ln>
        </p:spPr>
      </p:cxnSp>
      <p:sp>
        <p:nvSpPr>
          <p:cNvPr id="28" name="Rectangle 27">
            <a:extLst>
              <a:ext uri="{FF2B5EF4-FFF2-40B4-BE49-F238E27FC236}">
                <a16:creationId xmlns:a16="http://schemas.microsoft.com/office/drawing/2014/main" id="{A1A40D01-701F-4571-9BCB-60FA1D419FD0}"/>
              </a:ext>
            </a:extLst>
          </p:cNvPr>
          <p:cNvSpPr/>
          <p:nvPr/>
        </p:nvSpPr>
        <p:spPr>
          <a:xfrm>
            <a:off x="2996439" y="334391"/>
            <a:ext cx="2781531"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a:ln/>
                <a:solidFill>
                  <a:schemeClr val="accent3"/>
                </a:solidFill>
                <a:effectLst/>
              </a:rPr>
              <a:t>Functionalities</a:t>
            </a:r>
          </a:p>
        </p:txBody>
      </p:sp>
    </p:spTree>
    <p:extLst>
      <p:ext uri="{BB962C8B-B14F-4D97-AF65-F5344CB8AC3E}">
        <p14:creationId xmlns:p14="http://schemas.microsoft.com/office/powerpoint/2010/main" val="2951716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accent6">
              <a:lumMod val="40000"/>
              <a:lumOff val="60000"/>
            </a:schemeClr>
          </a:solidFill>
        </p:spPr>
        <p:txBody>
          <a:bodyPr wrap="square" rtlCol="0">
            <a:spAutoFit/>
          </a:bodyPr>
          <a:lstStyle/>
          <a:p>
            <a:pPr marL="228600" indent="-228600" algn="just" fontAlgn="base">
              <a:spcAft>
                <a:spcPts val="1000"/>
              </a:spcAft>
              <a:defRPr/>
            </a:pPr>
            <a:r>
              <a:rPr lang="en-US" sz="2000" b="1" dirty="0"/>
              <a:t> </a:t>
            </a:r>
            <a:r>
              <a:rPr lang="en-US" sz="2000" b="1" dirty="0">
                <a:cs typeface="Cambria"/>
              </a:rPr>
              <a:t>OBSERVER PORTAL AND OBSERVER PORTAL</a:t>
            </a:r>
          </a:p>
        </p:txBody>
      </p:sp>
      <p:sp>
        <p:nvSpPr>
          <p:cNvPr id="7" name="TextBox 6"/>
          <p:cNvSpPr txBox="1"/>
          <p:nvPr/>
        </p:nvSpPr>
        <p:spPr>
          <a:xfrm>
            <a:off x="97972" y="449036"/>
            <a:ext cx="8915400" cy="4355038"/>
          </a:xfrm>
          <a:prstGeom prst="rect">
            <a:avLst/>
          </a:prstGeom>
          <a:noFill/>
        </p:spPr>
        <p:txBody>
          <a:bodyPr wrap="square" rtlCol="0">
            <a:spAutoFit/>
          </a:bodyPr>
          <a:lstStyle/>
          <a:p>
            <a:pPr marL="457200" indent="-457200" algn="just" fontAlgn="base">
              <a:lnSpc>
                <a:spcPct val="150000"/>
              </a:lnSpc>
              <a:spcAft>
                <a:spcPts val="1000"/>
              </a:spcAft>
              <a:buFont typeface="Arial" pitchFamily="34" charset="0"/>
              <a:buChar char="•"/>
              <a:defRPr/>
            </a:pPr>
            <a:r>
              <a:rPr lang="en-US" sz="2100" dirty="0">
                <a:latin typeface="+mj-lt"/>
                <a:cs typeface="Cambria"/>
              </a:rPr>
              <a:t>ECI has developed online portal for database management of General Observer, Police Observer and Expenditure Observer from amongst the Civil Services of Govt. of India</a:t>
            </a:r>
          </a:p>
          <a:p>
            <a:pPr marL="457200" indent="-457200" algn="just" fontAlgn="base">
              <a:lnSpc>
                <a:spcPct val="150000"/>
              </a:lnSpc>
              <a:spcAft>
                <a:spcPts val="1000"/>
              </a:spcAft>
              <a:buFont typeface="Arial" pitchFamily="34" charset="0"/>
              <a:buChar char="•"/>
              <a:defRPr/>
            </a:pPr>
            <a:r>
              <a:rPr lang="en-US" sz="2100" dirty="0">
                <a:latin typeface="+mj-lt"/>
                <a:cs typeface="Cambria"/>
              </a:rPr>
              <a:t>Officials of ECI prepares the deployment schedule through this online portal</a:t>
            </a:r>
          </a:p>
          <a:p>
            <a:pPr marL="457200" indent="-457200" algn="just" fontAlgn="base">
              <a:lnSpc>
                <a:spcPct val="150000"/>
              </a:lnSpc>
              <a:spcAft>
                <a:spcPts val="1000"/>
              </a:spcAft>
              <a:buFont typeface="Arial" pitchFamily="34" charset="0"/>
              <a:buChar char="•"/>
              <a:defRPr/>
            </a:pPr>
            <a:r>
              <a:rPr lang="en-US" sz="2100" dirty="0">
                <a:latin typeface="+mj-lt"/>
                <a:cs typeface="Cambria"/>
              </a:rPr>
              <a:t>The respective Observer gets the notification of their deployment through the Mobile App as well as through this Portal</a:t>
            </a:r>
          </a:p>
          <a:p>
            <a:pPr marL="457200" indent="-457200" algn="just" fontAlgn="base">
              <a:lnSpc>
                <a:spcPct val="150000"/>
              </a:lnSpc>
              <a:spcAft>
                <a:spcPts val="1000"/>
              </a:spcAft>
              <a:buFont typeface="Arial" pitchFamily="34" charset="0"/>
              <a:buChar char="•"/>
              <a:defRPr/>
            </a:pPr>
            <a:r>
              <a:rPr lang="en-US" sz="2100" dirty="0">
                <a:latin typeface="+mj-lt"/>
                <a:cs typeface="Cambria"/>
              </a:rPr>
              <a:t>Upon their deployment, all the reports are submitted to ECI either using the Mobile App or through the portal on URL </a:t>
            </a:r>
            <a:r>
              <a:rPr lang="en-US" sz="2100" dirty="0">
                <a:solidFill>
                  <a:srgbClr val="1D21C5"/>
                </a:solidFill>
                <a:latin typeface="+mj-lt"/>
                <a:cs typeface="Cambria"/>
              </a:rPr>
              <a:t>https://observerseci.eci.nic.in/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SAKSHAM APP</a:t>
            </a:r>
            <a:endParaRPr lang="en-US" sz="1900" b="1" dirty="0"/>
          </a:p>
        </p:txBody>
      </p:sp>
      <p:sp>
        <p:nvSpPr>
          <p:cNvPr id="5" name="TextBox 4">
            <a:extLst>
              <a:ext uri="{FF2B5EF4-FFF2-40B4-BE49-F238E27FC236}">
                <a16:creationId xmlns:a16="http://schemas.microsoft.com/office/drawing/2014/main" id="{2436DD71-44FF-42CF-A29F-7D1C5F682C9B}"/>
              </a:ext>
            </a:extLst>
          </p:cNvPr>
          <p:cNvSpPr txBox="1"/>
          <p:nvPr/>
        </p:nvSpPr>
        <p:spPr>
          <a:xfrm>
            <a:off x="304800" y="438150"/>
            <a:ext cx="4953000" cy="4580741"/>
          </a:xfrm>
          <a:prstGeom prst="rect">
            <a:avLst/>
          </a:prstGeom>
          <a:noFill/>
        </p:spPr>
        <p:txBody>
          <a:bodyPr wrap="square" lIns="0" tIns="0" rIns="0" bIns="0" rtlCol="0" anchor="ctr">
            <a:spAutoFit/>
          </a:bodyPr>
          <a:lstStyle/>
          <a:p>
            <a:pPr marL="342900" indent="-342900" algn="just">
              <a:lnSpc>
                <a:spcPts val="3000"/>
              </a:lnSpc>
              <a:buClr>
                <a:srgbClr val="000000"/>
              </a:buClr>
              <a:buSzPts val="2400"/>
              <a:buFont typeface="Arial" pitchFamily="34" charset="0"/>
              <a:buChar char="•"/>
              <a:defRPr/>
            </a:pPr>
            <a:r>
              <a:rPr lang="en-US" altLang="en-US" dirty="0">
                <a:cs typeface="Poppins" panose="00000500000000000000" pitchFamily="2" charset="0"/>
                <a:sym typeface="Calibri"/>
              </a:rPr>
              <a:t>Customized to provide electoral service facility for the people with disability at their doorstep.</a:t>
            </a:r>
          </a:p>
          <a:p>
            <a:pPr marL="342900" lvl="0" indent="-342900" algn="just">
              <a:spcBef>
                <a:spcPts val="1200"/>
              </a:spcBef>
              <a:buClr>
                <a:srgbClr val="000000"/>
              </a:buClr>
              <a:buSzPts val="2400"/>
              <a:buFont typeface="Arial" pitchFamily="34" charset="0"/>
              <a:buChar char="•"/>
              <a:defRPr/>
            </a:pPr>
            <a:r>
              <a:rPr lang="en-US" altLang="en-US" dirty="0">
                <a:cs typeface="Poppins" panose="00000500000000000000" pitchFamily="2" charset="0"/>
                <a:sym typeface="Calibri"/>
              </a:rPr>
              <a:t>Available in multiple regional languages.</a:t>
            </a:r>
          </a:p>
          <a:p>
            <a:pPr marL="342900" lvl="0" indent="-342900" algn="just">
              <a:spcBef>
                <a:spcPts val="1200"/>
              </a:spcBef>
              <a:buClr>
                <a:srgbClr val="000000"/>
              </a:buClr>
              <a:buSzPts val="2400"/>
              <a:buFont typeface="Arial" pitchFamily="34" charset="0"/>
              <a:buChar char="•"/>
              <a:defRPr/>
            </a:pPr>
            <a:r>
              <a:rPr lang="en-US" altLang="en-US" dirty="0">
                <a:cs typeface="Poppins" panose="00000500000000000000" pitchFamily="2" charset="0"/>
                <a:sym typeface="Calibri"/>
              </a:rPr>
              <a:t>Features of the App</a:t>
            </a:r>
          </a:p>
          <a:p>
            <a:pPr marL="800100" lvl="1" indent="-342900" algn="just">
              <a:spcBef>
                <a:spcPts val="400"/>
              </a:spcBef>
              <a:buClr>
                <a:srgbClr val="000000"/>
              </a:buClr>
              <a:buSzPts val="2400"/>
              <a:buFont typeface="Arial" pitchFamily="34" charset="0"/>
              <a:buChar char="•"/>
              <a:defRPr/>
            </a:pPr>
            <a:r>
              <a:rPr lang="en-US" altLang="en-US" dirty="0">
                <a:cs typeface="Poppins" panose="00000500000000000000" pitchFamily="2" charset="0"/>
                <a:sym typeface="Calibri"/>
              </a:rPr>
              <a:t>Marking as PwD</a:t>
            </a:r>
          </a:p>
          <a:p>
            <a:pPr marL="800100" lvl="1" indent="-342900" algn="just">
              <a:spcBef>
                <a:spcPts val="400"/>
              </a:spcBef>
              <a:buClr>
                <a:srgbClr val="000000"/>
              </a:buClr>
              <a:buSzPts val="2400"/>
              <a:buFont typeface="Arial" pitchFamily="34" charset="0"/>
              <a:buChar char="•"/>
              <a:defRPr/>
            </a:pPr>
            <a:r>
              <a:rPr lang="en-US" altLang="en-US" dirty="0">
                <a:cs typeface="Poppins" panose="00000500000000000000" pitchFamily="2" charset="0"/>
                <a:sym typeface="Calibri"/>
              </a:rPr>
              <a:t>New registration</a:t>
            </a:r>
          </a:p>
          <a:p>
            <a:pPr marL="800100" lvl="1" indent="-342900" algn="just">
              <a:spcBef>
                <a:spcPts val="400"/>
              </a:spcBef>
              <a:buClr>
                <a:srgbClr val="000000"/>
              </a:buClr>
              <a:buSzPts val="2400"/>
              <a:buFont typeface="Arial" pitchFamily="34" charset="0"/>
              <a:buChar char="•"/>
              <a:defRPr/>
            </a:pPr>
            <a:r>
              <a:rPr lang="en-US" altLang="en-US" dirty="0">
                <a:cs typeface="Poppins" panose="00000500000000000000" pitchFamily="2" charset="0"/>
                <a:sym typeface="Calibri"/>
              </a:rPr>
              <a:t>Migration</a:t>
            </a:r>
          </a:p>
          <a:p>
            <a:pPr marL="800100" lvl="1" indent="-342900" algn="just">
              <a:spcBef>
                <a:spcPts val="400"/>
              </a:spcBef>
              <a:buClr>
                <a:srgbClr val="000000"/>
              </a:buClr>
              <a:buSzPts val="2400"/>
              <a:buFont typeface="Arial" pitchFamily="34" charset="0"/>
              <a:buChar char="•"/>
              <a:defRPr/>
            </a:pPr>
            <a:r>
              <a:rPr lang="en-US" altLang="en-US" dirty="0">
                <a:cs typeface="Poppins" panose="00000500000000000000" pitchFamily="2" charset="0"/>
                <a:sym typeface="Calibri"/>
              </a:rPr>
              <a:t>Correction/Deletion requests</a:t>
            </a:r>
          </a:p>
          <a:p>
            <a:pPr marL="800100" lvl="1" indent="-342900" algn="just">
              <a:spcBef>
                <a:spcPts val="400"/>
              </a:spcBef>
              <a:buClr>
                <a:srgbClr val="000000"/>
              </a:buClr>
              <a:buSzPts val="2400"/>
              <a:buFont typeface="Arial" pitchFamily="34" charset="0"/>
              <a:buChar char="•"/>
              <a:defRPr/>
            </a:pPr>
            <a:r>
              <a:rPr lang="en-US" altLang="en-US" dirty="0">
                <a:cs typeface="Poppins" panose="00000500000000000000" pitchFamily="2" charset="0"/>
                <a:sym typeface="Calibri"/>
              </a:rPr>
              <a:t>Wheelchair request, etc</a:t>
            </a:r>
          </a:p>
          <a:p>
            <a:pPr marL="342900" indent="-342900" algn="just">
              <a:lnSpc>
                <a:spcPts val="3000"/>
              </a:lnSpc>
              <a:spcBef>
                <a:spcPts val="1200"/>
              </a:spcBef>
              <a:buClr>
                <a:srgbClr val="000000"/>
              </a:buClr>
              <a:buSzPts val="2400"/>
              <a:buFont typeface="Arial" pitchFamily="34" charset="0"/>
              <a:buChar char="•"/>
              <a:defRPr/>
            </a:pPr>
            <a:r>
              <a:rPr lang="en" altLang="en-US" dirty="0">
                <a:cs typeface="Poppins" panose="00000500000000000000" pitchFamily="2" charset="0"/>
                <a:sym typeface="Calibri"/>
              </a:rPr>
              <a:t>It utilises the Accessibility features of mobile phones for voters with Visual impairement and Hearing disabilities.</a:t>
            </a:r>
            <a:endParaRPr lang="en-US" altLang="en-US" dirty="0">
              <a:cs typeface="Poppins" panose="00000500000000000000" pitchFamily="2" charset="0"/>
              <a:sym typeface="Arial"/>
            </a:endParaRPr>
          </a:p>
        </p:txBody>
      </p:sp>
      <p:pic>
        <p:nvPicPr>
          <p:cNvPr id="1026" name="Picture 2"/>
          <p:cNvPicPr>
            <a:picLocks noChangeAspect="1" noChangeArrowheads="1"/>
          </p:cNvPicPr>
          <p:nvPr/>
        </p:nvPicPr>
        <p:blipFill>
          <a:blip r:embed="rId3"/>
          <a:srcRect t="469"/>
          <a:stretch>
            <a:fillRect/>
          </a:stretch>
        </p:blipFill>
        <p:spPr bwMode="auto">
          <a:xfrm>
            <a:off x="5391150" y="590550"/>
            <a:ext cx="3752850" cy="4267200"/>
          </a:xfrm>
          <a:prstGeom prst="rect">
            <a:avLst/>
          </a:prstGeom>
          <a:noFill/>
          <a:ln w="9525">
            <a:noFill/>
            <a:miter lim="800000"/>
            <a:headEnd/>
            <a:tailEnd/>
          </a:ln>
          <a:effectLst/>
        </p:spPr>
      </p:pic>
    </p:spTree>
    <p:extLst>
      <p:ext uri="{BB962C8B-B14F-4D97-AF65-F5344CB8AC3E}">
        <p14:creationId xmlns:p14="http://schemas.microsoft.com/office/powerpoint/2010/main" val="27840241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SAKSHAM APP – KEY FEATURES</a:t>
            </a:r>
            <a:endParaRPr lang="en-US" sz="1900" b="1" dirty="0"/>
          </a:p>
        </p:txBody>
      </p:sp>
      <p:sp>
        <p:nvSpPr>
          <p:cNvPr id="5" name="TextBox 4">
            <a:extLst>
              <a:ext uri="{FF2B5EF4-FFF2-40B4-BE49-F238E27FC236}">
                <a16:creationId xmlns:a16="http://schemas.microsoft.com/office/drawing/2014/main" id="{2436DD71-44FF-42CF-A29F-7D1C5F682C9B}"/>
              </a:ext>
            </a:extLst>
          </p:cNvPr>
          <p:cNvSpPr txBox="1"/>
          <p:nvPr/>
        </p:nvSpPr>
        <p:spPr>
          <a:xfrm>
            <a:off x="304800" y="438150"/>
            <a:ext cx="4953000" cy="2443233"/>
          </a:xfrm>
          <a:prstGeom prst="rect">
            <a:avLst/>
          </a:prstGeom>
          <a:noFill/>
        </p:spPr>
        <p:txBody>
          <a:bodyPr wrap="square" lIns="0" tIns="0" rIns="0" bIns="0" rtlCol="0" anchor="ctr">
            <a:spAutoFit/>
          </a:bodyPr>
          <a:lstStyle/>
          <a:p>
            <a:pPr marL="342900" lvl="0" indent="-342900" algn="just">
              <a:lnSpc>
                <a:spcPct val="150000"/>
              </a:lnSpc>
              <a:buClr>
                <a:srgbClr val="000000"/>
              </a:buClr>
              <a:buSzPts val="2400"/>
              <a:buFont typeface="Arial" pitchFamily="34" charset="0"/>
              <a:buChar char="•"/>
              <a:defRPr/>
            </a:pPr>
            <a:r>
              <a:rPr lang="en-US" altLang="en-US" dirty="0">
                <a:cs typeface="Poppins" panose="00000500000000000000" pitchFamily="2" charset="0"/>
                <a:sym typeface="Calibri"/>
              </a:rPr>
              <a:t>Electoral Search</a:t>
            </a:r>
          </a:p>
          <a:p>
            <a:pPr marL="342900" lvl="0" indent="-342900" algn="just">
              <a:lnSpc>
                <a:spcPct val="150000"/>
              </a:lnSpc>
              <a:buClr>
                <a:srgbClr val="000000"/>
              </a:buClr>
              <a:buSzPts val="2400"/>
              <a:buFont typeface="Arial" pitchFamily="34" charset="0"/>
              <a:buChar char="•"/>
              <a:defRPr/>
            </a:pPr>
            <a:r>
              <a:rPr lang="en-US" altLang="en-US" dirty="0">
                <a:cs typeface="Poppins" panose="00000500000000000000" pitchFamily="2" charset="0"/>
                <a:sym typeface="Calibri"/>
              </a:rPr>
              <a:t>Know Your Polling Station</a:t>
            </a:r>
          </a:p>
          <a:p>
            <a:pPr marL="342900" lvl="0" indent="-342900" algn="just">
              <a:lnSpc>
                <a:spcPct val="150000"/>
              </a:lnSpc>
              <a:buClr>
                <a:srgbClr val="000000"/>
              </a:buClr>
              <a:buSzPts val="2400"/>
              <a:buFont typeface="Arial" pitchFamily="34" charset="0"/>
              <a:buChar char="•"/>
              <a:defRPr/>
            </a:pPr>
            <a:r>
              <a:rPr lang="en-US" altLang="en-US" dirty="0">
                <a:cs typeface="Poppins" panose="00000500000000000000" pitchFamily="2" charset="0"/>
                <a:sym typeface="Calibri"/>
              </a:rPr>
              <a:t>Register complaints</a:t>
            </a:r>
          </a:p>
          <a:p>
            <a:pPr marL="342900" lvl="0" indent="-342900" algn="just">
              <a:lnSpc>
                <a:spcPct val="150000"/>
              </a:lnSpc>
              <a:buClr>
                <a:srgbClr val="000000"/>
              </a:buClr>
              <a:buSzPts val="2400"/>
              <a:buFont typeface="Arial" pitchFamily="34" charset="0"/>
              <a:buChar char="•"/>
              <a:defRPr/>
            </a:pPr>
            <a:r>
              <a:rPr lang="en-US" altLang="en-US" dirty="0">
                <a:cs typeface="Poppins" panose="00000500000000000000" pitchFamily="2" charset="0"/>
                <a:sym typeface="Calibri"/>
              </a:rPr>
              <a:t>Search Polling Officials</a:t>
            </a:r>
          </a:p>
          <a:p>
            <a:pPr marL="342900" lvl="0" indent="-342900" algn="just">
              <a:lnSpc>
                <a:spcPct val="150000"/>
              </a:lnSpc>
              <a:buClr>
                <a:srgbClr val="000000"/>
              </a:buClr>
              <a:buSzPts val="2400"/>
              <a:buFont typeface="Arial" pitchFamily="34" charset="0"/>
              <a:buChar char="•"/>
              <a:defRPr/>
            </a:pPr>
            <a:r>
              <a:rPr lang="en-US" altLang="en-US" dirty="0">
                <a:cs typeface="Poppins" panose="00000500000000000000" pitchFamily="2" charset="0"/>
                <a:sym typeface="Calibri"/>
              </a:rPr>
              <a:t>Booth Locator</a:t>
            </a:r>
          </a:p>
          <a:p>
            <a:pPr marL="342900" lvl="0" indent="-342900" algn="just">
              <a:lnSpc>
                <a:spcPct val="150000"/>
              </a:lnSpc>
              <a:buClr>
                <a:srgbClr val="000000"/>
              </a:buClr>
              <a:buSzPts val="2400"/>
              <a:buFont typeface="Arial" pitchFamily="34" charset="0"/>
              <a:buChar char="•"/>
              <a:defRPr/>
            </a:pPr>
            <a:r>
              <a:rPr lang="en-US" altLang="en-US" dirty="0">
                <a:cs typeface="Poppins" panose="00000500000000000000" pitchFamily="2" charset="0"/>
                <a:sym typeface="Calibri"/>
              </a:rPr>
              <a:t>Track status</a:t>
            </a:r>
          </a:p>
        </p:txBody>
      </p:sp>
      <p:sp>
        <p:nvSpPr>
          <p:cNvPr id="6" name="Rounded Rectangle 5">
            <a:hlinkClick r:id="rId3" action="ppaction://hlinksldjump"/>
          </p:cNvPr>
          <p:cNvSpPr/>
          <p:nvPr/>
        </p:nvSpPr>
        <p:spPr>
          <a:xfrm>
            <a:off x="7962900" y="25400"/>
            <a:ext cx="1143000" cy="361950"/>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2700">
                  <a:solidFill>
                    <a:schemeClr val="tx1"/>
                  </a:solidFill>
                </a:ln>
                <a:solidFill>
                  <a:schemeClr val="tx1"/>
                </a:solidFill>
              </a:rPr>
              <a:t>BACK</a:t>
            </a:r>
            <a:endParaRPr lang="en-US" dirty="0">
              <a:ln w="12700">
                <a:solidFill>
                  <a:schemeClr val="tx1"/>
                </a:solidFill>
              </a:ln>
              <a:solidFill>
                <a:schemeClr val="tx1"/>
              </a:solidFill>
            </a:endParaRPr>
          </a:p>
        </p:txBody>
      </p:sp>
      <p:grpSp>
        <p:nvGrpSpPr>
          <p:cNvPr id="8" name="Group 7"/>
          <p:cNvGrpSpPr/>
          <p:nvPr/>
        </p:nvGrpSpPr>
        <p:grpSpPr>
          <a:xfrm>
            <a:off x="6131675" y="514350"/>
            <a:ext cx="2859925" cy="4495800"/>
            <a:chOff x="446432" y="255619"/>
            <a:chExt cx="3317125" cy="5018851"/>
          </a:xfrm>
        </p:grpSpPr>
        <p:pic>
          <p:nvPicPr>
            <p:cNvPr id="9" name="Google Shape;725;p98"/>
            <p:cNvPicPr preferRelativeResize="0"/>
            <p:nvPr/>
          </p:nvPicPr>
          <p:blipFill>
            <a:blip r:embed="rId4">
              <a:alphaModFix/>
            </a:blip>
            <a:stretch>
              <a:fillRect/>
            </a:stretch>
          </p:blipFill>
          <p:spPr>
            <a:xfrm>
              <a:off x="1054976" y="381200"/>
              <a:ext cx="2147001" cy="4585501"/>
            </a:xfrm>
            <a:prstGeom prst="rect">
              <a:avLst/>
            </a:prstGeom>
            <a:noFill/>
            <a:ln>
              <a:noFill/>
            </a:ln>
          </p:spPr>
        </p:pic>
        <p:pic>
          <p:nvPicPr>
            <p:cNvPr id="10" name="Google Shape;726;p98"/>
            <p:cNvPicPr preferRelativeResize="0"/>
            <p:nvPr/>
          </p:nvPicPr>
          <p:blipFill rotWithShape="1">
            <a:blip r:embed="rId5">
              <a:alphaModFix/>
            </a:blip>
            <a:srcRect/>
            <a:stretch/>
          </p:blipFill>
          <p:spPr>
            <a:xfrm>
              <a:off x="446432" y="255619"/>
              <a:ext cx="3317125" cy="5018851"/>
            </a:xfrm>
            <a:prstGeom prst="rect">
              <a:avLst/>
            </a:prstGeom>
            <a:noFill/>
            <a:ln>
              <a:noFill/>
            </a:ln>
          </p:spPr>
        </p:pic>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C-Vigil APP – Citizen Vigil App</a:t>
            </a:r>
            <a:endParaRPr lang="en-US" sz="1900" b="1" dirty="0"/>
          </a:p>
        </p:txBody>
      </p:sp>
      <p:sp>
        <p:nvSpPr>
          <p:cNvPr id="5" name="TextBox 4">
            <a:extLst>
              <a:ext uri="{FF2B5EF4-FFF2-40B4-BE49-F238E27FC236}">
                <a16:creationId xmlns:a16="http://schemas.microsoft.com/office/drawing/2014/main" id="{2436DD71-44FF-42CF-A29F-7D1C5F682C9B}"/>
              </a:ext>
            </a:extLst>
          </p:cNvPr>
          <p:cNvSpPr txBox="1"/>
          <p:nvPr/>
        </p:nvSpPr>
        <p:spPr>
          <a:xfrm>
            <a:off x="152400" y="438150"/>
            <a:ext cx="5562600" cy="4555093"/>
          </a:xfrm>
          <a:prstGeom prst="rect">
            <a:avLst/>
          </a:prstGeom>
          <a:noFill/>
        </p:spPr>
        <p:txBody>
          <a:bodyPr wrap="square" lIns="0" tIns="0" rIns="0" bIns="0" rtlCol="0" anchor="ctr">
            <a:spAutoFit/>
          </a:bodyPr>
          <a:lstStyle/>
          <a:p>
            <a:pPr marL="342900" indent="-342900" algn="just">
              <a:lnSpc>
                <a:spcPct val="150000"/>
              </a:lnSpc>
              <a:buClr>
                <a:srgbClr val="000000"/>
              </a:buClr>
              <a:buSzPts val="2400"/>
              <a:buFont typeface="Arial" pitchFamily="34" charset="0"/>
              <a:buChar char="•"/>
              <a:defRPr/>
            </a:pPr>
            <a:r>
              <a:rPr lang="en-US" altLang="en-US" dirty="0">
                <a:cs typeface="Poppins" panose="00000500000000000000" pitchFamily="2" charset="0"/>
                <a:sym typeface="Calibri"/>
              </a:rPr>
              <a:t>C-VIGIL provide time-stamped evidentiary proof of Model Code of Conduct / Expenditure Violation by empowering every citizen to click a photo, audio or video using their Smart phones. </a:t>
            </a:r>
          </a:p>
          <a:p>
            <a:pPr marL="342900" indent="-342900" algn="just">
              <a:lnSpc>
                <a:spcPct val="150000"/>
              </a:lnSpc>
              <a:buClr>
                <a:srgbClr val="000000"/>
              </a:buClr>
              <a:buSzPts val="2400"/>
              <a:buFont typeface="Arial" pitchFamily="34" charset="0"/>
              <a:buChar char="•"/>
              <a:defRPr/>
            </a:pPr>
            <a:r>
              <a:rPr lang="en-US" altLang="en-US" dirty="0">
                <a:cs typeface="Poppins" panose="00000500000000000000" pitchFamily="2" charset="0"/>
                <a:sym typeface="Calibri"/>
              </a:rPr>
              <a:t>Features</a:t>
            </a:r>
          </a:p>
          <a:p>
            <a:pPr marL="800100" lvl="1" indent="-342900" algn="just">
              <a:spcBef>
                <a:spcPts val="600"/>
              </a:spcBef>
              <a:buClr>
                <a:srgbClr val="000000"/>
              </a:buClr>
              <a:buSzPts val="2400"/>
              <a:buFont typeface="Arial" pitchFamily="34" charset="0"/>
              <a:buChar char="•"/>
              <a:defRPr/>
            </a:pPr>
            <a:r>
              <a:rPr lang="en" altLang="en-US" dirty="0">
                <a:cs typeface="Poppins" panose="00000500000000000000" pitchFamily="2" charset="0"/>
                <a:sym typeface="Calibri"/>
              </a:rPr>
              <a:t>Pictorial, audio and video evidence</a:t>
            </a:r>
          </a:p>
          <a:p>
            <a:pPr marL="800100" lvl="1" indent="-342900" algn="just">
              <a:spcBef>
                <a:spcPts val="600"/>
              </a:spcBef>
              <a:buClr>
                <a:srgbClr val="000000"/>
              </a:buClr>
              <a:buSzPts val="2400"/>
              <a:buFont typeface="Arial" pitchFamily="34" charset="0"/>
              <a:buChar char="•"/>
              <a:defRPr/>
            </a:pPr>
            <a:r>
              <a:rPr lang="en-US" altLang="en-US" dirty="0">
                <a:cs typeface="Poppins" panose="00000500000000000000" pitchFamily="2" charset="0"/>
                <a:sym typeface="Calibri"/>
              </a:rPr>
              <a:t>GIS based auto tracking</a:t>
            </a:r>
          </a:p>
          <a:p>
            <a:pPr marL="800100" lvl="1" indent="-342900" algn="just">
              <a:spcBef>
                <a:spcPts val="600"/>
              </a:spcBef>
              <a:buClr>
                <a:srgbClr val="000000"/>
              </a:buClr>
              <a:buSzPts val="2400"/>
              <a:buFont typeface="Arial" pitchFamily="34" charset="0"/>
              <a:buChar char="•"/>
              <a:defRPr/>
            </a:pPr>
            <a:r>
              <a:rPr lang="en-US" altLang="en-US" dirty="0">
                <a:cs typeface="Poppins" panose="00000500000000000000" pitchFamily="2" charset="0"/>
                <a:sym typeface="Calibri"/>
              </a:rPr>
              <a:t>Robust and prompt response system</a:t>
            </a:r>
          </a:p>
          <a:p>
            <a:pPr marL="800100" lvl="1" indent="-342900" algn="just">
              <a:spcBef>
                <a:spcPts val="600"/>
              </a:spcBef>
              <a:buClr>
                <a:srgbClr val="000000"/>
              </a:buClr>
              <a:buSzPts val="2400"/>
              <a:buFont typeface="Arial" pitchFamily="34" charset="0"/>
              <a:buChar char="•"/>
              <a:defRPr/>
            </a:pPr>
            <a:r>
              <a:rPr lang="en-US" altLang="en-US" dirty="0">
                <a:cs typeface="Poppins" panose="00000500000000000000" pitchFamily="2" charset="0"/>
                <a:sym typeface="Calibri"/>
              </a:rPr>
              <a:t>Get response about the action taken </a:t>
            </a:r>
          </a:p>
          <a:p>
            <a:pPr marL="800100" lvl="1" indent="-342900" algn="just">
              <a:spcBef>
                <a:spcPts val="600"/>
              </a:spcBef>
              <a:buClr>
                <a:srgbClr val="000000"/>
              </a:buClr>
              <a:buSzPts val="2400"/>
              <a:buFont typeface="Arial" pitchFamily="34" charset="0"/>
              <a:buChar char="•"/>
              <a:defRPr/>
            </a:pPr>
            <a:r>
              <a:rPr lang="en-US" altLang="en-US" dirty="0">
                <a:cs typeface="Poppins" panose="00000500000000000000" pitchFamily="2" charset="0"/>
                <a:sym typeface="Calibri"/>
              </a:rPr>
              <a:t>Rapid and accurate reporting</a:t>
            </a:r>
          </a:p>
          <a:p>
            <a:pPr marL="800100" lvl="1" indent="-342900" algn="just">
              <a:spcBef>
                <a:spcPts val="600"/>
              </a:spcBef>
              <a:buClr>
                <a:srgbClr val="000000"/>
              </a:buClr>
              <a:buSzPts val="2400"/>
              <a:buFont typeface="Arial" pitchFamily="34" charset="0"/>
              <a:buChar char="•"/>
              <a:defRPr/>
            </a:pPr>
            <a:r>
              <a:rPr lang="en-US" altLang="en-US" dirty="0">
                <a:cs typeface="Poppins" panose="00000500000000000000" pitchFamily="2" charset="0"/>
                <a:sym typeface="Calibri"/>
              </a:rPr>
              <a:t>Report live MCC violation </a:t>
            </a:r>
          </a:p>
          <a:p>
            <a:pPr marL="800100" lvl="1" indent="-342900" algn="just">
              <a:spcBef>
                <a:spcPts val="600"/>
              </a:spcBef>
              <a:buClr>
                <a:srgbClr val="000000"/>
              </a:buClr>
              <a:buSzPts val="2400"/>
              <a:buFont typeface="Arial" pitchFamily="34" charset="0"/>
              <a:buChar char="•"/>
              <a:defRPr/>
            </a:pPr>
            <a:r>
              <a:rPr lang="en-US" altLang="en-US" dirty="0">
                <a:cs typeface="Poppins" panose="00000500000000000000" pitchFamily="2" charset="0"/>
                <a:sym typeface="Calibri"/>
              </a:rPr>
              <a:t>Doesn’t allow pre-recorded images and videos</a:t>
            </a:r>
          </a:p>
        </p:txBody>
      </p:sp>
      <p:pic>
        <p:nvPicPr>
          <p:cNvPr id="1026" name="Picture 2"/>
          <p:cNvPicPr>
            <a:picLocks noChangeAspect="1" noChangeArrowheads="1"/>
          </p:cNvPicPr>
          <p:nvPr/>
        </p:nvPicPr>
        <p:blipFill>
          <a:blip r:embed="rId3"/>
          <a:srcRect/>
          <a:stretch>
            <a:fillRect/>
          </a:stretch>
        </p:blipFill>
        <p:spPr bwMode="auto">
          <a:xfrm>
            <a:off x="5791200" y="514350"/>
            <a:ext cx="3305175" cy="4191000"/>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C-Vigil APP – Citizen Vigil App</a:t>
            </a:r>
            <a:endParaRPr lang="en-US" sz="1900" b="1" dirty="0"/>
          </a:p>
        </p:txBody>
      </p:sp>
      <p:sp>
        <p:nvSpPr>
          <p:cNvPr id="6" name="Rounded Rectangle 5">
            <a:hlinkClick r:id="rId3" action="ppaction://hlinksldjump"/>
          </p:cNvPr>
          <p:cNvSpPr/>
          <p:nvPr/>
        </p:nvSpPr>
        <p:spPr>
          <a:xfrm>
            <a:off x="7962900" y="25400"/>
            <a:ext cx="1143000" cy="361950"/>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2700">
                  <a:solidFill>
                    <a:schemeClr val="tx1"/>
                  </a:solidFill>
                </a:ln>
                <a:solidFill>
                  <a:schemeClr val="tx1"/>
                </a:solidFill>
              </a:rPr>
              <a:t>BACK</a:t>
            </a:r>
            <a:endParaRPr lang="en-US" dirty="0">
              <a:ln w="12700">
                <a:solidFill>
                  <a:schemeClr val="tx1"/>
                </a:solidFill>
              </a:ln>
              <a:solidFill>
                <a:schemeClr val="tx1"/>
              </a:solidFill>
            </a:endParaRPr>
          </a:p>
        </p:txBody>
      </p:sp>
      <p:grpSp>
        <p:nvGrpSpPr>
          <p:cNvPr id="31" name="Group 30"/>
          <p:cNvGrpSpPr/>
          <p:nvPr/>
        </p:nvGrpSpPr>
        <p:grpSpPr>
          <a:xfrm>
            <a:off x="2663537" y="2419350"/>
            <a:ext cx="1371600" cy="1946564"/>
            <a:chOff x="259773" y="2398568"/>
            <a:chExt cx="1371600" cy="1946564"/>
          </a:xfrm>
        </p:grpSpPr>
        <p:sp>
          <p:nvSpPr>
            <p:cNvPr id="32" name="Rectangle 31"/>
            <p:cNvSpPr/>
            <p:nvPr/>
          </p:nvSpPr>
          <p:spPr>
            <a:xfrm>
              <a:off x="259773" y="2724150"/>
              <a:ext cx="1371600" cy="16209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59773" y="2398568"/>
              <a:ext cx="1371600" cy="3255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218209" y="503959"/>
            <a:ext cx="8839200" cy="4552951"/>
            <a:chOff x="152400" y="457199"/>
            <a:chExt cx="8839200" cy="4552951"/>
          </a:xfrm>
        </p:grpSpPr>
        <p:pic>
          <p:nvPicPr>
            <p:cNvPr id="34" name="Picture 4"/>
            <p:cNvPicPr>
              <a:picLocks noChangeAspect="1" noChangeArrowheads="1"/>
            </p:cNvPicPr>
            <p:nvPr/>
          </p:nvPicPr>
          <p:blipFill>
            <a:blip r:embed="rId4"/>
            <a:srcRect/>
            <a:stretch>
              <a:fillRect/>
            </a:stretch>
          </p:blipFill>
          <p:spPr bwMode="auto">
            <a:xfrm>
              <a:off x="152400" y="457199"/>
              <a:ext cx="8839200" cy="4552951"/>
            </a:xfrm>
            <a:prstGeom prst="rect">
              <a:avLst/>
            </a:prstGeom>
            <a:noFill/>
            <a:ln w="9525">
              <a:noFill/>
              <a:miter lim="800000"/>
              <a:headEnd/>
              <a:tailEnd/>
            </a:ln>
            <a:effectLst/>
          </p:spPr>
        </p:pic>
        <p:grpSp>
          <p:nvGrpSpPr>
            <p:cNvPr id="51" name="Group 50"/>
            <p:cNvGrpSpPr/>
            <p:nvPr/>
          </p:nvGrpSpPr>
          <p:grpSpPr>
            <a:xfrm>
              <a:off x="263236" y="2419350"/>
              <a:ext cx="1371600" cy="1946564"/>
              <a:chOff x="273627" y="2419350"/>
              <a:chExt cx="1371600" cy="1946564"/>
            </a:xfrm>
          </p:grpSpPr>
          <p:sp>
            <p:nvSpPr>
              <p:cNvPr id="43" name="Rectangle 42"/>
              <p:cNvSpPr/>
              <p:nvPr/>
            </p:nvSpPr>
            <p:spPr>
              <a:xfrm>
                <a:off x="273627" y="2744932"/>
                <a:ext cx="1371600" cy="16209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Complaint is assigned to Field Unit for Verification</a:t>
                </a:r>
              </a:p>
            </p:txBody>
          </p:sp>
          <p:sp>
            <p:nvSpPr>
              <p:cNvPr id="44" name="Rectangle 43"/>
              <p:cNvSpPr/>
              <p:nvPr/>
            </p:nvSpPr>
            <p:spPr>
              <a:xfrm>
                <a:off x="273627" y="2419350"/>
                <a:ext cx="1371600" cy="3255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 </a:t>
                </a:r>
                <a:r>
                  <a:rPr lang="en-US" b="1" dirty="0" err="1">
                    <a:solidFill>
                      <a:schemeClr val="tx1"/>
                    </a:solidFill>
                  </a:rPr>
                  <a:t>Mins</a:t>
                </a:r>
                <a:r>
                  <a:rPr lang="en-US" b="1" dirty="0">
                    <a:solidFill>
                      <a:schemeClr val="tx1"/>
                    </a:solidFill>
                  </a:rPr>
                  <a:t>.</a:t>
                </a:r>
              </a:p>
            </p:txBody>
          </p:sp>
        </p:grpSp>
        <p:grpSp>
          <p:nvGrpSpPr>
            <p:cNvPr id="52" name="Group 51"/>
            <p:cNvGrpSpPr/>
            <p:nvPr/>
          </p:nvGrpSpPr>
          <p:grpSpPr>
            <a:xfrm>
              <a:off x="2667000" y="2419350"/>
              <a:ext cx="1371600" cy="1946564"/>
              <a:chOff x="273627" y="2419350"/>
              <a:chExt cx="1371600" cy="1946564"/>
            </a:xfrm>
          </p:grpSpPr>
          <p:sp>
            <p:nvSpPr>
              <p:cNvPr id="53" name="Rectangle 52"/>
              <p:cNvSpPr/>
              <p:nvPr/>
            </p:nvSpPr>
            <p:spPr>
              <a:xfrm>
                <a:off x="273627" y="2744932"/>
                <a:ext cx="1371600" cy="16209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Field Unit arrives on the Venue</a:t>
                </a:r>
              </a:p>
            </p:txBody>
          </p:sp>
          <p:sp>
            <p:nvSpPr>
              <p:cNvPr id="54" name="Rectangle 53"/>
              <p:cNvSpPr/>
              <p:nvPr/>
            </p:nvSpPr>
            <p:spPr>
              <a:xfrm>
                <a:off x="273627" y="2419350"/>
                <a:ext cx="1371600" cy="3255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15 </a:t>
                </a:r>
                <a:r>
                  <a:rPr lang="en-US" b="1" dirty="0" err="1">
                    <a:solidFill>
                      <a:schemeClr val="tx1"/>
                    </a:solidFill>
                  </a:rPr>
                  <a:t>Mins</a:t>
                </a:r>
                <a:r>
                  <a:rPr lang="en-US" b="1" dirty="0">
                    <a:solidFill>
                      <a:schemeClr val="tx1"/>
                    </a:solidFill>
                  </a:rPr>
                  <a:t>.</a:t>
                </a:r>
              </a:p>
            </p:txBody>
          </p:sp>
        </p:grpSp>
        <p:grpSp>
          <p:nvGrpSpPr>
            <p:cNvPr id="67" name="Group 66"/>
            <p:cNvGrpSpPr/>
            <p:nvPr/>
          </p:nvGrpSpPr>
          <p:grpSpPr>
            <a:xfrm>
              <a:off x="5060373" y="2419350"/>
              <a:ext cx="1371600" cy="1946564"/>
              <a:chOff x="273627" y="2419350"/>
              <a:chExt cx="1371600" cy="1946564"/>
            </a:xfrm>
          </p:grpSpPr>
          <p:sp>
            <p:nvSpPr>
              <p:cNvPr id="68" name="Rectangle 67"/>
              <p:cNvSpPr/>
              <p:nvPr/>
            </p:nvSpPr>
            <p:spPr>
              <a:xfrm>
                <a:off x="273627" y="2744932"/>
                <a:ext cx="1371600" cy="16209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Field Unit to Execute the action and submit report</a:t>
                </a:r>
              </a:p>
            </p:txBody>
          </p:sp>
          <p:sp>
            <p:nvSpPr>
              <p:cNvPr id="69" name="Rectangle 68"/>
              <p:cNvSpPr/>
              <p:nvPr/>
            </p:nvSpPr>
            <p:spPr>
              <a:xfrm>
                <a:off x="273627" y="2419350"/>
                <a:ext cx="1371600" cy="3255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30 </a:t>
                </a:r>
                <a:r>
                  <a:rPr lang="en-US" b="1" dirty="0" err="1">
                    <a:solidFill>
                      <a:schemeClr val="tx1"/>
                    </a:solidFill>
                  </a:rPr>
                  <a:t>Mins</a:t>
                </a:r>
                <a:r>
                  <a:rPr lang="en-US" b="1" dirty="0">
                    <a:solidFill>
                      <a:schemeClr val="tx1"/>
                    </a:solidFill>
                  </a:rPr>
                  <a:t>.</a:t>
                </a:r>
              </a:p>
            </p:txBody>
          </p:sp>
        </p:grpSp>
        <p:grpSp>
          <p:nvGrpSpPr>
            <p:cNvPr id="70" name="Group 69"/>
            <p:cNvGrpSpPr/>
            <p:nvPr/>
          </p:nvGrpSpPr>
          <p:grpSpPr>
            <a:xfrm>
              <a:off x="7457209" y="2419350"/>
              <a:ext cx="1371600" cy="1946564"/>
              <a:chOff x="273627" y="2419350"/>
              <a:chExt cx="1371600" cy="1946564"/>
            </a:xfrm>
          </p:grpSpPr>
          <p:sp>
            <p:nvSpPr>
              <p:cNvPr id="71" name="Rectangle 70"/>
              <p:cNvSpPr/>
              <p:nvPr/>
            </p:nvSpPr>
            <p:spPr>
              <a:xfrm>
                <a:off x="273627" y="2744932"/>
                <a:ext cx="1371600" cy="16209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 taken by RO to inform the Status </a:t>
                </a:r>
              </a:p>
            </p:txBody>
          </p:sp>
          <p:sp>
            <p:nvSpPr>
              <p:cNvPr id="72" name="Rectangle 71"/>
              <p:cNvSpPr/>
              <p:nvPr/>
            </p:nvSpPr>
            <p:spPr>
              <a:xfrm>
                <a:off x="273627" y="2419350"/>
                <a:ext cx="1371600" cy="3255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50 </a:t>
                </a:r>
                <a:r>
                  <a:rPr lang="en-US" b="1" dirty="0" err="1">
                    <a:solidFill>
                      <a:schemeClr val="tx1"/>
                    </a:solidFill>
                  </a:rPr>
                  <a:t>Mins</a:t>
                </a:r>
                <a:r>
                  <a:rPr lang="en-US" b="1" dirty="0">
                    <a:solidFill>
                      <a:schemeClr val="tx1"/>
                    </a:solidFill>
                  </a:rPr>
                  <a:t>.</a:t>
                </a:r>
              </a:p>
            </p:txBody>
          </p:sp>
        </p:gr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Voter Helpline APP</a:t>
            </a:r>
            <a:endParaRPr lang="en-US" sz="1900" b="1" dirty="0"/>
          </a:p>
        </p:txBody>
      </p:sp>
      <p:sp>
        <p:nvSpPr>
          <p:cNvPr id="6" name="Rounded Rectangle 5">
            <a:hlinkClick r:id="rId3" action="ppaction://hlinksldjump"/>
          </p:cNvPr>
          <p:cNvSpPr/>
          <p:nvPr/>
        </p:nvSpPr>
        <p:spPr>
          <a:xfrm>
            <a:off x="7962900" y="25400"/>
            <a:ext cx="1143000" cy="361950"/>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2700">
                  <a:solidFill>
                    <a:schemeClr val="tx1"/>
                  </a:solidFill>
                </a:ln>
                <a:solidFill>
                  <a:schemeClr val="tx1"/>
                </a:solidFill>
              </a:rPr>
              <a:t>BACK</a:t>
            </a:r>
            <a:endParaRPr lang="en-US" dirty="0">
              <a:ln w="12700">
                <a:solidFill>
                  <a:schemeClr val="tx1"/>
                </a:solidFill>
              </a:ln>
              <a:solidFill>
                <a:schemeClr val="tx1"/>
              </a:solidFill>
            </a:endParaRPr>
          </a:p>
        </p:txBody>
      </p:sp>
      <p:sp>
        <p:nvSpPr>
          <p:cNvPr id="24" name="Rectangle 23"/>
          <p:cNvSpPr/>
          <p:nvPr/>
        </p:nvSpPr>
        <p:spPr>
          <a:xfrm>
            <a:off x="304800" y="514350"/>
            <a:ext cx="5029200" cy="3231654"/>
          </a:xfrm>
          <a:prstGeom prst="rect">
            <a:avLst/>
          </a:prstGeom>
        </p:spPr>
        <p:txBody>
          <a:bodyPr wrap="square">
            <a:spAutoFit/>
          </a:bodyPr>
          <a:lstStyle/>
          <a:p>
            <a:pPr marL="342900" lvl="0" indent="-342900" algn="just">
              <a:buClr>
                <a:srgbClr val="000000"/>
              </a:buClr>
              <a:buSzPts val="2400"/>
              <a:buFont typeface="Arial" pitchFamily="34" charset="0"/>
              <a:buChar char="•"/>
              <a:defRPr/>
            </a:pPr>
            <a:r>
              <a:rPr lang="en-US" altLang="en-US" dirty="0">
                <a:cs typeface="Poppins" panose="00000500000000000000" pitchFamily="2" charset="0"/>
                <a:sym typeface="Calibri"/>
              </a:rPr>
              <a:t>Voter Helpline is an umbrella app for all voter related services. </a:t>
            </a:r>
          </a:p>
          <a:p>
            <a:pPr marL="800100" lvl="1" indent="-342900" algn="just">
              <a:spcBef>
                <a:spcPts val="1200"/>
              </a:spcBef>
              <a:buClr>
                <a:srgbClr val="000000"/>
              </a:buClr>
              <a:buSzPts val="2400"/>
              <a:buFont typeface="Arial" pitchFamily="34" charset="0"/>
              <a:buChar char="•"/>
              <a:defRPr/>
            </a:pPr>
            <a:r>
              <a:rPr lang="en-US" altLang="en-US" dirty="0">
                <a:cs typeface="Poppins" panose="00000500000000000000" pitchFamily="2" charset="0"/>
                <a:sym typeface="Calibri"/>
              </a:rPr>
              <a:t>Voter registration</a:t>
            </a:r>
          </a:p>
          <a:p>
            <a:pPr marL="800100" lvl="1" indent="-342900" algn="just">
              <a:spcBef>
                <a:spcPts val="1200"/>
              </a:spcBef>
              <a:buClr>
                <a:srgbClr val="000000"/>
              </a:buClr>
              <a:buSzPts val="2400"/>
              <a:buFont typeface="Arial" pitchFamily="34" charset="0"/>
              <a:buChar char="•"/>
              <a:defRPr/>
            </a:pPr>
            <a:r>
              <a:rPr lang="en-US" altLang="en-US" dirty="0">
                <a:cs typeface="Poppins" panose="00000500000000000000" pitchFamily="2" charset="0"/>
                <a:sym typeface="Calibri"/>
              </a:rPr>
              <a:t>Complaints</a:t>
            </a:r>
          </a:p>
          <a:p>
            <a:pPr marL="800100" lvl="1" indent="-342900" algn="just">
              <a:spcBef>
                <a:spcPts val="1200"/>
              </a:spcBef>
              <a:buClr>
                <a:srgbClr val="000000"/>
              </a:buClr>
              <a:buSzPts val="2400"/>
              <a:buFont typeface="Arial" pitchFamily="34" charset="0"/>
              <a:buChar char="•"/>
              <a:defRPr/>
            </a:pPr>
            <a:r>
              <a:rPr lang="en-US" altLang="en-US" dirty="0">
                <a:cs typeface="Poppins" panose="00000500000000000000" pitchFamily="2" charset="0"/>
                <a:sym typeface="Calibri"/>
              </a:rPr>
              <a:t>Election Results</a:t>
            </a:r>
          </a:p>
          <a:p>
            <a:pPr marL="800100" lvl="1" indent="-342900" algn="just">
              <a:spcBef>
                <a:spcPts val="1200"/>
              </a:spcBef>
              <a:buClr>
                <a:srgbClr val="000000"/>
              </a:buClr>
              <a:buSzPts val="2400"/>
              <a:buFont typeface="Arial" pitchFamily="34" charset="0"/>
              <a:buChar char="•"/>
              <a:defRPr/>
            </a:pPr>
            <a:r>
              <a:rPr lang="en-US" altLang="en-US" dirty="0">
                <a:cs typeface="Poppins" panose="00000500000000000000" pitchFamily="2" charset="0"/>
                <a:sym typeface="Calibri"/>
              </a:rPr>
              <a:t>Candidate Information</a:t>
            </a:r>
          </a:p>
          <a:p>
            <a:pPr marL="800100" lvl="1" indent="-342900" algn="just">
              <a:spcBef>
                <a:spcPts val="1200"/>
              </a:spcBef>
              <a:buClr>
                <a:srgbClr val="000000"/>
              </a:buClr>
              <a:buSzPts val="2400"/>
              <a:buFont typeface="Arial" pitchFamily="34" charset="0"/>
              <a:buChar char="•"/>
              <a:defRPr/>
            </a:pPr>
            <a:r>
              <a:rPr lang="en-US" altLang="en-US" dirty="0">
                <a:cs typeface="Poppins" panose="00000500000000000000" pitchFamily="2" charset="0"/>
                <a:sym typeface="Calibri"/>
              </a:rPr>
              <a:t>Electoral Search</a:t>
            </a:r>
          </a:p>
          <a:p>
            <a:pPr marL="800100" lvl="1" indent="-342900" algn="just">
              <a:spcBef>
                <a:spcPts val="1200"/>
              </a:spcBef>
              <a:buClr>
                <a:srgbClr val="000000"/>
              </a:buClr>
              <a:buSzPts val="2400"/>
              <a:buFont typeface="Arial" pitchFamily="34" charset="0"/>
              <a:buChar char="•"/>
              <a:defRPr/>
            </a:pPr>
            <a:r>
              <a:rPr lang="en-US" altLang="en-US" dirty="0">
                <a:cs typeface="Poppins" panose="00000500000000000000" pitchFamily="2" charset="0"/>
                <a:sym typeface="Calibri"/>
              </a:rPr>
              <a:t>Information on EVM and Election</a:t>
            </a:r>
          </a:p>
        </p:txBody>
      </p:sp>
      <p:pic>
        <p:nvPicPr>
          <p:cNvPr id="3074" name="Picture 2"/>
          <p:cNvPicPr>
            <a:picLocks noChangeAspect="1" noChangeArrowheads="1"/>
          </p:cNvPicPr>
          <p:nvPr/>
        </p:nvPicPr>
        <p:blipFill>
          <a:blip r:embed="rId4"/>
          <a:srcRect/>
          <a:stretch>
            <a:fillRect/>
          </a:stretch>
        </p:blipFill>
        <p:spPr bwMode="auto">
          <a:xfrm>
            <a:off x="5562600" y="590550"/>
            <a:ext cx="3505200" cy="4191000"/>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Booth App</a:t>
            </a:r>
            <a:endParaRPr lang="en-US" sz="1900" b="1" dirty="0"/>
          </a:p>
        </p:txBody>
      </p:sp>
      <p:sp>
        <p:nvSpPr>
          <p:cNvPr id="6" name="Rounded Rectangle 5">
            <a:hlinkClick r:id="rId3" action="ppaction://hlinksldjump"/>
          </p:cNvPr>
          <p:cNvSpPr/>
          <p:nvPr/>
        </p:nvSpPr>
        <p:spPr>
          <a:xfrm>
            <a:off x="7962900" y="25400"/>
            <a:ext cx="1143000" cy="361950"/>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2700">
                  <a:solidFill>
                    <a:schemeClr val="tx1"/>
                  </a:solidFill>
                </a:ln>
                <a:solidFill>
                  <a:schemeClr val="tx1"/>
                </a:solidFill>
              </a:rPr>
              <a:t>BACK</a:t>
            </a:r>
            <a:endParaRPr lang="en-US" dirty="0">
              <a:ln w="12700">
                <a:solidFill>
                  <a:schemeClr val="tx1"/>
                </a:solidFill>
              </a:ln>
              <a:solidFill>
                <a:schemeClr val="tx1"/>
              </a:solidFill>
            </a:endParaRPr>
          </a:p>
        </p:txBody>
      </p:sp>
      <p:sp>
        <p:nvSpPr>
          <p:cNvPr id="24" name="Rectangle 23"/>
          <p:cNvSpPr/>
          <p:nvPr/>
        </p:nvSpPr>
        <p:spPr>
          <a:xfrm>
            <a:off x="152400" y="429220"/>
            <a:ext cx="4876800" cy="2854884"/>
          </a:xfrm>
          <a:prstGeom prst="rect">
            <a:avLst/>
          </a:prstGeom>
        </p:spPr>
        <p:txBody>
          <a:bodyPr wrap="square">
            <a:spAutoFit/>
          </a:bodyPr>
          <a:lstStyle/>
          <a:p>
            <a:pPr marL="342900" lvl="0" indent="-342900" algn="just">
              <a:lnSpc>
                <a:spcPct val="200000"/>
              </a:lnSpc>
              <a:buClr>
                <a:srgbClr val="000000"/>
              </a:buClr>
              <a:buSzPts val="2400"/>
              <a:buFont typeface="Arial" pitchFamily="34" charset="0"/>
              <a:buChar char="•"/>
              <a:defRPr/>
            </a:pPr>
            <a:r>
              <a:rPr lang="en-US" dirty="0">
                <a:solidFill>
                  <a:srgbClr val="262626"/>
                </a:solidFill>
                <a:sym typeface="Calibri"/>
              </a:rPr>
              <a:t>This application helps the Polling Officer to identify the elector with the help of serial number, name or EPIC number. </a:t>
            </a:r>
          </a:p>
          <a:p>
            <a:pPr marL="342900" lvl="0" indent="-342900" algn="just">
              <a:lnSpc>
                <a:spcPct val="200000"/>
              </a:lnSpc>
              <a:spcBef>
                <a:spcPts val="600"/>
              </a:spcBef>
              <a:buClr>
                <a:srgbClr val="000000"/>
              </a:buClr>
              <a:buSzPts val="2400"/>
              <a:buFont typeface="Arial" pitchFamily="34" charset="0"/>
              <a:buChar char="•"/>
              <a:defRPr/>
            </a:pPr>
            <a:r>
              <a:rPr lang="en-US" dirty="0">
                <a:solidFill>
                  <a:srgbClr val="262626"/>
                </a:solidFill>
                <a:sym typeface="Calibri"/>
              </a:rPr>
              <a:t>This also captures the live voter turnout data from the polling station. </a:t>
            </a:r>
          </a:p>
        </p:txBody>
      </p:sp>
      <p:pic>
        <p:nvPicPr>
          <p:cNvPr id="5122" name="Picture 2"/>
          <p:cNvPicPr>
            <a:picLocks noChangeAspect="1" noChangeArrowheads="1"/>
          </p:cNvPicPr>
          <p:nvPr/>
        </p:nvPicPr>
        <p:blipFill>
          <a:blip r:embed="rId4"/>
          <a:srcRect/>
          <a:stretch>
            <a:fillRect/>
          </a:stretch>
        </p:blipFill>
        <p:spPr bwMode="auto">
          <a:xfrm>
            <a:off x="5067300" y="469323"/>
            <a:ext cx="3924300" cy="4572000"/>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Voter Portal</a:t>
            </a:r>
            <a:endParaRPr lang="en-US" sz="1900" b="1" dirty="0"/>
          </a:p>
        </p:txBody>
      </p:sp>
      <p:sp>
        <p:nvSpPr>
          <p:cNvPr id="6" name="Rounded Rectangle 5">
            <a:hlinkClick r:id="rId3" action="ppaction://hlinksldjump"/>
          </p:cNvPr>
          <p:cNvSpPr/>
          <p:nvPr/>
        </p:nvSpPr>
        <p:spPr>
          <a:xfrm>
            <a:off x="7962900" y="25400"/>
            <a:ext cx="1143000" cy="361950"/>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2700">
                  <a:solidFill>
                    <a:schemeClr val="tx1"/>
                  </a:solidFill>
                </a:ln>
                <a:solidFill>
                  <a:schemeClr val="tx1"/>
                </a:solidFill>
              </a:rPr>
              <a:t>BACK</a:t>
            </a:r>
            <a:endParaRPr lang="en-US" dirty="0">
              <a:ln w="12700">
                <a:solidFill>
                  <a:schemeClr val="tx1"/>
                </a:solidFill>
              </a:ln>
              <a:solidFill>
                <a:schemeClr val="tx1"/>
              </a:solidFill>
            </a:endParaRPr>
          </a:p>
        </p:txBody>
      </p:sp>
      <p:sp>
        <p:nvSpPr>
          <p:cNvPr id="24" name="Rectangle 23"/>
          <p:cNvSpPr/>
          <p:nvPr/>
        </p:nvSpPr>
        <p:spPr>
          <a:xfrm>
            <a:off x="152400" y="429220"/>
            <a:ext cx="8839200" cy="729943"/>
          </a:xfrm>
          <a:prstGeom prst="rect">
            <a:avLst/>
          </a:prstGeom>
        </p:spPr>
        <p:txBody>
          <a:bodyPr wrap="square">
            <a:spAutoFit/>
          </a:bodyPr>
          <a:lstStyle/>
          <a:p>
            <a:pPr marL="342900" indent="-342900" algn="just">
              <a:lnSpc>
                <a:spcPts val="2600"/>
              </a:lnSpc>
              <a:buClr>
                <a:srgbClr val="000000"/>
              </a:buClr>
              <a:buSzPts val="2400"/>
              <a:buFont typeface="Arial" pitchFamily="34" charset="0"/>
              <a:buChar char="•"/>
              <a:defRPr/>
            </a:pPr>
            <a:r>
              <a:rPr lang="en-US" dirty="0">
                <a:solidFill>
                  <a:srgbClr val="262626"/>
                </a:solidFill>
              </a:rPr>
              <a:t>Interactive user friendly interface to apply New Voter registration, alteration in entries, deletion, change of address, overseas, replacement of EPIC (Form-001)</a:t>
            </a:r>
            <a:endParaRPr lang="en-US" altLang="en-US" dirty="0">
              <a:cs typeface="Poppins" panose="00000500000000000000" pitchFamily="2" charset="0"/>
              <a:sym typeface="Calibri"/>
            </a:endParaRPr>
          </a:p>
        </p:txBody>
      </p:sp>
      <p:pic>
        <p:nvPicPr>
          <p:cNvPr id="4099" name="Picture 3"/>
          <p:cNvPicPr>
            <a:picLocks noChangeAspect="1" noChangeArrowheads="1"/>
          </p:cNvPicPr>
          <p:nvPr/>
        </p:nvPicPr>
        <p:blipFill>
          <a:blip r:embed="rId4"/>
          <a:srcRect/>
          <a:stretch>
            <a:fillRect/>
          </a:stretch>
        </p:blipFill>
        <p:spPr bwMode="auto">
          <a:xfrm>
            <a:off x="609600" y="1200151"/>
            <a:ext cx="8153400" cy="3886200"/>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Observer Management Portal</a:t>
            </a:r>
            <a:endParaRPr lang="en-US" sz="1900" b="1" dirty="0"/>
          </a:p>
        </p:txBody>
      </p:sp>
      <p:sp>
        <p:nvSpPr>
          <p:cNvPr id="6" name="Rounded Rectangle 5">
            <a:hlinkClick r:id="rId3" action="ppaction://hlinksldjump"/>
          </p:cNvPr>
          <p:cNvSpPr/>
          <p:nvPr/>
        </p:nvSpPr>
        <p:spPr>
          <a:xfrm>
            <a:off x="7962900" y="25400"/>
            <a:ext cx="1143000" cy="361950"/>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2700">
                  <a:solidFill>
                    <a:schemeClr val="tx1"/>
                  </a:solidFill>
                </a:ln>
                <a:solidFill>
                  <a:schemeClr val="tx1"/>
                </a:solidFill>
              </a:rPr>
              <a:t>BACK</a:t>
            </a:r>
            <a:endParaRPr lang="en-US" dirty="0">
              <a:ln w="12700">
                <a:solidFill>
                  <a:schemeClr val="tx1"/>
                </a:solidFill>
              </a:ln>
              <a:solidFill>
                <a:schemeClr val="tx1"/>
              </a:solidFill>
            </a:endParaRPr>
          </a:p>
        </p:txBody>
      </p:sp>
      <p:sp>
        <p:nvSpPr>
          <p:cNvPr id="24" name="Rectangle 23"/>
          <p:cNvSpPr/>
          <p:nvPr/>
        </p:nvSpPr>
        <p:spPr>
          <a:xfrm>
            <a:off x="152400" y="429220"/>
            <a:ext cx="8839200" cy="4370427"/>
          </a:xfrm>
          <a:prstGeom prst="rect">
            <a:avLst/>
          </a:prstGeom>
        </p:spPr>
        <p:txBody>
          <a:bodyPr wrap="square">
            <a:spAutoFit/>
          </a:bodyPr>
          <a:lstStyle/>
          <a:p>
            <a:pPr marL="342900" indent="-342900" algn="just">
              <a:spcBef>
                <a:spcPts val="1200"/>
              </a:spcBef>
              <a:buClr>
                <a:srgbClr val="000000"/>
              </a:buClr>
              <a:buSzPts val="2400"/>
              <a:buFont typeface="Arial" pitchFamily="34" charset="0"/>
              <a:buChar char="•"/>
              <a:defRPr/>
            </a:pPr>
            <a:r>
              <a:rPr lang="en-GB" dirty="0">
                <a:solidFill>
                  <a:srgbClr val="262626"/>
                </a:solidFill>
                <a:sym typeface="Calibri"/>
              </a:rPr>
              <a:t>ECI Officials of the state use this portal to monitor and send messages to the deployed observers</a:t>
            </a:r>
          </a:p>
          <a:p>
            <a:pPr marL="342900" indent="-342900" algn="just">
              <a:spcBef>
                <a:spcPts val="1200"/>
              </a:spcBef>
              <a:buClr>
                <a:srgbClr val="000000"/>
              </a:buClr>
              <a:buSzPts val="2400"/>
              <a:buFont typeface="Arial" pitchFamily="34" charset="0"/>
              <a:buChar char="•"/>
              <a:defRPr/>
            </a:pPr>
            <a:r>
              <a:rPr lang="en-GB" dirty="0">
                <a:solidFill>
                  <a:srgbClr val="262626"/>
                </a:solidFill>
                <a:sym typeface="Calibri"/>
              </a:rPr>
              <a:t>Various reports uploaded and filled in digitized format are accessed by ECI through this portal</a:t>
            </a:r>
            <a:endParaRPr lang="en-US" dirty="0">
              <a:solidFill>
                <a:srgbClr val="262626"/>
              </a:solidFill>
              <a:sym typeface="Calibri"/>
            </a:endParaRPr>
          </a:p>
          <a:p>
            <a:pPr marL="342900" indent="-342900" algn="just">
              <a:spcBef>
                <a:spcPts val="1200"/>
              </a:spcBef>
              <a:buClr>
                <a:srgbClr val="000000"/>
              </a:buClr>
              <a:buSzPts val="2400"/>
              <a:buFont typeface="Arial" pitchFamily="34" charset="0"/>
              <a:buChar char="•"/>
              <a:defRPr/>
            </a:pPr>
            <a:r>
              <a:rPr lang="en-GB" dirty="0">
                <a:solidFill>
                  <a:srgbClr val="262626"/>
                </a:solidFill>
                <a:sym typeface="Calibri"/>
              </a:rPr>
              <a:t>Salient Features – </a:t>
            </a:r>
            <a:endParaRPr lang="en-US" dirty="0">
              <a:solidFill>
                <a:srgbClr val="262626"/>
              </a:solidFill>
              <a:sym typeface="Calibri"/>
            </a:endParaRPr>
          </a:p>
          <a:p>
            <a:pPr marL="800100" lvl="1" indent="-342900" algn="just">
              <a:spcBef>
                <a:spcPts val="1200"/>
              </a:spcBef>
              <a:buClr>
                <a:srgbClr val="000000"/>
              </a:buClr>
              <a:buSzPts val="2400"/>
              <a:buFont typeface="Arial" pitchFamily="34" charset="0"/>
              <a:buChar char="•"/>
              <a:defRPr/>
            </a:pPr>
            <a:r>
              <a:rPr lang="en-GB" dirty="0">
                <a:solidFill>
                  <a:srgbClr val="262626"/>
                </a:solidFill>
                <a:sym typeface="Calibri"/>
              </a:rPr>
              <a:t>View Filled Reports, Uploaded and Poll Day Reports by Observers</a:t>
            </a:r>
            <a:endParaRPr lang="en-US" dirty="0">
              <a:solidFill>
                <a:srgbClr val="262626"/>
              </a:solidFill>
              <a:sym typeface="Calibri"/>
            </a:endParaRPr>
          </a:p>
          <a:p>
            <a:pPr marL="800100" lvl="1" indent="-342900" algn="just">
              <a:spcBef>
                <a:spcPts val="1200"/>
              </a:spcBef>
              <a:buClr>
                <a:srgbClr val="000000"/>
              </a:buClr>
              <a:buSzPts val="2400"/>
              <a:buFont typeface="Arial" pitchFamily="34" charset="0"/>
              <a:buChar char="•"/>
              <a:defRPr/>
            </a:pPr>
            <a:r>
              <a:rPr lang="en-GB" dirty="0">
                <a:solidFill>
                  <a:srgbClr val="262626"/>
                </a:solidFill>
                <a:sym typeface="Calibri"/>
              </a:rPr>
              <a:t>Send messages/SMS to Observers</a:t>
            </a:r>
            <a:endParaRPr lang="en-US" dirty="0">
              <a:solidFill>
                <a:srgbClr val="262626"/>
              </a:solidFill>
              <a:sym typeface="Calibri"/>
            </a:endParaRPr>
          </a:p>
          <a:p>
            <a:pPr marL="800100" lvl="1" indent="-342900" algn="just">
              <a:spcBef>
                <a:spcPts val="1200"/>
              </a:spcBef>
              <a:buClr>
                <a:srgbClr val="000000"/>
              </a:buClr>
              <a:buSzPts val="2400"/>
              <a:buFont typeface="Arial" pitchFamily="34" charset="0"/>
              <a:buChar char="•"/>
              <a:defRPr/>
            </a:pPr>
            <a:r>
              <a:rPr lang="en-GB" dirty="0">
                <a:solidFill>
                  <a:srgbClr val="262626"/>
                </a:solidFill>
                <a:sym typeface="Calibri"/>
              </a:rPr>
              <a:t>Review Filled Reports</a:t>
            </a:r>
            <a:endParaRPr lang="en-US" dirty="0">
              <a:solidFill>
                <a:srgbClr val="262626"/>
              </a:solidFill>
              <a:sym typeface="Calibri"/>
            </a:endParaRPr>
          </a:p>
          <a:p>
            <a:pPr marL="800100" lvl="1" indent="-342900" algn="just">
              <a:spcBef>
                <a:spcPts val="1200"/>
              </a:spcBef>
              <a:buClr>
                <a:srgbClr val="000000"/>
              </a:buClr>
              <a:buSzPts val="2400"/>
              <a:buFont typeface="Arial" pitchFamily="34" charset="0"/>
              <a:buChar char="•"/>
              <a:defRPr/>
            </a:pPr>
            <a:r>
              <a:rPr lang="en-GB" dirty="0">
                <a:solidFill>
                  <a:srgbClr val="262626"/>
                </a:solidFill>
                <a:sym typeface="Calibri"/>
              </a:rPr>
              <a:t>View the Filled Reports, Uploaded files of Past elections.</a:t>
            </a:r>
            <a:endParaRPr lang="en-US" dirty="0">
              <a:solidFill>
                <a:srgbClr val="262626"/>
              </a:solidFill>
              <a:sym typeface="Calibri"/>
            </a:endParaRPr>
          </a:p>
          <a:p>
            <a:pPr marL="800100" lvl="1" indent="-342900" algn="just">
              <a:spcBef>
                <a:spcPts val="1200"/>
              </a:spcBef>
              <a:buClr>
                <a:srgbClr val="000000"/>
              </a:buClr>
              <a:buSzPts val="2400"/>
              <a:buFont typeface="Arial" pitchFamily="34" charset="0"/>
              <a:buChar char="•"/>
              <a:defRPr/>
            </a:pPr>
            <a:r>
              <a:rPr lang="en-GB" dirty="0">
                <a:solidFill>
                  <a:srgbClr val="262626"/>
                </a:solidFill>
                <a:sym typeface="Calibri"/>
              </a:rPr>
              <a:t>View State wise finalised lists </a:t>
            </a:r>
            <a:endParaRPr lang="en-US" dirty="0">
              <a:solidFill>
                <a:srgbClr val="262626"/>
              </a:solidFill>
              <a:sym typeface="Calibri"/>
            </a:endParaRPr>
          </a:p>
          <a:p>
            <a:pPr marL="800100" lvl="1" indent="-342900" algn="just">
              <a:spcBef>
                <a:spcPts val="1200"/>
              </a:spcBef>
              <a:buClr>
                <a:srgbClr val="000000"/>
              </a:buClr>
              <a:buSzPts val="2400"/>
              <a:buFont typeface="Arial" pitchFamily="34" charset="0"/>
              <a:buChar char="•"/>
              <a:defRPr/>
            </a:pPr>
            <a:r>
              <a:rPr lang="en-GB" dirty="0">
                <a:solidFill>
                  <a:srgbClr val="262626"/>
                </a:solidFill>
                <a:sym typeface="Calibri"/>
              </a:rPr>
              <a:t>Candidate Details - Form 7A</a:t>
            </a:r>
            <a:endParaRPr lang="en-US" dirty="0">
              <a:solidFill>
                <a:srgbClr val="262626"/>
              </a:solidFill>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384721"/>
          </a:xfrm>
          <a:prstGeom prst="rect">
            <a:avLst/>
          </a:prstGeom>
          <a:solidFill>
            <a:schemeClr val="accent6">
              <a:lumMod val="40000"/>
              <a:lumOff val="60000"/>
            </a:schemeClr>
          </a:solidFill>
        </p:spPr>
        <p:txBody>
          <a:bodyPr wrap="square" rtlCol="0">
            <a:spAutoFit/>
          </a:bodyPr>
          <a:lstStyle/>
          <a:p>
            <a:r>
              <a:rPr lang="en-US" sz="1900" b="1" dirty="0">
                <a:cs typeface="Cambria"/>
              </a:rPr>
              <a:t>Election Trends TV</a:t>
            </a:r>
            <a:endParaRPr lang="en-US" sz="1900" b="1" dirty="0"/>
          </a:p>
        </p:txBody>
      </p:sp>
      <p:sp>
        <p:nvSpPr>
          <p:cNvPr id="6" name="Rounded Rectangle 5">
            <a:hlinkClick r:id="rId3" action="ppaction://hlinksldjump"/>
          </p:cNvPr>
          <p:cNvSpPr/>
          <p:nvPr/>
        </p:nvSpPr>
        <p:spPr>
          <a:xfrm>
            <a:off x="7962900" y="25400"/>
            <a:ext cx="1143000" cy="361950"/>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2700">
                  <a:solidFill>
                    <a:schemeClr val="tx1"/>
                  </a:solidFill>
                </a:ln>
                <a:solidFill>
                  <a:schemeClr val="tx1"/>
                </a:solidFill>
              </a:rPr>
              <a:t>BACK</a:t>
            </a:r>
            <a:endParaRPr lang="en-US" dirty="0">
              <a:ln w="12700">
                <a:solidFill>
                  <a:schemeClr val="tx1"/>
                </a:solidFill>
              </a:ln>
              <a:solidFill>
                <a:schemeClr val="tx1"/>
              </a:solidFill>
            </a:endParaRPr>
          </a:p>
        </p:txBody>
      </p:sp>
      <p:grpSp>
        <p:nvGrpSpPr>
          <p:cNvPr id="5" name="Group 4"/>
          <p:cNvGrpSpPr/>
          <p:nvPr/>
        </p:nvGrpSpPr>
        <p:grpSpPr>
          <a:xfrm>
            <a:off x="152400" y="514350"/>
            <a:ext cx="8686800" cy="4495799"/>
            <a:chOff x="662713" y="1098550"/>
            <a:chExt cx="7818699" cy="3715765"/>
          </a:xfrm>
        </p:grpSpPr>
        <p:sp>
          <p:nvSpPr>
            <p:cNvPr id="7" name="Google Shape;1719;p122"/>
            <p:cNvSpPr/>
            <p:nvPr/>
          </p:nvSpPr>
          <p:spPr>
            <a:xfrm>
              <a:off x="3068343" y="1932579"/>
              <a:ext cx="2917333" cy="2616325"/>
            </a:xfrm>
            <a:custGeom>
              <a:avLst/>
              <a:gdLst/>
              <a:ahLst/>
              <a:cxnLst/>
              <a:rect l="l" t="t" r="r" b="b"/>
              <a:pathLst>
                <a:path w="2172" h="1948" extrusionOk="0">
                  <a:moveTo>
                    <a:pt x="2028" y="433"/>
                  </a:moveTo>
                  <a:cubicBezTo>
                    <a:pt x="2028" y="433"/>
                    <a:pt x="1652" y="552"/>
                    <a:pt x="1300" y="276"/>
                  </a:cubicBezTo>
                  <a:cubicBezTo>
                    <a:pt x="948" y="0"/>
                    <a:pt x="410" y="28"/>
                    <a:pt x="285" y="348"/>
                  </a:cubicBezTo>
                  <a:cubicBezTo>
                    <a:pt x="160" y="668"/>
                    <a:pt x="0" y="1220"/>
                    <a:pt x="324" y="1584"/>
                  </a:cubicBezTo>
                  <a:cubicBezTo>
                    <a:pt x="648" y="1948"/>
                    <a:pt x="1007" y="1624"/>
                    <a:pt x="1425" y="1656"/>
                  </a:cubicBezTo>
                  <a:cubicBezTo>
                    <a:pt x="1844" y="1688"/>
                    <a:pt x="2172" y="1468"/>
                    <a:pt x="2066" y="1144"/>
                  </a:cubicBezTo>
                  <a:cubicBezTo>
                    <a:pt x="1960" y="820"/>
                    <a:pt x="2028" y="433"/>
                    <a:pt x="2028" y="433"/>
                  </a:cubicBezTo>
                  <a:close/>
                </a:path>
              </a:pathLst>
            </a:custGeom>
            <a:gradFill>
              <a:gsLst>
                <a:gs pos="0">
                  <a:srgbClr val="024793">
                    <a:alpha val="89803"/>
                  </a:srgbClr>
                </a:gs>
                <a:gs pos="100000">
                  <a:srgbClr val="33D360">
                    <a:alpha val="20000"/>
                  </a:srgbClr>
                </a:gs>
              </a:gsLst>
              <a:lin ang="13500032" scaled="0"/>
            </a:gra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 name="Google Shape;1720;p122"/>
            <p:cNvSpPr/>
            <p:nvPr/>
          </p:nvSpPr>
          <p:spPr>
            <a:xfrm flipH="1">
              <a:off x="3350272" y="2239958"/>
              <a:ext cx="2320929" cy="2081457"/>
            </a:xfrm>
            <a:custGeom>
              <a:avLst/>
              <a:gdLst/>
              <a:ahLst/>
              <a:cxnLst/>
              <a:rect l="l" t="t" r="r" b="b"/>
              <a:pathLst>
                <a:path w="2172" h="1948" extrusionOk="0">
                  <a:moveTo>
                    <a:pt x="2028" y="433"/>
                  </a:moveTo>
                  <a:cubicBezTo>
                    <a:pt x="2028" y="433"/>
                    <a:pt x="1652" y="552"/>
                    <a:pt x="1300" y="276"/>
                  </a:cubicBezTo>
                  <a:cubicBezTo>
                    <a:pt x="948" y="0"/>
                    <a:pt x="410" y="28"/>
                    <a:pt x="285" y="348"/>
                  </a:cubicBezTo>
                  <a:cubicBezTo>
                    <a:pt x="160" y="668"/>
                    <a:pt x="0" y="1220"/>
                    <a:pt x="324" y="1584"/>
                  </a:cubicBezTo>
                  <a:cubicBezTo>
                    <a:pt x="648" y="1948"/>
                    <a:pt x="1007" y="1624"/>
                    <a:pt x="1425" y="1656"/>
                  </a:cubicBezTo>
                  <a:cubicBezTo>
                    <a:pt x="1844" y="1688"/>
                    <a:pt x="2172" y="1468"/>
                    <a:pt x="2066" y="1144"/>
                  </a:cubicBezTo>
                  <a:cubicBezTo>
                    <a:pt x="1960" y="820"/>
                    <a:pt x="2028" y="433"/>
                    <a:pt x="2028" y="433"/>
                  </a:cubicBezTo>
                  <a:close/>
                </a:path>
              </a:pathLst>
            </a:custGeom>
            <a:gradFill>
              <a:gsLst>
                <a:gs pos="0">
                  <a:srgbClr val="FFFFFF">
                    <a:alpha val="49803"/>
                  </a:srgbClr>
                </a:gs>
                <a:gs pos="100000">
                  <a:srgbClr val="FFFFFF">
                    <a:alpha val="89803"/>
                  </a:srgbClr>
                </a:gs>
              </a:gsLst>
              <a:path path="circle">
                <a:fillToRect l="50000" t="50000" r="50000" b="50000"/>
              </a:path>
              <a:tileRect/>
            </a:gra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 name="Google Shape;1721;p122"/>
            <p:cNvSpPr/>
            <p:nvPr/>
          </p:nvSpPr>
          <p:spPr>
            <a:xfrm>
              <a:off x="2956895" y="1917745"/>
              <a:ext cx="2962101" cy="2552127"/>
            </a:xfrm>
            <a:custGeom>
              <a:avLst/>
              <a:gdLst/>
              <a:ahLst/>
              <a:cxnLst/>
              <a:rect l="l" t="t" r="r" b="b"/>
              <a:pathLst>
                <a:path w="2275" h="1900" extrusionOk="0">
                  <a:moveTo>
                    <a:pt x="2208" y="1060"/>
                  </a:moveTo>
                  <a:cubicBezTo>
                    <a:pt x="2208" y="1060"/>
                    <a:pt x="2275" y="480"/>
                    <a:pt x="1804" y="240"/>
                  </a:cubicBezTo>
                  <a:cubicBezTo>
                    <a:pt x="1332" y="0"/>
                    <a:pt x="828" y="480"/>
                    <a:pt x="484" y="504"/>
                  </a:cubicBezTo>
                  <a:cubicBezTo>
                    <a:pt x="140" y="528"/>
                    <a:pt x="0" y="1032"/>
                    <a:pt x="332" y="1272"/>
                  </a:cubicBezTo>
                  <a:cubicBezTo>
                    <a:pt x="664" y="1512"/>
                    <a:pt x="963" y="1900"/>
                    <a:pt x="1446" y="1880"/>
                  </a:cubicBezTo>
                  <a:cubicBezTo>
                    <a:pt x="1928" y="1860"/>
                    <a:pt x="2172" y="1392"/>
                    <a:pt x="2208" y="1060"/>
                  </a:cubicBezTo>
                  <a:close/>
                </a:path>
              </a:pathLst>
            </a:custGeom>
            <a:gradFill>
              <a:gsLst>
                <a:gs pos="0">
                  <a:srgbClr val="FFFFFF">
                    <a:alpha val="49803"/>
                  </a:srgbClr>
                </a:gs>
                <a:gs pos="100000">
                  <a:srgbClr val="FFFFFF">
                    <a:alpha val="89803"/>
                  </a:srgbClr>
                </a:gs>
              </a:gsLst>
              <a:path path="circle">
                <a:fillToRect l="50000" t="50000" r="50000" b="50000"/>
              </a:path>
              <a:tileRect/>
            </a:gra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 name="Google Shape;1722;p122"/>
            <p:cNvSpPr txBox="1"/>
            <p:nvPr/>
          </p:nvSpPr>
          <p:spPr>
            <a:xfrm>
              <a:off x="3467826" y="1098550"/>
              <a:ext cx="2208600" cy="45560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SzPts val="1100"/>
                <a:buNone/>
              </a:pPr>
              <a:r>
                <a:rPr lang="en" sz="1700" dirty="0">
                  <a:solidFill>
                    <a:schemeClr val="tx1"/>
                  </a:solidFill>
                  <a:latin typeface="Calibri"/>
                  <a:ea typeface="Calibri"/>
                  <a:cs typeface="Calibri"/>
                  <a:sym typeface="Calibri"/>
                </a:rPr>
                <a:t>Auto scroll,  no manual intervention required.</a:t>
              </a:r>
              <a:endParaRPr sz="1700">
                <a:solidFill>
                  <a:schemeClr val="tx1"/>
                </a:solidFill>
                <a:latin typeface="Calibri"/>
                <a:ea typeface="Calibri"/>
                <a:cs typeface="Calibri"/>
                <a:sym typeface="Calibri"/>
              </a:endParaRPr>
            </a:p>
          </p:txBody>
        </p:sp>
        <p:sp>
          <p:nvSpPr>
            <p:cNvPr id="11" name="Google Shape;1724;p122"/>
            <p:cNvSpPr/>
            <p:nvPr/>
          </p:nvSpPr>
          <p:spPr>
            <a:xfrm>
              <a:off x="4169963" y="1769158"/>
              <a:ext cx="804300" cy="804600"/>
            </a:xfrm>
            <a:prstGeom prst="ellipse">
              <a:avLst/>
            </a:prstGeom>
            <a:gradFill>
              <a:gsLst>
                <a:gs pos="0">
                  <a:srgbClr val="024793"/>
                </a:gs>
                <a:gs pos="100000">
                  <a:srgbClr val="33D360"/>
                </a:gs>
              </a:gsLst>
              <a:lin ang="1350003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 name="Google Shape;1725;p122"/>
            <p:cNvSpPr/>
            <p:nvPr/>
          </p:nvSpPr>
          <p:spPr>
            <a:xfrm>
              <a:off x="3519771" y="3599104"/>
              <a:ext cx="899535" cy="899535"/>
            </a:xfrm>
            <a:custGeom>
              <a:avLst/>
              <a:gdLst/>
              <a:ahLst/>
              <a:cxnLst/>
              <a:rect l="l" t="t" r="r" b="b"/>
              <a:pathLst>
                <a:path w="801" h="801" extrusionOk="0">
                  <a:moveTo>
                    <a:pt x="672" y="634"/>
                  </a:moveTo>
                  <a:cubicBezTo>
                    <a:pt x="801" y="484"/>
                    <a:pt x="783" y="258"/>
                    <a:pt x="633" y="129"/>
                  </a:cubicBezTo>
                  <a:cubicBezTo>
                    <a:pt x="483" y="0"/>
                    <a:pt x="257" y="17"/>
                    <a:pt x="129" y="167"/>
                  </a:cubicBezTo>
                  <a:cubicBezTo>
                    <a:pt x="0" y="317"/>
                    <a:pt x="17" y="543"/>
                    <a:pt x="167" y="672"/>
                  </a:cubicBezTo>
                  <a:cubicBezTo>
                    <a:pt x="317" y="801"/>
                    <a:pt x="543" y="784"/>
                    <a:pt x="672" y="634"/>
                  </a:cubicBezTo>
                  <a:close/>
                </a:path>
              </a:pathLst>
            </a:custGeom>
            <a:gradFill>
              <a:gsLst>
                <a:gs pos="0">
                  <a:srgbClr val="024793"/>
                </a:gs>
                <a:gs pos="100000">
                  <a:srgbClr val="33D360"/>
                </a:gs>
              </a:gsLst>
              <a:lin ang="1350003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3" name="Google Shape;1726;p122"/>
            <p:cNvSpPr/>
            <p:nvPr/>
          </p:nvSpPr>
          <p:spPr>
            <a:xfrm>
              <a:off x="4705696" y="3557309"/>
              <a:ext cx="918534" cy="919009"/>
            </a:xfrm>
            <a:custGeom>
              <a:avLst/>
              <a:gdLst/>
              <a:ahLst/>
              <a:cxnLst/>
              <a:rect l="l" t="t" r="r" b="b"/>
              <a:pathLst>
                <a:path w="818" h="818" extrusionOk="0">
                  <a:moveTo>
                    <a:pt x="718" y="229"/>
                  </a:moveTo>
                  <a:cubicBezTo>
                    <a:pt x="619" y="58"/>
                    <a:pt x="400" y="0"/>
                    <a:pt x="229" y="100"/>
                  </a:cubicBezTo>
                  <a:cubicBezTo>
                    <a:pt x="58" y="199"/>
                    <a:pt x="0" y="418"/>
                    <a:pt x="99" y="589"/>
                  </a:cubicBezTo>
                  <a:cubicBezTo>
                    <a:pt x="199" y="760"/>
                    <a:pt x="418" y="818"/>
                    <a:pt x="589" y="718"/>
                  </a:cubicBezTo>
                  <a:cubicBezTo>
                    <a:pt x="760" y="619"/>
                    <a:pt x="818" y="400"/>
                    <a:pt x="718" y="229"/>
                  </a:cubicBezTo>
                  <a:close/>
                </a:path>
              </a:pathLst>
            </a:custGeom>
            <a:gradFill>
              <a:gsLst>
                <a:gs pos="0">
                  <a:srgbClr val="024793"/>
                </a:gs>
                <a:gs pos="100000">
                  <a:srgbClr val="33D360"/>
                </a:gs>
              </a:gsLst>
              <a:lin ang="1350003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4" name="Google Shape;1727;p122"/>
            <p:cNvSpPr/>
            <p:nvPr/>
          </p:nvSpPr>
          <p:spPr>
            <a:xfrm>
              <a:off x="5102984" y="2392755"/>
              <a:ext cx="891462" cy="892888"/>
            </a:xfrm>
            <a:custGeom>
              <a:avLst/>
              <a:gdLst/>
              <a:ahLst/>
              <a:cxnLst/>
              <a:rect l="l" t="t" r="r" b="b"/>
              <a:pathLst>
                <a:path w="794" h="795" extrusionOk="0">
                  <a:moveTo>
                    <a:pt x="303" y="52"/>
                  </a:moveTo>
                  <a:cubicBezTo>
                    <a:pt x="113" y="104"/>
                    <a:pt x="0" y="300"/>
                    <a:pt x="52" y="491"/>
                  </a:cubicBezTo>
                  <a:cubicBezTo>
                    <a:pt x="103" y="682"/>
                    <a:pt x="300" y="795"/>
                    <a:pt x="491" y="743"/>
                  </a:cubicBezTo>
                  <a:cubicBezTo>
                    <a:pt x="682" y="691"/>
                    <a:pt x="794" y="495"/>
                    <a:pt x="743" y="304"/>
                  </a:cubicBezTo>
                  <a:cubicBezTo>
                    <a:pt x="691" y="113"/>
                    <a:pt x="494" y="0"/>
                    <a:pt x="303" y="52"/>
                  </a:cubicBezTo>
                  <a:close/>
                </a:path>
              </a:pathLst>
            </a:custGeom>
            <a:gradFill>
              <a:gsLst>
                <a:gs pos="0">
                  <a:srgbClr val="024793"/>
                </a:gs>
                <a:gs pos="100000">
                  <a:srgbClr val="33D360"/>
                </a:gs>
              </a:gsLst>
              <a:lin ang="1350003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nvGrpSpPr>
            <p:cNvPr id="15" name="Google Shape;1728;p122"/>
            <p:cNvGrpSpPr/>
            <p:nvPr/>
          </p:nvGrpSpPr>
          <p:grpSpPr>
            <a:xfrm>
              <a:off x="3820731" y="3900058"/>
              <a:ext cx="297595" cy="297594"/>
              <a:chOff x="3390900" y="3248025"/>
              <a:chExt cx="361950" cy="361950"/>
            </a:xfrm>
          </p:grpSpPr>
          <p:sp>
            <p:nvSpPr>
              <p:cNvPr id="39" name="Google Shape;1729;p122"/>
              <p:cNvSpPr/>
              <p:nvPr/>
            </p:nvSpPr>
            <p:spPr>
              <a:xfrm>
                <a:off x="3436938" y="3324225"/>
                <a:ext cx="269875" cy="225425"/>
              </a:xfrm>
              <a:custGeom>
                <a:avLst/>
                <a:gdLst/>
                <a:ahLst/>
                <a:cxnLst/>
                <a:rect l="l" t="t" r="r" b="b"/>
                <a:pathLst>
                  <a:path w="72" h="60" extrusionOk="0">
                    <a:moveTo>
                      <a:pt x="70" y="56"/>
                    </a:moveTo>
                    <a:cubicBezTo>
                      <a:pt x="67" y="56"/>
                      <a:pt x="64" y="53"/>
                      <a:pt x="64" y="50"/>
                    </a:cubicBezTo>
                    <a:cubicBezTo>
                      <a:pt x="64" y="36"/>
                      <a:pt x="64" y="36"/>
                      <a:pt x="64" y="36"/>
                    </a:cubicBezTo>
                    <a:cubicBezTo>
                      <a:pt x="64" y="25"/>
                      <a:pt x="58" y="15"/>
                      <a:pt x="48" y="11"/>
                    </a:cubicBezTo>
                    <a:cubicBezTo>
                      <a:pt x="47" y="5"/>
                      <a:pt x="42" y="0"/>
                      <a:pt x="36" y="0"/>
                    </a:cubicBezTo>
                    <a:cubicBezTo>
                      <a:pt x="30" y="0"/>
                      <a:pt x="25" y="5"/>
                      <a:pt x="24" y="11"/>
                    </a:cubicBezTo>
                    <a:cubicBezTo>
                      <a:pt x="14" y="15"/>
                      <a:pt x="8" y="25"/>
                      <a:pt x="8" y="36"/>
                    </a:cubicBezTo>
                    <a:cubicBezTo>
                      <a:pt x="8" y="50"/>
                      <a:pt x="8" y="50"/>
                      <a:pt x="8" y="50"/>
                    </a:cubicBezTo>
                    <a:cubicBezTo>
                      <a:pt x="8" y="53"/>
                      <a:pt x="5" y="56"/>
                      <a:pt x="2" y="56"/>
                    </a:cubicBezTo>
                    <a:cubicBezTo>
                      <a:pt x="1" y="56"/>
                      <a:pt x="0" y="57"/>
                      <a:pt x="0" y="58"/>
                    </a:cubicBezTo>
                    <a:cubicBezTo>
                      <a:pt x="0" y="59"/>
                      <a:pt x="1" y="60"/>
                      <a:pt x="2" y="60"/>
                    </a:cubicBezTo>
                    <a:cubicBezTo>
                      <a:pt x="70" y="60"/>
                      <a:pt x="70" y="60"/>
                      <a:pt x="70" y="60"/>
                    </a:cubicBezTo>
                    <a:cubicBezTo>
                      <a:pt x="71" y="60"/>
                      <a:pt x="72" y="59"/>
                      <a:pt x="72" y="58"/>
                    </a:cubicBezTo>
                    <a:cubicBezTo>
                      <a:pt x="72" y="57"/>
                      <a:pt x="71" y="56"/>
                      <a:pt x="70" y="56"/>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0" name="Google Shape;1730;p122"/>
              <p:cNvSpPr/>
              <p:nvPr/>
            </p:nvSpPr>
            <p:spPr>
              <a:xfrm>
                <a:off x="3533775" y="3565525"/>
                <a:ext cx="76200" cy="44450"/>
              </a:xfrm>
              <a:custGeom>
                <a:avLst/>
                <a:gdLst/>
                <a:ahLst/>
                <a:cxnLst/>
                <a:rect l="l" t="t" r="r" b="b"/>
                <a:pathLst>
                  <a:path w="20" h="12" extrusionOk="0">
                    <a:moveTo>
                      <a:pt x="18" y="0"/>
                    </a:moveTo>
                    <a:cubicBezTo>
                      <a:pt x="2" y="0"/>
                      <a:pt x="2" y="0"/>
                      <a:pt x="2" y="0"/>
                    </a:cubicBezTo>
                    <a:cubicBezTo>
                      <a:pt x="1" y="0"/>
                      <a:pt x="0" y="1"/>
                      <a:pt x="0" y="2"/>
                    </a:cubicBezTo>
                    <a:cubicBezTo>
                      <a:pt x="0" y="8"/>
                      <a:pt x="4" y="12"/>
                      <a:pt x="10" y="12"/>
                    </a:cubicBezTo>
                    <a:cubicBezTo>
                      <a:pt x="16" y="12"/>
                      <a:pt x="20" y="8"/>
                      <a:pt x="20" y="2"/>
                    </a:cubicBezTo>
                    <a:cubicBezTo>
                      <a:pt x="20" y="1"/>
                      <a:pt x="19" y="0"/>
                      <a:pt x="18" y="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1" name="Google Shape;1731;p122"/>
              <p:cNvSpPr/>
              <p:nvPr/>
            </p:nvSpPr>
            <p:spPr>
              <a:xfrm>
                <a:off x="3436938" y="3294063"/>
                <a:ext cx="96838" cy="96838"/>
              </a:xfrm>
              <a:custGeom>
                <a:avLst/>
                <a:gdLst/>
                <a:ahLst/>
                <a:cxnLst/>
                <a:rect l="l" t="t" r="r" b="b"/>
                <a:pathLst>
                  <a:path w="26" h="26" extrusionOk="0">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2" name="Google Shape;1732;p122"/>
              <p:cNvSpPr/>
              <p:nvPr/>
            </p:nvSpPr>
            <p:spPr>
              <a:xfrm>
                <a:off x="3390900" y="3248025"/>
                <a:ext cx="142875" cy="142875"/>
              </a:xfrm>
              <a:custGeom>
                <a:avLst/>
                <a:gdLst/>
                <a:ahLst/>
                <a:cxnLst/>
                <a:rect l="l" t="t" r="r" b="b"/>
                <a:pathLst>
                  <a:path w="38" h="38" extrusionOk="0">
                    <a:moveTo>
                      <a:pt x="36" y="4"/>
                    </a:moveTo>
                    <a:cubicBezTo>
                      <a:pt x="37" y="4"/>
                      <a:pt x="38" y="3"/>
                      <a:pt x="38" y="2"/>
                    </a:cubicBezTo>
                    <a:cubicBezTo>
                      <a:pt x="38" y="1"/>
                      <a:pt x="37" y="0"/>
                      <a:pt x="36" y="0"/>
                    </a:cubicBezTo>
                    <a:cubicBezTo>
                      <a:pt x="16" y="0"/>
                      <a:pt x="0" y="16"/>
                      <a:pt x="0" y="36"/>
                    </a:cubicBezTo>
                    <a:cubicBezTo>
                      <a:pt x="0" y="37"/>
                      <a:pt x="1" y="38"/>
                      <a:pt x="2" y="38"/>
                    </a:cubicBezTo>
                    <a:cubicBezTo>
                      <a:pt x="3" y="38"/>
                      <a:pt x="4" y="37"/>
                      <a:pt x="4" y="36"/>
                    </a:cubicBezTo>
                    <a:cubicBezTo>
                      <a:pt x="4" y="18"/>
                      <a:pt x="18" y="4"/>
                      <a:pt x="36" y="4"/>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3" name="Google Shape;1733;p122"/>
              <p:cNvSpPr/>
              <p:nvPr/>
            </p:nvSpPr>
            <p:spPr>
              <a:xfrm>
                <a:off x="3609975" y="3294063"/>
                <a:ext cx="96838" cy="96838"/>
              </a:xfrm>
              <a:custGeom>
                <a:avLst/>
                <a:gdLst/>
                <a:ahLst/>
                <a:cxnLst/>
                <a:rect l="l" t="t" r="r" b="b"/>
                <a:pathLst>
                  <a:path w="26" h="26" extrusionOk="0">
                    <a:moveTo>
                      <a:pt x="2" y="0"/>
                    </a:moveTo>
                    <a:cubicBezTo>
                      <a:pt x="1" y="0"/>
                      <a:pt x="0" y="1"/>
                      <a:pt x="0" y="2"/>
                    </a:cubicBezTo>
                    <a:cubicBezTo>
                      <a:pt x="0" y="3"/>
                      <a:pt x="1" y="4"/>
                      <a:pt x="2" y="4"/>
                    </a:cubicBezTo>
                    <a:cubicBezTo>
                      <a:pt x="13" y="4"/>
                      <a:pt x="22" y="13"/>
                      <a:pt x="22" y="24"/>
                    </a:cubicBezTo>
                    <a:cubicBezTo>
                      <a:pt x="22" y="25"/>
                      <a:pt x="23" y="26"/>
                      <a:pt x="24" y="26"/>
                    </a:cubicBezTo>
                    <a:cubicBezTo>
                      <a:pt x="25" y="26"/>
                      <a:pt x="26" y="25"/>
                      <a:pt x="26" y="24"/>
                    </a:cubicBezTo>
                    <a:cubicBezTo>
                      <a:pt x="26" y="11"/>
                      <a:pt x="15" y="0"/>
                      <a:pt x="2" y="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4" name="Google Shape;1734;p122"/>
              <p:cNvSpPr/>
              <p:nvPr/>
            </p:nvSpPr>
            <p:spPr>
              <a:xfrm>
                <a:off x="3609975" y="3248025"/>
                <a:ext cx="142875" cy="142875"/>
              </a:xfrm>
              <a:custGeom>
                <a:avLst/>
                <a:gdLst/>
                <a:ahLst/>
                <a:cxnLst/>
                <a:rect l="l" t="t" r="r" b="b"/>
                <a:pathLst>
                  <a:path w="38" h="38" extrusionOk="0">
                    <a:moveTo>
                      <a:pt x="2" y="0"/>
                    </a:moveTo>
                    <a:cubicBezTo>
                      <a:pt x="1" y="0"/>
                      <a:pt x="0" y="1"/>
                      <a:pt x="0" y="2"/>
                    </a:cubicBezTo>
                    <a:cubicBezTo>
                      <a:pt x="0" y="3"/>
                      <a:pt x="1" y="4"/>
                      <a:pt x="2" y="4"/>
                    </a:cubicBezTo>
                    <a:cubicBezTo>
                      <a:pt x="20" y="4"/>
                      <a:pt x="34" y="18"/>
                      <a:pt x="34" y="36"/>
                    </a:cubicBezTo>
                    <a:cubicBezTo>
                      <a:pt x="34" y="37"/>
                      <a:pt x="35" y="38"/>
                      <a:pt x="36" y="38"/>
                    </a:cubicBezTo>
                    <a:cubicBezTo>
                      <a:pt x="37" y="38"/>
                      <a:pt x="38" y="37"/>
                      <a:pt x="38" y="36"/>
                    </a:cubicBezTo>
                    <a:cubicBezTo>
                      <a:pt x="38" y="16"/>
                      <a:pt x="22" y="0"/>
                      <a:pt x="2" y="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grpSp>
          <p:nvGrpSpPr>
            <p:cNvPr id="16" name="Google Shape;1735;p122"/>
            <p:cNvGrpSpPr/>
            <p:nvPr/>
          </p:nvGrpSpPr>
          <p:grpSpPr>
            <a:xfrm>
              <a:off x="4423798" y="2022617"/>
              <a:ext cx="296288" cy="297594"/>
              <a:chOff x="5554663" y="3248025"/>
              <a:chExt cx="360363" cy="361950"/>
            </a:xfrm>
          </p:grpSpPr>
          <p:sp>
            <p:nvSpPr>
              <p:cNvPr id="33" name="Google Shape;1736;p122"/>
              <p:cNvSpPr/>
              <p:nvPr/>
            </p:nvSpPr>
            <p:spPr>
              <a:xfrm>
                <a:off x="5743575" y="3489325"/>
                <a:ext cx="66600" cy="459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4" name="Google Shape;1737;p122"/>
              <p:cNvSpPr/>
              <p:nvPr/>
            </p:nvSpPr>
            <p:spPr>
              <a:xfrm>
                <a:off x="5661025" y="3489325"/>
                <a:ext cx="66600" cy="459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5" name="Google Shape;1738;p122"/>
              <p:cNvSpPr/>
              <p:nvPr/>
            </p:nvSpPr>
            <p:spPr>
              <a:xfrm>
                <a:off x="5743575" y="3429000"/>
                <a:ext cx="66600" cy="459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6" name="Google Shape;1739;p122"/>
              <p:cNvSpPr/>
              <p:nvPr/>
            </p:nvSpPr>
            <p:spPr>
              <a:xfrm>
                <a:off x="5661025" y="3429000"/>
                <a:ext cx="66600" cy="459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7" name="Google Shape;1740;p122"/>
              <p:cNvSpPr/>
              <p:nvPr/>
            </p:nvSpPr>
            <p:spPr>
              <a:xfrm>
                <a:off x="5554663" y="3368675"/>
                <a:ext cx="360363" cy="241300"/>
              </a:xfrm>
              <a:custGeom>
                <a:avLst/>
                <a:gdLst/>
                <a:ahLst/>
                <a:cxnLst/>
                <a:rect l="l" t="t" r="r" b="b"/>
                <a:pathLst>
                  <a:path w="96" h="64" extrusionOk="0">
                    <a:moveTo>
                      <a:pt x="0" y="62"/>
                    </a:moveTo>
                    <a:cubicBezTo>
                      <a:pt x="0" y="63"/>
                      <a:pt x="1" y="64"/>
                      <a:pt x="2" y="64"/>
                    </a:cubicBezTo>
                    <a:cubicBezTo>
                      <a:pt x="94" y="64"/>
                      <a:pt x="94" y="64"/>
                      <a:pt x="94" y="64"/>
                    </a:cubicBezTo>
                    <a:cubicBezTo>
                      <a:pt x="95" y="64"/>
                      <a:pt x="96" y="63"/>
                      <a:pt x="96" y="62"/>
                    </a:cubicBezTo>
                    <a:cubicBezTo>
                      <a:pt x="96" y="0"/>
                      <a:pt x="96" y="0"/>
                      <a:pt x="96" y="0"/>
                    </a:cubicBezTo>
                    <a:cubicBezTo>
                      <a:pt x="0" y="0"/>
                      <a:pt x="0" y="0"/>
                      <a:pt x="0" y="0"/>
                    </a:cubicBezTo>
                    <a:lnTo>
                      <a:pt x="0" y="62"/>
                    </a:lnTo>
                    <a:close/>
                    <a:moveTo>
                      <a:pt x="10" y="32"/>
                    </a:moveTo>
                    <a:cubicBezTo>
                      <a:pt x="9" y="32"/>
                      <a:pt x="8" y="31"/>
                      <a:pt x="8" y="30"/>
                    </a:cubicBezTo>
                    <a:cubicBezTo>
                      <a:pt x="8" y="29"/>
                      <a:pt x="9" y="28"/>
                      <a:pt x="10" y="28"/>
                    </a:cubicBezTo>
                    <a:cubicBezTo>
                      <a:pt x="24" y="28"/>
                      <a:pt x="24" y="28"/>
                      <a:pt x="24" y="28"/>
                    </a:cubicBezTo>
                    <a:cubicBezTo>
                      <a:pt x="24" y="16"/>
                      <a:pt x="24" y="16"/>
                      <a:pt x="24" y="16"/>
                    </a:cubicBezTo>
                    <a:cubicBezTo>
                      <a:pt x="10" y="16"/>
                      <a:pt x="10" y="16"/>
                      <a:pt x="10" y="16"/>
                    </a:cubicBezTo>
                    <a:cubicBezTo>
                      <a:pt x="9" y="16"/>
                      <a:pt x="8" y="15"/>
                      <a:pt x="8" y="14"/>
                    </a:cubicBezTo>
                    <a:cubicBezTo>
                      <a:pt x="8" y="13"/>
                      <a:pt x="9" y="12"/>
                      <a:pt x="10" y="12"/>
                    </a:cubicBezTo>
                    <a:cubicBezTo>
                      <a:pt x="24" y="12"/>
                      <a:pt x="24" y="12"/>
                      <a:pt x="24" y="12"/>
                    </a:cubicBezTo>
                    <a:cubicBezTo>
                      <a:pt x="24" y="6"/>
                      <a:pt x="24" y="6"/>
                      <a:pt x="24" y="6"/>
                    </a:cubicBezTo>
                    <a:cubicBezTo>
                      <a:pt x="24" y="5"/>
                      <a:pt x="25" y="4"/>
                      <a:pt x="26" y="4"/>
                    </a:cubicBezTo>
                    <a:cubicBezTo>
                      <a:pt x="27" y="4"/>
                      <a:pt x="28" y="5"/>
                      <a:pt x="28" y="6"/>
                    </a:cubicBezTo>
                    <a:cubicBezTo>
                      <a:pt x="28" y="12"/>
                      <a:pt x="28" y="12"/>
                      <a:pt x="28" y="12"/>
                    </a:cubicBezTo>
                    <a:cubicBezTo>
                      <a:pt x="46" y="12"/>
                      <a:pt x="46" y="12"/>
                      <a:pt x="46" y="12"/>
                    </a:cubicBezTo>
                    <a:cubicBezTo>
                      <a:pt x="46" y="6"/>
                      <a:pt x="46" y="6"/>
                      <a:pt x="46" y="6"/>
                    </a:cubicBezTo>
                    <a:cubicBezTo>
                      <a:pt x="46" y="5"/>
                      <a:pt x="47" y="4"/>
                      <a:pt x="48" y="4"/>
                    </a:cubicBezTo>
                    <a:cubicBezTo>
                      <a:pt x="49" y="4"/>
                      <a:pt x="50" y="5"/>
                      <a:pt x="50" y="6"/>
                    </a:cubicBezTo>
                    <a:cubicBezTo>
                      <a:pt x="50" y="12"/>
                      <a:pt x="50" y="12"/>
                      <a:pt x="50" y="12"/>
                    </a:cubicBezTo>
                    <a:cubicBezTo>
                      <a:pt x="68" y="12"/>
                      <a:pt x="68" y="12"/>
                      <a:pt x="68" y="12"/>
                    </a:cubicBezTo>
                    <a:cubicBezTo>
                      <a:pt x="68" y="6"/>
                      <a:pt x="68" y="6"/>
                      <a:pt x="68" y="6"/>
                    </a:cubicBezTo>
                    <a:cubicBezTo>
                      <a:pt x="68" y="5"/>
                      <a:pt x="69" y="4"/>
                      <a:pt x="70" y="4"/>
                    </a:cubicBezTo>
                    <a:cubicBezTo>
                      <a:pt x="71" y="4"/>
                      <a:pt x="72" y="5"/>
                      <a:pt x="72" y="6"/>
                    </a:cubicBezTo>
                    <a:cubicBezTo>
                      <a:pt x="72" y="12"/>
                      <a:pt x="72" y="12"/>
                      <a:pt x="72" y="12"/>
                    </a:cubicBezTo>
                    <a:cubicBezTo>
                      <a:pt x="86" y="12"/>
                      <a:pt x="86" y="12"/>
                      <a:pt x="86" y="12"/>
                    </a:cubicBezTo>
                    <a:cubicBezTo>
                      <a:pt x="87" y="12"/>
                      <a:pt x="88" y="13"/>
                      <a:pt x="88" y="14"/>
                    </a:cubicBezTo>
                    <a:cubicBezTo>
                      <a:pt x="88" y="15"/>
                      <a:pt x="87" y="16"/>
                      <a:pt x="86" y="16"/>
                    </a:cubicBezTo>
                    <a:cubicBezTo>
                      <a:pt x="72" y="16"/>
                      <a:pt x="72" y="16"/>
                      <a:pt x="72" y="16"/>
                    </a:cubicBezTo>
                    <a:cubicBezTo>
                      <a:pt x="72" y="28"/>
                      <a:pt x="72" y="28"/>
                      <a:pt x="72" y="28"/>
                    </a:cubicBezTo>
                    <a:cubicBezTo>
                      <a:pt x="86" y="28"/>
                      <a:pt x="86" y="28"/>
                      <a:pt x="86" y="28"/>
                    </a:cubicBezTo>
                    <a:cubicBezTo>
                      <a:pt x="87" y="28"/>
                      <a:pt x="88" y="29"/>
                      <a:pt x="88" y="30"/>
                    </a:cubicBezTo>
                    <a:cubicBezTo>
                      <a:pt x="88" y="31"/>
                      <a:pt x="87" y="32"/>
                      <a:pt x="86" y="32"/>
                    </a:cubicBezTo>
                    <a:cubicBezTo>
                      <a:pt x="72" y="32"/>
                      <a:pt x="72" y="32"/>
                      <a:pt x="72" y="32"/>
                    </a:cubicBezTo>
                    <a:cubicBezTo>
                      <a:pt x="72" y="44"/>
                      <a:pt x="72" y="44"/>
                      <a:pt x="72" y="44"/>
                    </a:cubicBezTo>
                    <a:cubicBezTo>
                      <a:pt x="86" y="44"/>
                      <a:pt x="86" y="44"/>
                      <a:pt x="86" y="44"/>
                    </a:cubicBezTo>
                    <a:cubicBezTo>
                      <a:pt x="87" y="44"/>
                      <a:pt x="88" y="45"/>
                      <a:pt x="88" y="46"/>
                    </a:cubicBezTo>
                    <a:cubicBezTo>
                      <a:pt x="88" y="47"/>
                      <a:pt x="87" y="48"/>
                      <a:pt x="86" y="48"/>
                    </a:cubicBezTo>
                    <a:cubicBezTo>
                      <a:pt x="72" y="48"/>
                      <a:pt x="72" y="48"/>
                      <a:pt x="72" y="48"/>
                    </a:cubicBezTo>
                    <a:cubicBezTo>
                      <a:pt x="72" y="54"/>
                      <a:pt x="72" y="54"/>
                      <a:pt x="72" y="54"/>
                    </a:cubicBezTo>
                    <a:cubicBezTo>
                      <a:pt x="72" y="55"/>
                      <a:pt x="71" y="56"/>
                      <a:pt x="70" y="56"/>
                    </a:cubicBezTo>
                    <a:cubicBezTo>
                      <a:pt x="69" y="56"/>
                      <a:pt x="68" y="55"/>
                      <a:pt x="68" y="54"/>
                    </a:cubicBezTo>
                    <a:cubicBezTo>
                      <a:pt x="68" y="48"/>
                      <a:pt x="68" y="48"/>
                      <a:pt x="68" y="48"/>
                    </a:cubicBezTo>
                    <a:cubicBezTo>
                      <a:pt x="50" y="48"/>
                      <a:pt x="50" y="48"/>
                      <a:pt x="50" y="48"/>
                    </a:cubicBezTo>
                    <a:cubicBezTo>
                      <a:pt x="50" y="54"/>
                      <a:pt x="50" y="54"/>
                      <a:pt x="50" y="54"/>
                    </a:cubicBezTo>
                    <a:cubicBezTo>
                      <a:pt x="50" y="55"/>
                      <a:pt x="49" y="56"/>
                      <a:pt x="48" y="56"/>
                    </a:cubicBezTo>
                    <a:cubicBezTo>
                      <a:pt x="47" y="56"/>
                      <a:pt x="46" y="55"/>
                      <a:pt x="46" y="54"/>
                    </a:cubicBezTo>
                    <a:cubicBezTo>
                      <a:pt x="46" y="48"/>
                      <a:pt x="46" y="48"/>
                      <a:pt x="46" y="48"/>
                    </a:cubicBezTo>
                    <a:cubicBezTo>
                      <a:pt x="28" y="48"/>
                      <a:pt x="28" y="48"/>
                      <a:pt x="28" y="48"/>
                    </a:cubicBezTo>
                    <a:cubicBezTo>
                      <a:pt x="28" y="54"/>
                      <a:pt x="28" y="54"/>
                      <a:pt x="28" y="54"/>
                    </a:cubicBezTo>
                    <a:cubicBezTo>
                      <a:pt x="28" y="55"/>
                      <a:pt x="27" y="56"/>
                      <a:pt x="26" y="56"/>
                    </a:cubicBezTo>
                    <a:cubicBezTo>
                      <a:pt x="25" y="56"/>
                      <a:pt x="24" y="55"/>
                      <a:pt x="24" y="54"/>
                    </a:cubicBezTo>
                    <a:cubicBezTo>
                      <a:pt x="24" y="48"/>
                      <a:pt x="24" y="48"/>
                      <a:pt x="24" y="48"/>
                    </a:cubicBezTo>
                    <a:cubicBezTo>
                      <a:pt x="10" y="48"/>
                      <a:pt x="10" y="48"/>
                      <a:pt x="10" y="48"/>
                    </a:cubicBezTo>
                    <a:cubicBezTo>
                      <a:pt x="9" y="48"/>
                      <a:pt x="8" y="47"/>
                      <a:pt x="8" y="46"/>
                    </a:cubicBezTo>
                    <a:cubicBezTo>
                      <a:pt x="8" y="45"/>
                      <a:pt x="9" y="44"/>
                      <a:pt x="10" y="44"/>
                    </a:cubicBezTo>
                    <a:cubicBezTo>
                      <a:pt x="24" y="44"/>
                      <a:pt x="24" y="44"/>
                      <a:pt x="24" y="44"/>
                    </a:cubicBezTo>
                    <a:cubicBezTo>
                      <a:pt x="24" y="32"/>
                      <a:pt x="24" y="32"/>
                      <a:pt x="24" y="32"/>
                    </a:cubicBezTo>
                    <a:lnTo>
                      <a:pt x="10" y="32"/>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8" name="Google Shape;1741;p122"/>
              <p:cNvSpPr/>
              <p:nvPr/>
            </p:nvSpPr>
            <p:spPr>
              <a:xfrm>
                <a:off x="5554663" y="3248025"/>
                <a:ext cx="360363" cy="106363"/>
              </a:xfrm>
              <a:custGeom>
                <a:avLst/>
                <a:gdLst/>
                <a:ahLst/>
                <a:cxnLst/>
                <a:rect l="l" t="t" r="r" b="b"/>
                <a:pathLst>
                  <a:path w="96" h="28" extrusionOk="0">
                    <a:moveTo>
                      <a:pt x="94" y="8"/>
                    </a:moveTo>
                    <a:cubicBezTo>
                      <a:pt x="80" y="8"/>
                      <a:pt x="80" y="8"/>
                      <a:pt x="80" y="8"/>
                    </a:cubicBezTo>
                    <a:cubicBezTo>
                      <a:pt x="80" y="2"/>
                      <a:pt x="80" y="2"/>
                      <a:pt x="80" y="2"/>
                    </a:cubicBezTo>
                    <a:cubicBezTo>
                      <a:pt x="80" y="1"/>
                      <a:pt x="79" y="0"/>
                      <a:pt x="78" y="0"/>
                    </a:cubicBezTo>
                    <a:cubicBezTo>
                      <a:pt x="66" y="0"/>
                      <a:pt x="66" y="0"/>
                      <a:pt x="66" y="0"/>
                    </a:cubicBezTo>
                    <a:cubicBezTo>
                      <a:pt x="65" y="0"/>
                      <a:pt x="64" y="1"/>
                      <a:pt x="64" y="2"/>
                    </a:cubicBezTo>
                    <a:cubicBezTo>
                      <a:pt x="64" y="8"/>
                      <a:pt x="64" y="8"/>
                      <a:pt x="64" y="8"/>
                    </a:cubicBezTo>
                    <a:cubicBezTo>
                      <a:pt x="32" y="8"/>
                      <a:pt x="32" y="8"/>
                      <a:pt x="32" y="8"/>
                    </a:cubicBezTo>
                    <a:cubicBezTo>
                      <a:pt x="32" y="2"/>
                      <a:pt x="32" y="2"/>
                      <a:pt x="32" y="2"/>
                    </a:cubicBezTo>
                    <a:cubicBezTo>
                      <a:pt x="32" y="1"/>
                      <a:pt x="31" y="0"/>
                      <a:pt x="30" y="0"/>
                    </a:cubicBezTo>
                    <a:cubicBezTo>
                      <a:pt x="18" y="0"/>
                      <a:pt x="18" y="0"/>
                      <a:pt x="18" y="0"/>
                    </a:cubicBezTo>
                    <a:cubicBezTo>
                      <a:pt x="17" y="0"/>
                      <a:pt x="16" y="1"/>
                      <a:pt x="16" y="2"/>
                    </a:cubicBezTo>
                    <a:cubicBezTo>
                      <a:pt x="16" y="8"/>
                      <a:pt x="16" y="8"/>
                      <a:pt x="16" y="8"/>
                    </a:cubicBezTo>
                    <a:cubicBezTo>
                      <a:pt x="2" y="8"/>
                      <a:pt x="2" y="8"/>
                      <a:pt x="2" y="8"/>
                    </a:cubicBezTo>
                    <a:cubicBezTo>
                      <a:pt x="1" y="8"/>
                      <a:pt x="0" y="9"/>
                      <a:pt x="0" y="10"/>
                    </a:cubicBezTo>
                    <a:cubicBezTo>
                      <a:pt x="0" y="28"/>
                      <a:pt x="0" y="28"/>
                      <a:pt x="0" y="28"/>
                    </a:cubicBezTo>
                    <a:cubicBezTo>
                      <a:pt x="96" y="28"/>
                      <a:pt x="96" y="28"/>
                      <a:pt x="96" y="28"/>
                    </a:cubicBezTo>
                    <a:cubicBezTo>
                      <a:pt x="96" y="10"/>
                      <a:pt x="96" y="10"/>
                      <a:pt x="96" y="10"/>
                    </a:cubicBezTo>
                    <a:cubicBezTo>
                      <a:pt x="96" y="9"/>
                      <a:pt x="95" y="8"/>
                      <a:pt x="94" y="8"/>
                    </a:cubicBezTo>
                    <a:close/>
                    <a:moveTo>
                      <a:pt x="28" y="16"/>
                    </a:moveTo>
                    <a:cubicBezTo>
                      <a:pt x="20" y="16"/>
                      <a:pt x="20" y="16"/>
                      <a:pt x="20" y="16"/>
                    </a:cubicBezTo>
                    <a:cubicBezTo>
                      <a:pt x="20" y="4"/>
                      <a:pt x="20" y="4"/>
                      <a:pt x="20" y="4"/>
                    </a:cubicBezTo>
                    <a:cubicBezTo>
                      <a:pt x="28" y="4"/>
                      <a:pt x="28" y="4"/>
                      <a:pt x="28" y="4"/>
                    </a:cubicBezTo>
                    <a:lnTo>
                      <a:pt x="28" y="16"/>
                    </a:lnTo>
                    <a:close/>
                    <a:moveTo>
                      <a:pt x="76" y="16"/>
                    </a:moveTo>
                    <a:cubicBezTo>
                      <a:pt x="68" y="16"/>
                      <a:pt x="68" y="16"/>
                      <a:pt x="68" y="16"/>
                    </a:cubicBezTo>
                    <a:cubicBezTo>
                      <a:pt x="68" y="4"/>
                      <a:pt x="68" y="4"/>
                      <a:pt x="68" y="4"/>
                    </a:cubicBezTo>
                    <a:cubicBezTo>
                      <a:pt x="76" y="4"/>
                      <a:pt x="76" y="4"/>
                      <a:pt x="76" y="4"/>
                    </a:cubicBezTo>
                    <a:lnTo>
                      <a:pt x="76" y="16"/>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grpSp>
          <p:nvGrpSpPr>
            <p:cNvPr id="17" name="Google Shape;1742;p122"/>
            <p:cNvGrpSpPr/>
            <p:nvPr/>
          </p:nvGrpSpPr>
          <p:grpSpPr>
            <a:xfrm>
              <a:off x="5403774" y="2691037"/>
              <a:ext cx="289763" cy="296289"/>
              <a:chOff x="7726363" y="3609976"/>
              <a:chExt cx="352425" cy="360362"/>
            </a:xfrm>
          </p:grpSpPr>
          <p:sp>
            <p:nvSpPr>
              <p:cNvPr id="30" name="Google Shape;1743;p122"/>
              <p:cNvSpPr/>
              <p:nvPr/>
            </p:nvSpPr>
            <p:spPr>
              <a:xfrm>
                <a:off x="7756525" y="3609976"/>
                <a:ext cx="120600" cy="120600"/>
              </a:xfrm>
              <a:prstGeom prst="ellipse">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1" name="Google Shape;1744;p122"/>
              <p:cNvSpPr/>
              <p:nvPr/>
            </p:nvSpPr>
            <p:spPr>
              <a:xfrm>
                <a:off x="7726363" y="3744913"/>
                <a:ext cx="180975" cy="225425"/>
              </a:xfrm>
              <a:custGeom>
                <a:avLst/>
                <a:gdLst/>
                <a:ahLst/>
                <a:cxnLst/>
                <a:rect l="l" t="t" r="r" b="b"/>
                <a:pathLst>
                  <a:path w="48" h="60" extrusionOk="0">
                    <a:moveTo>
                      <a:pt x="28" y="0"/>
                    </a:moveTo>
                    <a:cubicBezTo>
                      <a:pt x="30" y="27"/>
                      <a:pt x="30" y="27"/>
                      <a:pt x="30" y="27"/>
                    </a:cubicBezTo>
                    <a:cubicBezTo>
                      <a:pt x="24" y="33"/>
                      <a:pt x="24" y="33"/>
                      <a:pt x="24" y="33"/>
                    </a:cubicBezTo>
                    <a:cubicBezTo>
                      <a:pt x="18" y="27"/>
                      <a:pt x="18" y="27"/>
                      <a:pt x="18" y="27"/>
                    </a:cubicBezTo>
                    <a:cubicBezTo>
                      <a:pt x="20" y="0"/>
                      <a:pt x="20" y="0"/>
                      <a:pt x="20" y="0"/>
                    </a:cubicBezTo>
                    <a:cubicBezTo>
                      <a:pt x="0" y="0"/>
                      <a:pt x="0" y="0"/>
                      <a:pt x="0" y="0"/>
                    </a:cubicBezTo>
                    <a:cubicBezTo>
                      <a:pt x="0" y="2"/>
                      <a:pt x="0" y="2"/>
                      <a:pt x="0" y="2"/>
                    </a:cubicBezTo>
                    <a:cubicBezTo>
                      <a:pt x="0" y="16"/>
                      <a:pt x="5" y="27"/>
                      <a:pt x="14" y="33"/>
                    </a:cubicBezTo>
                    <a:cubicBezTo>
                      <a:pt x="14" y="60"/>
                      <a:pt x="14" y="60"/>
                      <a:pt x="14" y="60"/>
                    </a:cubicBezTo>
                    <a:cubicBezTo>
                      <a:pt x="34" y="60"/>
                      <a:pt x="34" y="60"/>
                      <a:pt x="34" y="60"/>
                    </a:cubicBezTo>
                    <a:cubicBezTo>
                      <a:pt x="34" y="33"/>
                      <a:pt x="34" y="33"/>
                      <a:pt x="34" y="33"/>
                    </a:cubicBezTo>
                    <a:cubicBezTo>
                      <a:pt x="43" y="27"/>
                      <a:pt x="48" y="16"/>
                      <a:pt x="48" y="2"/>
                    </a:cubicBezTo>
                    <a:cubicBezTo>
                      <a:pt x="48" y="0"/>
                      <a:pt x="48" y="0"/>
                      <a:pt x="48" y="0"/>
                    </a:cubicBezTo>
                    <a:lnTo>
                      <a:pt x="28" y="0"/>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2" name="Google Shape;1745;p122"/>
              <p:cNvSpPr/>
              <p:nvPr/>
            </p:nvSpPr>
            <p:spPr>
              <a:xfrm>
                <a:off x="7861300" y="3624263"/>
                <a:ext cx="217488" cy="225425"/>
              </a:xfrm>
              <a:custGeom>
                <a:avLst/>
                <a:gdLst/>
                <a:ahLst/>
                <a:cxnLst/>
                <a:rect l="l" t="t" r="r" b="b"/>
                <a:pathLst>
                  <a:path w="58" h="60" extrusionOk="0">
                    <a:moveTo>
                      <a:pt x="4" y="0"/>
                    </a:moveTo>
                    <a:cubicBezTo>
                      <a:pt x="7" y="3"/>
                      <a:pt x="8" y="7"/>
                      <a:pt x="8" y="12"/>
                    </a:cubicBezTo>
                    <a:cubicBezTo>
                      <a:pt x="8" y="19"/>
                      <a:pt x="5" y="24"/>
                      <a:pt x="0" y="28"/>
                    </a:cubicBezTo>
                    <a:cubicBezTo>
                      <a:pt x="16" y="28"/>
                      <a:pt x="16" y="28"/>
                      <a:pt x="16" y="28"/>
                    </a:cubicBezTo>
                    <a:cubicBezTo>
                      <a:pt x="16" y="34"/>
                      <a:pt x="16" y="34"/>
                      <a:pt x="16" y="34"/>
                    </a:cubicBezTo>
                    <a:cubicBezTo>
                      <a:pt x="16" y="44"/>
                      <a:pt x="14" y="53"/>
                      <a:pt x="9" y="60"/>
                    </a:cubicBezTo>
                    <a:cubicBezTo>
                      <a:pt x="58" y="60"/>
                      <a:pt x="58" y="60"/>
                      <a:pt x="58" y="60"/>
                    </a:cubicBezTo>
                    <a:cubicBezTo>
                      <a:pt x="58" y="0"/>
                      <a:pt x="58" y="0"/>
                      <a:pt x="58" y="0"/>
                    </a:cubicBezTo>
                    <a:lnTo>
                      <a:pt x="4" y="0"/>
                    </a:lnTo>
                    <a:close/>
                    <a:moveTo>
                      <a:pt x="51" y="13"/>
                    </a:moveTo>
                    <a:cubicBezTo>
                      <a:pt x="45" y="31"/>
                      <a:pt x="45" y="31"/>
                      <a:pt x="45" y="31"/>
                    </a:cubicBezTo>
                    <a:cubicBezTo>
                      <a:pt x="45" y="31"/>
                      <a:pt x="45" y="32"/>
                      <a:pt x="44" y="32"/>
                    </a:cubicBezTo>
                    <a:cubicBezTo>
                      <a:pt x="44" y="32"/>
                      <a:pt x="43" y="32"/>
                      <a:pt x="43" y="32"/>
                    </a:cubicBezTo>
                    <a:cubicBezTo>
                      <a:pt x="32" y="26"/>
                      <a:pt x="32" y="26"/>
                      <a:pt x="32" y="26"/>
                    </a:cubicBezTo>
                    <a:cubicBezTo>
                      <a:pt x="26" y="44"/>
                      <a:pt x="26" y="44"/>
                      <a:pt x="26" y="44"/>
                    </a:cubicBezTo>
                    <a:cubicBezTo>
                      <a:pt x="25" y="45"/>
                      <a:pt x="25" y="46"/>
                      <a:pt x="24" y="46"/>
                    </a:cubicBezTo>
                    <a:cubicBezTo>
                      <a:pt x="24" y="46"/>
                      <a:pt x="23" y="46"/>
                      <a:pt x="23" y="46"/>
                    </a:cubicBezTo>
                    <a:cubicBezTo>
                      <a:pt x="22" y="45"/>
                      <a:pt x="21" y="44"/>
                      <a:pt x="22" y="43"/>
                    </a:cubicBezTo>
                    <a:cubicBezTo>
                      <a:pt x="29" y="23"/>
                      <a:pt x="29" y="23"/>
                      <a:pt x="29" y="23"/>
                    </a:cubicBezTo>
                    <a:cubicBezTo>
                      <a:pt x="30" y="22"/>
                      <a:pt x="30" y="22"/>
                      <a:pt x="31" y="22"/>
                    </a:cubicBezTo>
                    <a:cubicBezTo>
                      <a:pt x="31" y="22"/>
                      <a:pt x="32" y="22"/>
                      <a:pt x="32" y="22"/>
                    </a:cubicBezTo>
                    <a:cubicBezTo>
                      <a:pt x="42" y="27"/>
                      <a:pt x="42" y="27"/>
                      <a:pt x="42" y="27"/>
                    </a:cubicBezTo>
                    <a:cubicBezTo>
                      <a:pt x="48" y="11"/>
                      <a:pt x="48" y="11"/>
                      <a:pt x="48" y="11"/>
                    </a:cubicBezTo>
                    <a:cubicBezTo>
                      <a:pt x="48" y="10"/>
                      <a:pt x="49" y="10"/>
                      <a:pt x="50" y="10"/>
                    </a:cubicBezTo>
                    <a:cubicBezTo>
                      <a:pt x="51" y="10"/>
                      <a:pt x="52" y="12"/>
                      <a:pt x="51" y="13"/>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grpSp>
          <p:nvGrpSpPr>
            <p:cNvPr id="18" name="Google Shape;1746;p122"/>
            <p:cNvGrpSpPr/>
            <p:nvPr/>
          </p:nvGrpSpPr>
          <p:grpSpPr>
            <a:xfrm>
              <a:off x="5016149" y="3868014"/>
              <a:ext cx="297596" cy="297596"/>
              <a:chOff x="3390900" y="3248025"/>
              <a:chExt cx="361951" cy="361951"/>
            </a:xfrm>
          </p:grpSpPr>
          <p:sp>
            <p:nvSpPr>
              <p:cNvPr id="28" name="Google Shape;1747;p122"/>
              <p:cNvSpPr/>
              <p:nvPr/>
            </p:nvSpPr>
            <p:spPr>
              <a:xfrm>
                <a:off x="3390900" y="3248025"/>
                <a:ext cx="241300" cy="301625"/>
              </a:xfrm>
              <a:custGeom>
                <a:avLst/>
                <a:gdLst/>
                <a:ahLst/>
                <a:cxnLst/>
                <a:rect l="l" t="t" r="r" b="b"/>
                <a:pathLst>
                  <a:path w="64" h="80" extrusionOk="0">
                    <a:moveTo>
                      <a:pt x="64" y="54"/>
                    </a:moveTo>
                    <a:cubicBezTo>
                      <a:pt x="61" y="53"/>
                      <a:pt x="59" y="52"/>
                      <a:pt x="56" y="51"/>
                    </a:cubicBezTo>
                    <a:cubicBezTo>
                      <a:pt x="53" y="50"/>
                      <a:pt x="50" y="49"/>
                      <a:pt x="48" y="48"/>
                    </a:cubicBezTo>
                    <a:cubicBezTo>
                      <a:pt x="48" y="41"/>
                      <a:pt x="48" y="41"/>
                      <a:pt x="48" y="41"/>
                    </a:cubicBezTo>
                    <a:cubicBezTo>
                      <a:pt x="50" y="40"/>
                      <a:pt x="54" y="36"/>
                      <a:pt x="54" y="29"/>
                    </a:cubicBezTo>
                    <a:cubicBezTo>
                      <a:pt x="55" y="28"/>
                      <a:pt x="56" y="26"/>
                      <a:pt x="56" y="24"/>
                    </a:cubicBezTo>
                    <a:cubicBezTo>
                      <a:pt x="56" y="21"/>
                      <a:pt x="56" y="19"/>
                      <a:pt x="54" y="18"/>
                    </a:cubicBezTo>
                    <a:cubicBezTo>
                      <a:pt x="55" y="16"/>
                      <a:pt x="57" y="12"/>
                      <a:pt x="56" y="7"/>
                    </a:cubicBezTo>
                    <a:cubicBezTo>
                      <a:pt x="55" y="2"/>
                      <a:pt x="47" y="0"/>
                      <a:pt x="41" y="0"/>
                    </a:cubicBezTo>
                    <a:cubicBezTo>
                      <a:pt x="41" y="0"/>
                      <a:pt x="41" y="0"/>
                      <a:pt x="41" y="0"/>
                    </a:cubicBezTo>
                    <a:cubicBezTo>
                      <a:pt x="36" y="0"/>
                      <a:pt x="29" y="1"/>
                      <a:pt x="27" y="6"/>
                    </a:cubicBezTo>
                    <a:cubicBezTo>
                      <a:pt x="25" y="5"/>
                      <a:pt x="23" y="6"/>
                      <a:pt x="22" y="7"/>
                    </a:cubicBezTo>
                    <a:cubicBezTo>
                      <a:pt x="19" y="10"/>
                      <a:pt x="21" y="16"/>
                      <a:pt x="22" y="19"/>
                    </a:cubicBezTo>
                    <a:cubicBezTo>
                      <a:pt x="21" y="19"/>
                      <a:pt x="21" y="19"/>
                      <a:pt x="20" y="20"/>
                    </a:cubicBezTo>
                    <a:cubicBezTo>
                      <a:pt x="20" y="21"/>
                      <a:pt x="20" y="22"/>
                      <a:pt x="20" y="24"/>
                    </a:cubicBezTo>
                    <a:cubicBezTo>
                      <a:pt x="20" y="26"/>
                      <a:pt x="21" y="28"/>
                      <a:pt x="22" y="29"/>
                    </a:cubicBezTo>
                    <a:cubicBezTo>
                      <a:pt x="22" y="36"/>
                      <a:pt x="26" y="40"/>
                      <a:pt x="28" y="41"/>
                    </a:cubicBezTo>
                    <a:cubicBezTo>
                      <a:pt x="28" y="48"/>
                      <a:pt x="28" y="48"/>
                      <a:pt x="28" y="48"/>
                    </a:cubicBezTo>
                    <a:cubicBezTo>
                      <a:pt x="26" y="49"/>
                      <a:pt x="23" y="50"/>
                      <a:pt x="20" y="51"/>
                    </a:cubicBezTo>
                    <a:cubicBezTo>
                      <a:pt x="11" y="54"/>
                      <a:pt x="4" y="56"/>
                      <a:pt x="2" y="61"/>
                    </a:cubicBezTo>
                    <a:cubicBezTo>
                      <a:pt x="0" y="67"/>
                      <a:pt x="0" y="78"/>
                      <a:pt x="0" y="78"/>
                    </a:cubicBezTo>
                    <a:cubicBezTo>
                      <a:pt x="0" y="79"/>
                      <a:pt x="0" y="79"/>
                      <a:pt x="1" y="79"/>
                    </a:cubicBezTo>
                    <a:cubicBezTo>
                      <a:pt x="1" y="80"/>
                      <a:pt x="1" y="80"/>
                      <a:pt x="2" y="80"/>
                    </a:cubicBezTo>
                    <a:cubicBezTo>
                      <a:pt x="54" y="80"/>
                      <a:pt x="54" y="80"/>
                      <a:pt x="54" y="80"/>
                    </a:cubicBezTo>
                    <a:cubicBezTo>
                      <a:pt x="53" y="78"/>
                      <a:pt x="52" y="75"/>
                      <a:pt x="52" y="72"/>
                    </a:cubicBezTo>
                    <a:cubicBezTo>
                      <a:pt x="52" y="64"/>
                      <a:pt x="57" y="57"/>
                      <a:pt x="64" y="54"/>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9" name="Google Shape;1748;p122"/>
              <p:cNvSpPr/>
              <p:nvPr/>
            </p:nvSpPr>
            <p:spPr>
              <a:xfrm>
                <a:off x="3602038" y="3459163"/>
                <a:ext cx="150813" cy="150813"/>
              </a:xfrm>
              <a:custGeom>
                <a:avLst/>
                <a:gdLst/>
                <a:ahLst/>
                <a:cxnLst/>
                <a:rect l="l" t="t" r="r" b="b"/>
                <a:pathLst>
                  <a:path w="40" h="40" extrusionOk="0">
                    <a:moveTo>
                      <a:pt x="39" y="37"/>
                    </a:moveTo>
                    <a:cubicBezTo>
                      <a:pt x="31" y="29"/>
                      <a:pt x="31" y="29"/>
                      <a:pt x="31" y="29"/>
                    </a:cubicBezTo>
                    <a:cubicBezTo>
                      <a:pt x="29" y="26"/>
                      <a:pt x="29" y="26"/>
                      <a:pt x="29" y="26"/>
                    </a:cubicBezTo>
                    <a:cubicBezTo>
                      <a:pt x="31" y="23"/>
                      <a:pt x="32" y="20"/>
                      <a:pt x="32" y="16"/>
                    </a:cubicBezTo>
                    <a:cubicBezTo>
                      <a:pt x="32" y="7"/>
                      <a:pt x="25" y="0"/>
                      <a:pt x="16" y="0"/>
                    </a:cubicBezTo>
                    <a:cubicBezTo>
                      <a:pt x="7" y="0"/>
                      <a:pt x="0" y="7"/>
                      <a:pt x="0" y="16"/>
                    </a:cubicBezTo>
                    <a:cubicBezTo>
                      <a:pt x="0" y="25"/>
                      <a:pt x="7" y="32"/>
                      <a:pt x="16" y="32"/>
                    </a:cubicBezTo>
                    <a:cubicBezTo>
                      <a:pt x="20" y="32"/>
                      <a:pt x="23" y="31"/>
                      <a:pt x="26" y="29"/>
                    </a:cubicBezTo>
                    <a:cubicBezTo>
                      <a:pt x="29" y="31"/>
                      <a:pt x="29" y="31"/>
                      <a:pt x="29" y="31"/>
                    </a:cubicBezTo>
                    <a:cubicBezTo>
                      <a:pt x="37" y="39"/>
                      <a:pt x="37" y="39"/>
                      <a:pt x="37" y="39"/>
                    </a:cubicBezTo>
                    <a:cubicBezTo>
                      <a:pt x="37" y="40"/>
                      <a:pt x="37" y="40"/>
                      <a:pt x="38" y="40"/>
                    </a:cubicBezTo>
                    <a:cubicBezTo>
                      <a:pt x="39" y="40"/>
                      <a:pt x="39" y="40"/>
                      <a:pt x="39" y="39"/>
                    </a:cubicBezTo>
                    <a:cubicBezTo>
                      <a:pt x="40" y="39"/>
                      <a:pt x="40" y="37"/>
                      <a:pt x="39" y="37"/>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
          <p:nvSpPr>
            <p:cNvPr id="19" name="Google Shape;1749;p122"/>
            <p:cNvSpPr/>
            <p:nvPr/>
          </p:nvSpPr>
          <p:spPr>
            <a:xfrm>
              <a:off x="3149554" y="2484893"/>
              <a:ext cx="909984" cy="909984"/>
            </a:xfrm>
            <a:custGeom>
              <a:avLst/>
              <a:gdLst/>
              <a:ahLst/>
              <a:cxnLst/>
              <a:rect l="l" t="t" r="r" b="b"/>
              <a:pathLst>
                <a:path w="810" h="810" extrusionOk="0">
                  <a:moveTo>
                    <a:pt x="277" y="739"/>
                  </a:moveTo>
                  <a:cubicBezTo>
                    <a:pt x="462" y="810"/>
                    <a:pt x="669" y="717"/>
                    <a:pt x="740" y="533"/>
                  </a:cubicBezTo>
                  <a:cubicBezTo>
                    <a:pt x="810" y="348"/>
                    <a:pt x="718" y="141"/>
                    <a:pt x="533" y="70"/>
                  </a:cubicBezTo>
                  <a:cubicBezTo>
                    <a:pt x="349" y="0"/>
                    <a:pt x="142" y="92"/>
                    <a:pt x="71" y="277"/>
                  </a:cubicBezTo>
                  <a:cubicBezTo>
                    <a:pt x="0" y="461"/>
                    <a:pt x="93" y="668"/>
                    <a:pt x="277" y="739"/>
                  </a:cubicBezTo>
                  <a:close/>
                </a:path>
              </a:pathLst>
            </a:custGeom>
            <a:gradFill>
              <a:gsLst>
                <a:gs pos="0">
                  <a:srgbClr val="024793"/>
                </a:gs>
                <a:gs pos="100000">
                  <a:srgbClr val="33D360"/>
                </a:gs>
              </a:gsLst>
              <a:lin ang="1350003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nvGrpSpPr>
            <p:cNvPr id="20" name="Google Shape;1750;p122"/>
            <p:cNvGrpSpPr/>
            <p:nvPr/>
          </p:nvGrpSpPr>
          <p:grpSpPr>
            <a:xfrm>
              <a:off x="3456163" y="2791076"/>
              <a:ext cx="296290" cy="297595"/>
              <a:chOff x="5554663" y="3971925"/>
              <a:chExt cx="360362" cy="361951"/>
            </a:xfrm>
          </p:grpSpPr>
          <p:sp>
            <p:nvSpPr>
              <p:cNvPr id="26" name="Google Shape;1751;p122"/>
              <p:cNvSpPr/>
              <p:nvPr/>
            </p:nvSpPr>
            <p:spPr>
              <a:xfrm>
                <a:off x="5554663" y="4078288"/>
                <a:ext cx="255588" cy="255588"/>
              </a:xfrm>
              <a:custGeom>
                <a:avLst/>
                <a:gdLst/>
                <a:ahLst/>
                <a:cxnLst/>
                <a:rect l="l" t="t" r="r" b="b"/>
                <a:pathLst>
                  <a:path w="68" h="68" extrusionOk="0">
                    <a:moveTo>
                      <a:pt x="67" y="41"/>
                    </a:moveTo>
                    <a:cubicBezTo>
                      <a:pt x="62" y="38"/>
                      <a:pt x="62" y="38"/>
                      <a:pt x="62" y="38"/>
                    </a:cubicBezTo>
                    <a:cubicBezTo>
                      <a:pt x="62" y="37"/>
                      <a:pt x="62" y="35"/>
                      <a:pt x="62" y="34"/>
                    </a:cubicBezTo>
                    <a:cubicBezTo>
                      <a:pt x="62" y="33"/>
                      <a:pt x="62" y="31"/>
                      <a:pt x="62" y="30"/>
                    </a:cubicBezTo>
                    <a:cubicBezTo>
                      <a:pt x="67" y="27"/>
                      <a:pt x="67" y="27"/>
                      <a:pt x="67" y="27"/>
                    </a:cubicBezTo>
                    <a:cubicBezTo>
                      <a:pt x="68" y="26"/>
                      <a:pt x="68" y="25"/>
                      <a:pt x="67" y="24"/>
                    </a:cubicBezTo>
                    <a:cubicBezTo>
                      <a:pt x="59" y="10"/>
                      <a:pt x="59" y="10"/>
                      <a:pt x="59" y="10"/>
                    </a:cubicBezTo>
                    <a:cubicBezTo>
                      <a:pt x="59" y="10"/>
                      <a:pt x="59" y="9"/>
                      <a:pt x="58" y="9"/>
                    </a:cubicBezTo>
                    <a:cubicBezTo>
                      <a:pt x="58" y="9"/>
                      <a:pt x="57" y="9"/>
                      <a:pt x="57" y="9"/>
                    </a:cubicBezTo>
                    <a:cubicBezTo>
                      <a:pt x="52" y="12"/>
                      <a:pt x="52" y="12"/>
                      <a:pt x="52" y="12"/>
                    </a:cubicBezTo>
                    <a:cubicBezTo>
                      <a:pt x="50" y="10"/>
                      <a:pt x="47" y="9"/>
                      <a:pt x="44" y="8"/>
                    </a:cubicBezTo>
                    <a:cubicBezTo>
                      <a:pt x="44" y="2"/>
                      <a:pt x="44" y="2"/>
                      <a:pt x="44" y="2"/>
                    </a:cubicBezTo>
                    <a:cubicBezTo>
                      <a:pt x="44" y="1"/>
                      <a:pt x="43" y="0"/>
                      <a:pt x="42" y="0"/>
                    </a:cubicBezTo>
                    <a:cubicBezTo>
                      <a:pt x="26" y="0"/>
                      <a:pt x="26" y="0"/>
                      <a:pt x="26" y="0"/>
                    </a:cubicBezTo>
                    <a:cubicBezTo>
                      <a:pt x="25" y="0"/>
                      <a:pt x="24" y="1"/>
                      <a:pt x="24" y="2"/>
                    </a:cubicBezTo>
                    <a:cubicBezTo>
                      <a:pt x="24" y="8"/>
                      <a:pt x="24" y="8"/>
                      <a:pt x="24" y="8"/>
                    </a:cubicBezTo>
                    <a:cubicBezTo>
                      <a:pt x="22" y="9"/>
                      <a:pt x="19" y="10"/>
                      <a:pt x="17" y="12"/>
                    </a:cubicBezTo>
                    <a:cubicBezTo>
                      <a:pt x="11" y="9"/>
                      <a:pt x="11" y="9"/>
                      <a:pt x="11" y="9"/>
                    </a:cubicBezTo>
                    <a:cubicBezTo>
                      <a:pt x="10" y="9"/>
                      <a:pt x="9" y="9"/>
                      <a:pt x="9" y="10"/>
                    </a:cubicBezTo>
                    <a:cubicBezTo>
                      <a:pt x="1" y="24"/>
                      <a:pt x="1" y="24"/>
                      <a:pt x="1" y="24"/>
                    </a:cubicBezTo>
                    <a:cubicBezTo>
                      <a:pt x="0" y="24"/>
                      <a:pt x="0" y="25"/>
                      <a:pt x="0" y="25"/>
                    </a:cubicBezTo>
                    <a:cubicBezTo>
                      <a:pt x="1" y="26"/>
                      <a:pt x="1" y="26"/>
                      <a:pt x="1" y="27"/>
                    </a:cubicBezTo>
                    <a:cubicBezTo>
                      <a:pt x="6" y="30"/>
                      <a:pt x="6" y="30"/>
                      <a:pt x="6" y="30"/>
                    </a:cubicBezTo>
                    <a:cubicBezTo>
                      <a:pt x="6" y="31"/>
                      <a:pt x="6" y="33"/>
                      <a:pt x="6" y="34"/>
                    </a:cubicBezTo>
                    <a:cubicBezTo>
                      <a:pt x="6" y="35"/>
                      <a:pt x="6" y="37"/>
                      <a:pt x="6" y="38"/>
                    </a:cubicBezTo>
                    <a:cubicBezTo>
                      <a:pt x="1" y="41"/>
                      <a:pt x="1" y="41"/>
                      <a:pt x="1" y="41"/>
                    </a:cubicBezTo>
                    <a:cubicBezTo>
                      <a:pt x="0" y="42"/>
                      <a:pt x="0" y="43"/>
                      <a:pt x="1" y="44"/>
                    </a:cubicBezTo>
                    <a:cubicBezTo>
                      <a:pt x="9" y="58"/>
                      <a:pt x="9" y="58"/>
                      <a:pt x="9" y="58"/>
                    </a:cubicBezTo>
                    <a:cubicBezTo>
                      <a:pt x="9" y="59"/>
                      <a:pt x="10" y="59"/>
                      <a:pt x="11" y="59"/>
                    </a:cubicBezTo>
                    <a:cubicBezTo>
                      <a:pt x="17" y="56"/>
                      <a:pt x="17" y="56"/>
                      <a:pt x="17" y="56"/>
                    </a:cubicBezTo>
                    <a:cubicBezTo>
                      <a:pt x="19" y="58"/>
                      <a:pt x="22" y="59"/>
                      <a:pt x="24" y="60"/>
                    </a:cubicBezTo>
                    <a:cubicBezTo>
                      <a:pt x="24" y="66"/>
                      <a:pt x="24" y="66"/>
                      <a:pt x="24" y="66"/>
                    </a:cubicBezTo>
                    <a:cubicBezTo>
                      <a:pt x="24" y="67"/>
                      <a:pt x="25" y="68"/>
                      <a:pt x="26" y="68"/>
                    </a:cubicBezTo>
                    <a:cubicBezTo>
                      <a:pt x="42" y="68"/>
                      <a:pt x="42" y="68"/>
                      <a:pt x="42" y="68"/>
                    </a:cubicBezTo>
                    <a:cubicBezTo>
                      <a:pt x="43" y="68"/>
                      <a:pt x="44" y="67"/>
                      <a:pt x="44" y="66"/>
                    </a:cubicBezTo>
                    <a:cubicBezTo>
                      <a:pt x="44" y="60"/>
                      <a:pt x="44" y="60"/>
                      <a:pt x="44" y="60"/>
                    </a:cubicBezTo>
                    <a:cubicBezTo>
                      <a:pt x="47" y="59"/>
                      <a:pt x="50" y="58"/>
                      <a:pt x="52" y="56"/>
                    </a:cubicBezTo>
                    <a:cubicBezTo>
                      <a:pt x="57" y="59"/>
                      <a:pt x="57" y="59"/>
                      <a:pt x="57" y="59"/>
                    </a:cubicBezTo>
                    <a:cubicBezTo>
                      <a:pt x="57" y="59"/>
                      <a:pt x="58" y="59"/>
                      <a:pt x="58" y="59"/>
                    </a:cubicBezTo>
                    <a:cubicBezTo>
                      <a:pt x="59" y="59"/>
                      <a:pt x="59" y="58"/>
                      <a:pt x="60" y="58"/>
                    </a:cubicBezTo>
                    <a:cubicBezTo>
                      <a:pt x="68" y="44"/>
                      <a:pt x="68" y="44"/>
                      <a:pt x="68" y="44"/>
                    </a:cubicBezTo>
                    <a:cubicBezTo>
                      <a:pt x="68" y="43"/>
                      <a:pt x="68" y="42"/>
                      <a:pt x="67" y="41"/>
                    </a:cubicBezTo>
                    <a:close/>
                    <a:moveTo>
                      <a:pt x="34" y="48"/>
                    </a:moveTo>
                    <a:cubicBezTo>
                      <a:pt x="26" y="48"/>
                      <a:pt x="20" y="42"/>
                      <a:pt x="20" y="34"/>
                    </a:cubicBezTo>
                    <a:cubicBezTo>
                      <a:pt x="20" y="26"/>
                      <a:pt x="26" y="20"/>
                      <a:pt x="34" y="20"/>
                    </a:cubicBezTo>
                    <a:cubicBezTo>
                      <a:pt x="42" y="20"/>
                      <a:pt x="48" y="26"/>
                      <a:pt x="48" y="34"/>
                    </a:cubicBezTo>
                    <a:cubicBezTo>
                      <a:pt x="48" y="42"/>
                      <a:pt x="42" y="48"/>
                      <a:pt x="34" y="4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7" name="Google Shape;1752;p122"/>
              <p:cNvSpPr/>
              <p:nvPr/>
            </p:nvSpPr>
            <p:spPr>
              <a:xfrm>
                <a:off x="5765800" y="3971925"/>
                <a:ext cx="149225" cy="150813"/>
              </a:xfrm>
              <a:custGeom>
                <a:avLst/>
                <a:gdLst/>
                <a:ahLst/>
                <a:cxnLst/>
                <a:rect l="l" t="t" r="r" b="b"/>
                <a:pathLst>
                  <a:path w="40" h="40" extrusionOk="0">
                    <a:moveTo>
                      <a:pt x="39" y="24"/>
                    </a:moveTo>
                    <a:cubicBezTo>
                      <a:pt x="36" y="22"/>
                      <a:pt x="36" y="22"/>
                      <a:pt x="36" y="22"/>
                    </a:cubicBezTo>
                    <a:cubicBezTo>
                      <a:pt x="36" y="21"/>
                      <a:pt x="36" y="21"/>
                      <a:pt x="36" y="20"/>
                    </a:cubicBezTo>
                    <a:cubicBezTo>
                      <a:pt x="36" y="19"/>
                      <a:pt x="36" y="19"/>
                      <a:pt x="36" y="18"/>
                    </a:cubicBezTo>
                    <a:cubicBezTo>
                      <a:pt x="39" y="16"/>
                      <a:pt x="39" y="16"/>
                      <a:pt x="39" y="16"/>
                    </a:cubicBezTo>
                    <a:cubicBezTo>
                      <a:pt x="40" y="16"/>
                      <a:pt x="40" y="14"/>
                      <a:pt x="39" y="13"/>
                    </a:cubicBezTo>
                    <a:cubicBezTo>
                      <a:pt x="35" y="7"/>
                      <a:pt x="35" y="7"/>
                      <a:pt x="35" y="7"/>
                    </a:cubicBezTo>
                    <a:cubicBezTo>
                      <a:pt x="35" y="6"/>
                      <a:pt x="35" y="6"/>
                      <a:pt x="34" y="6"/>
                    </a:cubicBezTo>
                    <a:cubicBezTo>
                      <a:pt x="34" y="5"/>
                      <a:pt x="33" y="6"/>
                      <a:pt x="33" y="6"/>
                    </a:cubicBezTo>
                    <a:cubicBezTo>
                      <a:pt x="30" y="7"/>
                      <a:pt x="30" y="7"/>
                      <a:pt x="30" y="7"/>
                    </a:cubicBezTo>
                    <a:cubicBezTo>
                      <a:pt x="29" y="6"/>
                      <a:pt x="28" y="6"/>
                      <a:pt x="26" y="5"/>
                    </a:cubicBezTo>
                    <a:cubicBezTo>
                      <a:pt x="26" y="2"/>
                      <a:pt x="26" y="2"/>
                      <a:pt x="26" y="2"/>
                    </a:cubicBezTo>
                    <a:cubicBezTo>
                      <a:pt x="26" y="1"/>
                      <a:pt x="25" y="0"/>
                      <a:pt x="24" y="0"/>
                    </a:cubicBezTo>
                    <a:cubicBezTo>
                      <a:pt x="16" y="0"/>
                      <a:pt x="16" y="0"/>
                      <a:pt x="16" y="0"/>
                    </a:cubicBezTo>
                    <a:cubicBezTo>
                      <a:pt x="15" y="0"/>
                      <a:pt x="14" y="1"/>
                      <a:pt x="14" y="2"/>
                    </a:cubicBezTo>
                    <a:cubicBezTo>
                      <a:pt x="14" y="5"/>
                      <a:pt x="14" y="5"/>
                      <a:pt x="14" y="5"/>
                    </a:cubicBezTo>
                    <a:cubicBezTo>
                      <a:pt x="13" y="6"/>
                      <a:pt x="12" y="7"/>
                      <a:pt x="10" y="7"/>
                    </a:cubicBezTo>
                    <a:cubicBezTo>
                      <a:pt x="8" y="6"/>
                      <a:pt x="8" y="6"/>
                      <a:pt x="8" y="6"/>
                    </a:cubicBezTo>
                    <a:cubicBezTo>
                      <a:pt x="7" y="5"/>
                      <a:pt x="5" y="6"/>
                      <a:pt x="5" y="7"/>
                    </a:cubicBezTo>
                    <a:cubicBezTo>
                      <a:pt x="1" y="13"/>
                      <a:pt x="1" y="13"/>
                      <a:pt x="1" y="13"/>
                    </a:cubicBezTo>
                    <a:cubicBezTo>
                      <a:pt x="0" y="14"/>
                      <a:pt x="0" y="14"/>
                      <a:pt x="1" y="15"/>
                    </a:cubicBezTo>
                    <a:cubicBezTo>
                      <a:pt x="1" y="15"/>
                      <a:pt x="1" y="16"/>
                      <a:pt x="1" y="16"/>
                    </a:cubicBezTo>
                    <a:cubicBezTo>
                      <a:pt x="4" y="18"/>
                      <a:pt x="4" y="18"/>
                      <a:pt x="4" y="18"/>
                    </a:cubicBezTo>
                    <a:cubicBezTo>
                      <a:pt x="4" y="19"/>
                      <a:pt x="4" y="19"/>
                      <a:pt x="4" y="20"/>
                    </a:cubicBezTo>
                    <a:cubicBezTo>
                      <a:pt x="4" y="21"/>
                      <a:pt x="4" y="21"/>
                      <a:pt x="4" y="22"/>
                    </a:cubicBezTo>
                    <a:cubicBezTo>
                      <a:pt x="1" y="24"/>
                      <a:pt x="1" y="24"/>
                      <a:pt x="1" y="24"/>
                    </a:cubicBezTo>
                    <a:cubicBezTo>
                      <a:pt x="1" y="24"/>
                      <a:pt x="1" y="25"/>
                      <a:pt x="1" y="25"/>
                    </a:cubicBezTo>
                    <a:cubicBezTo>
                      <a:pt x="0" y="26"/>
                      <a:pt x="0" y="26"/>
                      <a:pt x="1" y="27"/>
                    </a:cubicBezTo>
                    <a:cubicBezTo>
                      <a:pt x="5" y="33"/>
                      <a:pt x="5" y="33"/>
                      <a:pt x="5" y="33"/>
                    </a:cubicBezTo>
                    <a:cubicBezTo>
                      <a:pt x="5" y="34"/>
                      <a:pt x="6" y="35"/>
                      <a:pt x="7" y="34"/>
                    </a:cubicBezTo>
                    <a:cubicBezTo>
                      <a:pt x="10" y="33"/>
                      <a:pt x="10" y="33"/>
                      <a:pt x="10" y="33"/>
                    </a:cubicBezTo>
                    <a:cubicBezTo>
                      <a:pt x="12" y="33"/>
                      <a:pt x="13" y="34"/>
                      <a:pt x="14" y="35"/>
                    </a:cubicBezTo>
                    <a:cubicBezTo>
                      <a:pt x="14" y="38"/>
                      <a:pt x="14" y="38"/>
                      <a:pt x="14" y="38"/>
                    </a:cubicBezTo>
                    <a:cubicBezTo>
                      <a:pt x="14" y="39"/>
                      <a:pt x="15" y="40"/>
                      <a:pt x="16" y="40"/>
                    </a:cubicBezTo>
                    <a:cubicBezTo>
                      <a:pt x="24" y="40"/>
                      <a:pt x="24" y="40"/>
                      <a:pt x="24" y="40"/>
                    </a:cubicBezTo>
                    <a:cubicBezTo>
                      <a:pt x="25" y="40"/>
                      <a:pt x="26" y="39"/>
                      <a:pt x="26" y="38"/>
                    </a:cubicBezTo>
                    <a:cubicBezTo>
                      <a:pt x="26" y="35"/>
                      <a:pt x="26" y="35"/>
                      <a:pt x="26" y="35"/>
                    </a:cubicBezTo>
                    <a:cubicBezTo>
                      <a:pt x="28" y="34"/>
                      <a:pt x="29" y="34"/>
                      <a:pt x="30" y="33"/>
                    </a:cubicBezTo>
                    <a:cubicBezTo>
                      <a:pt x="33" y="34"/>
                      <a:pt x="33" y="34"/>
                      <a:pt x="33" y="34"/>
                    </a:cubicBezTo>
                    <a:cubicBezTo>
                      <a:pt x="33" y="34"/>
                      <a:pt x="34" y="35"/>
                      <a:pt x="34" y="34"/>
                    </a:cubicBezTo>
                    <a:cubicBezTo>
                      <a:pt x="35" y="34"/>
                      <a:pt x="35" y="34"/>
                      <a:pt x="35" y="33"/>
                    </a:cubicBezTo>
                    <a:cubicBezTo>
                      <a:pt x="39" y="27"/>
                      <a:pt x="39" y="27"/>
                      <a:pt x="39" y="27"/>
                    </a:cubicBezTo>
                    <a:cubicBezTo>
                      <a:pt x="40" y="26"/>
                      <a:pt x="40" y="24"/>
                      <a:pt x="39" y="24"/>
                    </a:cubicBezTo>
                    <a:close/>
                    <a:moveTo>
                      <a:pt x="20" y="28"/>
                    </a:moveTo>
                    <a:cubicBezTo>
                      <a:pt x="16" y="28"/>
                      <a:pt x="12" y="24"/>
                      <a:pt x="12" y="20"/>
                    </a:cubicBezTo>
                    <a:cubicBezTo>
                      <a:pt x="12" y="16"/>
                      <a:pt x="16" y="12"/>
                      <a:pt x="20" y="12"/>
                    </a:cubicBezTo>
                    <a:cubicBezTo>
                      <a:pt x="24" y="12"/>
                      <a:pt x="28" y="16"/>
                      <a:pt x="28" y="20"/>
                    </a:cubicBezTo>
                    <a:cubicBezTo>
                      <a:pt x="28" y="24"/>
                      <a:pt x="24" y="28"/>
                      <a:pt x="20" y="2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
          <p:nvSpPr>
            <p:cNvPr id="21" name="Google Shape;1753;p122"/>
            <p:cNvSpPr txBox="1"/>
            <p:nvPr/>
          </p:nvSpPr>
          <p:spPr>
            <a:xfrm>
              <a:off x="662713" y="2425609"/>
              <a:ext cx="2374500" cy="68340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1700" dirty="0">
                  <a:solidFill>
                    <a:schemeClr val="tx1"/>
                  </a:solidFill>
                  <a:latin typeface="Calibri"/>
                  <a:ea typeface="Calibri"/>
                  <a:cs typeface="Calibri"/>
                  <a:sym typeface="Calibri"/>
                </a:rPr>
                <a:t>Display result automatically in public places using large TV Panels.</a:t>
              </a:r>
              <a:endParaRPr sz="1700">
                <a:solidFill>
                  <a:schemeClr val="tx1"/>
                </a:solidFill>
                <a:latin typeface="Calibri"/>
                <a:ea typeface="Calibri"/>
                <a:cs typeface="Calibri"/>
                <a:sym typeface="Calibri"/>
              </a:endParaRPr>
            </a:p>
          </p:txBody>
        </p:sp>
        <p:sp>
          <p:nvSpPr>
            <p:cNvPr id="22" name="Google Shape;1754;p122"/>
            <p:cNvSpPr txBox="1"/>
            <p:nvPr/>
          </p:nvSpPr>
          <p:spPr>
            <a:xfrm>
              <a:off x="6033819" y="2491962"/>
              <a:ext cx="2447593" cy="68340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1700" dirty="0">
                  <a:solidFill>
                    <a:schemeClr val="tx1"/>
                  </a:solidFill>
                  <a:latin typeface="Calibri"/>
                  <a:ea typeface="Calibri"/>
                  <a:cs typeface="Calibri"/>
                  <a:sym typeface="Calibri"/>
                </a:rPr>
                <a:t>Graphically-rich micro-details of trends &amp; results are published in real-time.</a:t>
              </a:r>
              <a:endParaRPr sz="1700">
                <a:solidFill>
                  <a:schemeClr val="tx1"/>
                </a:solidFill>
                <a:latin typeface="Calibri"/>
                <a:ea typeface="Calibri"/>
                <a:cs typeface="Calibri"/>
                <a:sym typeface="Calibri"/>
              </a:endParaRPr>
            </a:p>
          </p:txBody>
        </p:sp>
        <p:sp>
          <p:nvSpPr>
            <p:cNvPr id="23" name="Google Shape;1755;p122"/>
            <p:cNvSpPr txBox="1"/>
            <p:nvPr/>
          </p:nvSpPr>
          <p:spPr>
            <a:xfrm>
              <a:off x="1377850" y="4072821"/>
              <a:ext cx="2072400" cy="619647"/>
            </a:xfrm>
            <a:prstGeom prst="rect">
              <a:avLst/>
            </a:prstGeom>
            <a:noFill/>
            <a:ln>
              <a:noFill/>
            </a:ln>
          </p:spPr>
          <p:txBody>
            <a:bodyPr spcFirstLastPara="1" wrap="square" lIns="0" tIns="0" rIns="0" bIns="0" anchor="t" anchorCtr="0">
              <a:spAutoFit/>
            </a:bodyPr>
            <a:lstStyle/>
            <a:p>
              <a:pPr marL="0" marR="0" lvl="0" indent="0" algn="r" rtl="0">
                <a:lnSpc>
                  <a:spcPct val="136363"/>
                </a:lnSpc>
                <a:spcBef>
                  <a:spcPts val="0"/>
                </a:spcBef>
                <a:spcAft>
                  <a:spcPts val="0"/>
                </a:spcAft>
                <a:buSzPts val="1100"/>
                <a:buNone/>
              </a:pPr>
              <a:r>
                <a:rPr lang="en" sz="1700" dirty="0">
                  <a:solidFill>
                    <a:schemeClr val="tx1"/>
                  </a:solidFill>
                  <a:latin typeface="Calibri"/>
                  <a:ea typeface="Calibri"/>
                  <a:cs typeface="Calibri"/>
                  <a:sym typeface="Calibri"/>
                </a:rPr>
                <a:t>Display round wise results.</a:t>
              </a:r>
              <a:endParaRPr sz="1700">
                <a:solidFill>
                  <a:schemeClr val="tx1"/>
                </a:solidFill>
                <a:latin typeface="Calibri"/>
                <a:ea typeface="Calibri"/>
                <a:cs typeface="Calibri"/>
                <a:sym typeface="Calibri"/>
              </a:endParaRPr>
            </a:p>
          </p:txBody>
        </p:sp>
        <p:sp>
          <p:nvSpPr>
            <p:cNvPr id="25" name="Google Shape;1756;p122"/>
            <p:cNvSpPr txBox="1"/>
            <p:nvPr/>
          </p:nvSpPr>
          <p:spPr>
            <a:xfrm>
              <a:off x="5600839" y="4130906"/>
              <a:ext cx="2029200" cy="68340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SzPts val="1100"/>
                <a:buNone/>
              </a:pPr>
              <a:r>
                <a:rPr lang="en" sz="1700" dirty="0">
                  <a:solidFill>
                    <a:schemeClr val="tx1"/>
                  </a:solidFill>
                  <a:latin typeface="Calibri"/>
                  <a:ea typeface="Calibri"/>
                  <a:cs typeface="Calibri"/>
                  <a:sym typeface="Calibri"/>
                </a:rPr>
                <a:t>Customized and configured as per requirement.</a:t>
              </a:r>
              <a:endParaRPr sz="1700">
                <a:solidFill>
                  <a:schemeClr val="tx1"/>
                </a:solidFill>
                <a:latin typeface="Calibri"/>
                <a:ea typeface="Calibri"/>
                <a:cs typeface="Calibri"/>
                <a:sym typeface="Calibri"/>
              </a:endParaRPr>
            </a:p>
          </p:txBody>
        </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400110"/>
          </a:xfrm>
          <a:prstGeom prst="rect">
            <a:avLst/>
          </a:prstGeom>
          <a:solidFill>
            <a:schemeClr val="accent6">
              <a:lumMod val="40000"/>
              <a:lumOff val="60000"/>
            </a:schemeClr>
          </a:solidFill>
        </p:spPr>
        <p:txBody>
          <a:bodyPr wrap="square" rtlCol="0">
            <a:spAutoFit/>
          </a:bodyPr>
          <a:lstStyle/>
          <a:p>
            <a:pPr marL="342900" marR="0" lvl="0" indent="-342900" algn="just" fontAlgn="auto">
              <a:spcBef>
                <a:spcPts val="0"/>
              </a:spcBef>
              <a:spcAft>
                <a:spcPts val="0"/>
              </a:spcAft>
              <a:buClr>
                <a:srgbClr val="000000"/>
              </a:buClr>
              <a:buSzPts val="2400"/>
              <a:tabLst/>
              <a:defRPr/>
            </a:pPr>
            <a:r>
              <a:rPr lang="en-US" altLang="en-US" sz="2000" b="1" dirty="0">
                <a:cs typeface="Poppins" panose="00000500000000000000" pitchFamily="2" charset="0"/>
                <a:sym typeface="Arial"/>
              </a:rPr>
              <a:t>Webcasting and CCTV in Polling Station</a:t>
            </a:r>
          </a:p>
        </p:txBody>
      </p:sp>
      <p:pic>
        <p:nvPicPr>
          <p:cNvPr id="45" name="Picture 2"/>
          <p:cNvPicPr>
            <a:picLocks noChangeArrowheads="1"/>
          </p:cNvPicPr>
          <p:nvPr/>
        </p:nvPicPr>
        <p:blipFill>
          <a:blip r:embed="rId3">
            <a:extLst>
              <a:ext uri="{28A0092B-C50C-407E-A947-70E740481C1C}">
                <a14:useLocalDpi xmlns:a14="http://schemas.microsoft.com/office/drawing/2010/main" val="0"/>
              </a:ext>
            </a:extLst>
          </a:blip>
          <a:srcRect l="3333" t="6472" r="3333" b="7228"/>
          <a:stretch>
            <a:fillRect/>
          </a:stretch>
        </p:blipFill>
        <p:spPr bwMode="auto">
          <a:xfrm>
            <a:off x="152400" y="514350"/>
            <a:ext cx="8839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accent6">
              <a:lumMod val="40000"/>
              <a:lumOff val="60000"/>
            </a:schemeClr>
          </a:solidFill>
        </p:spPr>
        <p:txBody>
          <a:bodyPr wrap="square" rtlCol="0">
            <a:spAutoFit/>
          </a:bodyPr>
          <a:lstStyle/>
          <a:p>
            <a:pPr marL="228600" indent="-228600" algn="just" fontAlgn="base">
              <a:spcAft>
                <a:spcPts val="1000"/>
              </a:spcAft>
              <a:defRPr/>
            </a:pPr>
            <a:r>
              <a:rPr lang="en-US" sz="2000" b="1" dirty="0"/>
              <a:t> </a:t>
            </a:r>
            <a:r>
              <a:rPr lang="en-US" sz="2000" b="1" dirty="0">
                <a:cs typeface="Cambria"/>
              </a:rPr>
              <a:t>OBSERVER PORTAL AND OBSERVER APP</a:t>
            </a:r>
          </a:p>
        </p:txBody>
      </p:sp>
      <p:sp>
        <p:nvSpPr>
          <p:cNvPr id="7" name="TextBox 6"/>
          <p:cNvSpPr txBox="1"/>
          <p:nvPr/>
        </p:nvSpPr>
        <p:spPr>
          <a:xfrm>
            <a:off x="97972" y="449036"/>
            <a:ext cx="8915400" cy="2644314"/>
          </a:xfrm>
          <a:prstGeom prst="rect">
            <a:avLst/>
          </a:prstGeom>
          <a:noFill/>
        </p:spPr>
        <p:txBody>
          <a:bodyPr wrap="square" rtlCol="0">
            <a:spAutoFit/>
          </a:bodyPr>
          <a:lstStyle/>
          <a:p>
            <a:pPr marL="457200" indent="-457200" algn="just" fontAlgn="base">
              <a:lnSpc>
                <a:spcPct val="150000"/>
              </a:lnSpc>
              <a:spcAft>
                <a:spcPts val="1000"/>
              </a:spcAft>
              <a:buFont typeface="Arial" pitchFamily="34" charset="0"/>
              <a:buChar char="•"/>
              <a:defRPr/>
            </a:pPr>
            <a:r>
              <a:rPr lang="en-US" sz="2100" dirty="0">
                <a:latin typeface="+mj-lt"/>
                <a:cs typeface="Cambria"/>
              </a:rPr>
              <a:t>All correspondence from ECI and all the Important Communication between ECI and Observer happen through the Observer Portal only.</a:t>
            </a:r>
          </a:p>
          <a:p>
            <a:pPr marL="457200" indent="-457200" algn="just" fontAlgn="base">
              <a:lnSpc>
                <a:spcPct val="150000"/>
              </a:lnSpc>
              <a:spcAft>
                <a:spcPts val="1000"/>
              </a:spcAft>
              <a:buFont typeface="Arial" pitchFamily="34" charset="0"/>
              <a:buChar char="•"/>
              <a:defRPr/>
            </a:pPr>
            <a:r>
              <a:rPr lang="en-US" sz="2100" dirty="0">
                <a:latin typeface="+mj-lt"/>
                <a:cs typeface="Cambria"/>
              </a:rPr>
              <a:t>The Mobile App reports all the cases of MCC violations reported through the </a:t>
            </a:r>
            <a:r>
              <a:rPr lang="en-US" sz="2100" dirty="0" err="1">
                <a:latin typeface="+mj-lt"/>
                <a:cs typeface="Cambria"/>
              </a:rPr>
              <a:t>cVigil</a:t>
            </a:r>
            <a:r>
              <a:rPr lang="en-US" sz="2100" dirty="0">
                <a:latin typeface="+mj-lt"/>
                <a:cs typeface="Cambria"/>
              </a:rPr>
              <a:t> App allowing the Observer to view the same and if required, comment on their nature of disposal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400110"/>
          </a:xfrm>
          <a:prstGeom prst="rect">
            <a:avLst/>
          </a:prstGeom>
          <a:solidFill>
            <a:schemeClr val="accent6">
              <a:lumMod val="40000"/>
              <a:lumOff val="60000"/>
            </a:schemeClr>
          </a:solidFill>
        </p:spPr>
        <p:txBody>
          <a:bodyPr wrap="square" rtlCol="0">
            <a:spAutoFit/>
          </a:bodyPr>
          <a:lstStyle/>
          <a:p>
            <a:pPr marL="342900" marR="0" lvl="0" indent="-342900" algn="just" fontAlgn="auto">
              <a:spcBef>
                <a:spcPts val="0"/>
              </a:spcBef>
              <a:spcAft>
                <a:spcPts val="0"/>
              </a:spcAft>
              <a:buClr>
                <a:srgbClr val="000000"/>
              </a:buClr>
              <a:buSzPts val="2400"/>
              <a:tabLst/>
              <a:defRPr/>
            </a:pPr>
            <a:r>
              <a:rPr lang="en-US" altLang="en-US" sz="2000" b="1" dirty="0">
                <a:cs typeface="Poppins" panose="00000500000000000000" pitchFamily="2" charset="0"/>
                <a:sym typeface="Arial"/>
              </a:rPr>
              <a:t>Webcasting and CCTV in Polling Station</a:t>
            </a:r>
          </a:p>
        </p:txBody>
      </p:sp>
      <p:sp>
        <p:nvSpPr>
          <p:cNvPr id="6" name="Rounded Rectangle 5">
            <a:hlinkClick r:id="rId3" action="ppaction://hlinksldjump"/>
          </p:cNvPr>
          <p:cNvSpPr/>
          <p:nvPr/>
        </p:nvSpPr>
        <p:spPr>
          <a:xfrm>
            <a:off x="7962900" y="25400"/>
            <a:ext cx="1143000" cy="361950"/>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2700">
                  <a:solidFill>
                    <a:schemeClr val="tx1"/>
                  </a:solidFill>
                </a:ln>
                <a:solidFill>
                  <a:schemeClr val="tx1"/>
                </a:solidFill>
              </a:rPr>
              <a:t>BACK</a:t>
            </a:r>
            <a:endParaRPr lang="en-US" dirty="0">
              <a:ln w="12700">
                <a:solidFill>
                  <a:schemeClr val="tx1"/>
                </a:solidFill>
              </a:ln>
              <a:solidFill>
                <a:schemeClr val="tx1"/>
              </a:solidFill>
            </a:endParaRPr>
          </a:p>
        </p:txBody>
      </p:sp>
      <p:sp>
        <p:nvSpPr>
          <p:cNvPr id="24" name="Rectangle 23"/>
          <p:cNvSpPr/>
          <p:nvPr/>
        </p:nvSpPr>
        <p:spPr>
          <a:xfrm>
            <a:off x="152400" y="429220"/>
            <a:ext cx="8839200" cy="4493538"/>
          </a:xfrm>
          <a:prstGeom prst="rect">
            <a:avLst/>
          </a:prstGeom>
        </p:spPr>
        <p:txBody>
          <a:bodyPr wrap="square">
            <a:spAutoFit/>
          </a:bodyPr>
          <a:lstStyle/>
          <a:p>
            <a:pPr marL="342900" indent="-342900" algn="just">
              <a:spcBef>
                <a:spcPts val="1200"/>
              </a:spcBef>
              <a:buClr>
                <a:srgbClr val="000000"/>
              </a:buClr>
              <a:buSzPts val="2400"/>
              <a:buFont typeface="Arial" pitchFamily="34" charset="0"/>
              <a:buChar char="•"/>
              <a:defRPr/>
            </a:pPr>
            <a:r>
              <a:rPr lang="en-IN" dirty="0">
                <a:solidFill>
                  <a:srgbClr val="262626"/>
                </a:solidFill>
                <a:sym typeface="Calibri"/>
              </a:rPr>
              <a:t>Frame work for web casting of video picked up from within the polling booth has been created using open source software tools. </a:t>
            </a:r>
          </a:p>
          <a:p>
            <a:pPr marL="342900" indent="-342900" algn="just">
              <a:spcBef>
                <a:spcPts val="1200"/>
              </a:spcBef>
              <a:buClr>
                <a:srgbClr val="000000"/>
              </a:buClr>
              <a:buSzPts val="2400"/>
              <a:buFont typeface="Arial" pitchFamily="34" charset="0"/>
              <a:buChar char="•"/>
              <a:defRPr/>
            </a:pPr>
            <a:r>
              <a:rPr lang="en-IN" dirty="0">
                <a:solidFill>
                  <a:srgbClr val="262626"/>
                </a:solidFill>
                <a:sym typeface="Calibri"/>
              </a:rPr>
              <a:t>It keeps a check on unwanted activities and help bringing about complete transparency in the voting process. </a:t>
            </a:r>
          </a:p>
          <a:p>
            <a:pPr marL="342900" indent="-342900" algn="just">
              <a:spcBef>
                <a:spcPts val="1200"/>
              </a:spcBef>
              <a:buClr>
                <a:srgbClr val="000000"/>
              </a:buClr>
              <a:buSzPts val="2400"/>
              <a:buFont typeface="Arial" pitchFamily="34" charset="0"/>
              <a:buChar char="•"/>
              <a:defRPr/>
            </a:pPr>
            <a:r>
              <a:rPr lang="en-IN" dirty="0">
                <a:solidFill>
                  <a:srgbClr val="262626"/>
                </a:solidFill>
                <a:sym typeface="Calibri"/>
              </a:rPr>
              <a:t>It also helps a live broadcast and is useful for AWARENESS to the users.</a:t>
            </a:r>
            <a:endParaRPr lang="en-US" dirty="0">
              <a:solidFill>
                <a:srgbClr val="262626"/>
              </a:solidFill>
              <a:sym typeface="Calibri"/>
            </a:endParaRPr>
          </a:p>
          <a:p>
            <a:pPr marL="342900" indent="-342900" algn="just">
              <a:spcBef>
                <a:spcPts val="1200"/>
              </a:spcBef>
              <a:buClr>
                <a:srgbClr val="000000"/>
              </a:buClr>
              <a:buSzPts val="2400"/>
              <a:buFont typeface="Arial" pitchFamily="34" charset="0"/>
              <a:buChar char="•"/>
              <a:defRPr/>
            </a:pPr>
            <a:r>
              <a:rPr lang="en-US" dirty="0">
                <a:solidFill>
                  <a:srgbClr val="262626"/>
                </a:solidFill>
                <a:sym typeface="Calibri"/>
              </a:rPr>
              <a:t>Advantages:</a:t>
            </a:r>
          </a:p>
          <a:p>
            <a:pPr marL="800100" lvl="2" indent="-342900" algn="just">
              <a:spcBef>
                <a:spcPts val="1200"/>
              </a:spcBef>
              <a:buClr>
                <a:srgbClr val="000000"/>
              </a:buClr>
              <a:buSzPts val="2400"/>
              <a:buFont typeface="Arial" pitchFamily="34" charset="0"/>
              <a:buChar char="•"/>
              <a:defRPr/>
            </a:pPr>
            <a:r>
              <a:rPr lang="en-US" dirty="0">
                <a:solidFill>
                  <a:srgbClr val="262626"/>
                </a:solidFill>
                <a:sym typeface="Calibri"/>
              </a:rPr>
              <a:t>To keep a check on illegal activities such as booth capturing, money distribution and bogus voting to bringing about complete transparency.</a:t>
            </a:r>
            <a:r>
              <a:rPr lang="en-IN" dirty="0">
                <a:solidFill>
                  <a:srgbClr val="262626"/>
                </a:solidFill>
                <a:sym typeface="Calibri"/>
              </a:rPr>
              <a:t> </a:t>
            </a:r>
            <a:endParaRPr lang="en-US" dirty="0">
              <a:solidFill>
                <a:srgbClr val="262626"/>
              </a:solidFill>
              <a:sym typeface="Calibri"/>
            </a:endParaRPr>
          </a:p>
          <a:p>
            <a:pPr marL="800100" lvl="2" indent="-342900" algn="just">
              <a:spcBef>
                <a:spcPts val="1200"/>
              </a:spcBef>
              <a:buClr>
                <a:srgbClr val="000000"/>
              </a:buClr>
              <a:buSzPts val="2400"/>
              <a:buFont typeface="Arial" pitchFamily="34" charset="0"/>
              <a:buChar char="•"/>
              <a:defRPr/>
            </a:pPr>
            <a:r>
              <a:rPr lang="en-US" dirty="0">
                <a:solidFill>
                  <a:srgbClr val="262626"/>
                </a:solidFill>
                <a:sym typeface="Calibri"/>
              </a:rPr>
              <a:t>To broadcast and monitor LIVE election process from a distant polling station.</a:t>
            </a:r>
          </a:p>
          <a:p>
            <a:pPr marL="800100" lvl="2" indent="-342900" algn="just">
              <a:spcBef>
                <a:spcPts val="1200"/>
              </a:spcBef>
              <a:buClr>
                <a:srgbClr val="000000"/>
              </a:buClr>
              <a:buSzPts val="2400"/>
              <a:buFont typeface="Arial" pitchFamily="34" charset="0"/>
              <a:buChar char="•"/>
              <a:defRPr/>
            </a:pPr>
            <a:r>
              <a:rPr lang="en-US" dirty="0">
                <a:solidFill>
                  <a:srgbClr val="262626"/>
                </a:solidFill>
                <a:sym typeface="Calibri"/>
              </a:rPr>
              <a:t>To capture faces of voters coming to vote at PS in a sequence for remote viewing by election officials.</a:t>
            </a:r>
          </a:p>
          <a:p>
            <a:pPr marL="800100" lvl="2" indent="-342900" algn="just">
              <a:spcBef>
                <a:spcPts val="1200"/>
              </a:spcBef>
              <a:buClr>
                <a:srgbClr val="000000"/>
              </a:buClr>
              <a:buSzPts val="2400"/>
              <a:buFont typeface="Arial" pitchFamily="34" charset="0"/>
              <a:buChar char="•"/>
              <a:defRPr/>
            </a:pPr>
            <a:r>
              <a:rPr lang="en-US" dirty="0">
                <a:solidFill>
                  <a:srgbClr val="262626"/>
                </a:solidFill>
                <a:sym typeface="Calibri"/>
              </a:rPr>
              <a:t>To spread AWARENESS to participate in Free and Fair Elections.</a:t>
            </a:r>
            <a:endParaRPr lang="en-IN" dirty="0">
              <a:solidFill>
                <a:srgbClr val="262626"/>
              </a:solidFill>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400110"/>
          </a:xfrm>
          <a:prstGeom prst="rect">
            <a:avLst/>
          </a:prstGeom>
          <a:solidFill>
            <a:schemeClr val="accent6">
              <a:lumMod val="40000"/>
              <a:lumOff val="60000"/>
            </a:schemeClr>
          </a:solidFill>
        </p:spPr>
        <p:txBody>
          <a:bodyPr wrap="square" rtlCol="0">
            <a:spAutoFit/>
          </a:bodyPr>
          <a:lstStyle/>
          <a:p>
            <a:pPr marL="342900" marR="0" lvl="0" indent="-342900" algn="just" fontAlgn="auto">
              <a:spcBef>
                <a:spcPts val="0"/>
              </a:spcBef>
              <a:spcAft>
                <a:spcPts val="0"/>
              </a:spcAft>
              <a:buClr>
                <a:srgbClr val="000000"/>
              </a:buClr>
              <a:buSzPts val="2400"/>
              <a:tabLst/>
              <a:defRPr/>
            </a:pPr>
            <a:r>
              <a:rPr lang="en-US" altLang="en-US" sz="2000" b="1" dirty="0">
                <a:cs typeface="Poppins" panose="00000500000000000000" pitchFamily="2" charset="0"/>
                <a:sym typeface="Arial"/>
              </a:rPr>
              <a:t>SUMMARY</a:t>
            </a:r>
          </a:p>
        </p:txBody>
      </p:sp>
      <p:sp>
        <p:nvSpPr>
          <p:cNvPr id="6" name="Rounded Rectangle 5">
            <a:hlinkClick r:id="rId3" action="ppaction://hlinksldjump"/>
          </p:cNvPr>
          <p:cNvSpPr/>
          <p:nvPr/>
        </p:nvSpPr>
        <p:spPr>
          <a:xfrm>
            <a:off x="7962900" y="25400"/>
            <a:ext cx="1143000" cy="361950"/>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2700">
                  <a:solidFill>
                    <a:schemeClr val="tx1"/>
                  </a:solidFill>
                </a:ln>
                <a:solidFill>
                  <a:schemeClr val="tx1"/>
                </a:solidFill>
              </a:rPr>
              <a:t>BACK</a:t>
            </a:r>
            <a:endParaRPr lang="en-US" dirty="0">
              <a:ln w="12700">
                <a:solidFill>
                  <a:schemeClr val="tx1"/>
                </a:solidFill>
              </a:ln>
              <a:solidFill>
                <a:schemeClr val="tx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l="4310" t="6273" r="2586" b="12214"/>
          <a:stretch>
            <a:fillRect/>
          </a:stretch>
        </p:blipFill>
        <p:spPr>
          <a:xfrm>
            <a:off x="1066800" y="2647950"/>
            <a:ext cx="7162800" cy="228600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rcRect t="8379" r="1945" b="16214"/>
          <a:stretch>
            <a:fillRect/>
          </a:stretch>
        </p:blipFill>
        <p:spPr>
          <a:xfrm>
            <a:off x="121227" y="514350"/>
            <a:ext cx="4201760" cy="182245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rcRect l="13738" t="7302" r="11083" b="20298"/>
          <a:stretch>
            <a:fillRect/>
          </a:stretch>
        </p:blipFill>
        <p:spPr>
          <a:xfrm>
            <a:off x="4495800" y="514350"/>
            <a:ext cx="4495800" cy="182880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
            <a:ext cx="9144000" cy="400110"/>
          </a:xfrm>
          <a:prstGeom prst="rect">
            <a:avLst/>
          </a:prstGeom>
          <a:solidFill>
            <a:schemeClr val="accent6">
              <a:lumMod val="40000"/>
              <a:lumOff val="60000"/>
            </a:schemeClr>
          </a:solidFill>
        </p:spPr>
        <p:txBody>
          <a:bodyPr wrap="square" rtlCol="0">
            <a:spAutoFit/>
          </a:bodyPr>
          <a:lstStyle/>
          <a:p>
            <a:r>
              <a:rPr lang="en-US" sz="2000" b="1" dirty="0"/>
              <a:t> OBSERVER PORTAL</a:t>
            </a:r>
          </a:p>
        </p:txBody>
      </p:sp>
      <p:pic>
        <p:nvPicPr>
          <p:cNvPr id="1027" name="Picture 3"/>
          <p:cNvPicPr>
            <a:picLocks noChangeAspect="1" noChangeArrowheads="1"/>
          </p:cNvPicPr>
          <p:nvPr/>
        </p:nvPicPr>
        <p:blipFill>
          <a:blip r:embed="rId3"/>
          <a:srcRect/>
          <a:stretch>
            <a:fillRect/>
          </a:stretch>
        </p:blipFill>
        <p:spPr bwMode="auto">
          <a:xfrm>
            <a:off x="76200" y="476250"/>
            <a:ext cx="3525061" cy="14859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3785755" y="469323"/>
            <a:ext cx="5257800" cy="4572000"/>
          </a:xfrm>
          <a:prstGeom prst="rect">
            <a:avLst/>
          </a:prstGeom>
          <a:noFill/>
          <a:ln w="9525">
            <a:noFill/>
            <a:miter lim="800000"/>
            <a:headEnd/>
            <a:tailEnd/>
          </a:ln>
          <a:effectLst/>
        </p:spPr>
      </p:pic>
      <p:sp>
        <p:nvSpPr>
          <p:cNvPr id="5" name="TextBox 4"/>
          <p:cNvSpPr txBox="1"/>
          <p:nvPr/>
        </p:nvSpPr>
        <p:spPr>
          <a:xfrm>
            <a:off x="97972" y="2114550"/>
            <a:ext cx="3483428" cy="1974900"/>
          </a:xfrm>
          <a:prstGeom prst="rect">
            <a:avLst/>
          </a:prstGeom>
          <a:noFill/>
        </p:spPr>
        <p:txBody>
          <a:bodyPr wrap="square" rtlCol="0">
            <a:spAutoFit/>
          </a:bodyPr>
          <a:lstStyle/>
          <a:p>
            <a:pPr marL="342900" indent="-342900" algn="just" fontAlgn="base">
              <a:spcAft>
                <a:spcPts val="1000"/>
              </a:spcAft>
              <a:buFont typeface="Arial" pitchFamily="34" charset="0"/>
              <a:buChar char="•"/>
              <a:defRPr/>
            </a:pPr>
            <a:r>
              <a:rPr lang="en-US" sz="1900" dirty="0">
                <a:latin typeface="+mj-lt"/>
                <a:cs typeface="Cambria"/>
              </a:rPr>
              <a:t>Observer logs into the portal using their credentials and upon entering OTP received on their regd. Mobile</a:t>
            </a:r>
          </a:p>
          <a:p>
            <a:pPr marL="342900" indent="-342900" algn="just" fontAlgn="base">
              <a:spcAft>
                <a:spcPts val="1000"/>
              </a:spcAft>
              <a:buFont typeface="Arial" pitchFamily="34" charset="0"/>
              <a:buChar char="•"/>
              <a:defRPr/>
            </a:pPr>
            <a:r>
              <a:rPr lang="en-US" sz="1900" dirty="0">
                <a:latin typeface="+mj-lt"/>
                <a:cs typeface="Cambria"/>
              </a:rPr>
              <a:t>Profile editing is done through the menu</a:t>
            </a:r>
          </a:p>
        </p:txBody>
      </p:sp>
      <p:pic>
        <p:nvPicPr>
          <p:cNvPr id="2" name="Picture 3"/>
          <p:cNvPicPr>
            <a:picLocks noChangeAspect="1" noChangeArrowheads="1"/>
          </p:cNvPicPr>
          <p:nvPr/>
        </p:nvPicPr>
        <p:blipFill>
          <a:blip r:embed="rId5"/>
          <a:srcRect/>
          <a:stretch>
            <a:fillRect/>
          </a:stretch>
        </p:blipFill>
        <p:spPr bwMode="auto">
          <a:xfrm>
            <a:off x="1489361" y="3867150"/>
            <a:ext cx="2015839" cy="114300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6693</TotalTime>
  <Words>4732</Words>
  <Application>Microsoft Office PowerPoint</Application>
  <PresentationFormat>On-screen Show (16:9)</PresentationFormat>
  <Paragraphs>719</Paragraphs>
  <Slides>81</Slides>
  <Notes>80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81</vt:i4>
      </vt:variant>
    </vt:vector>
  </HeadingPairs>
  <TitlesOfParts>
    <vt:vector size="95" baseType="lpstr">
      <vt:lpstr>Arial</vt:lpstr>
      <vt:lpstr>Cabin</vt:lpstr>
      <vt:lpstr>Cabin SemiBold</vt:lpstr>
      <vt:lpstr>Calibri</vt:lpstr>
      <vt:lpstr>Cambria</vt:lpstr>
      <vt:lpstr>Century Gothic</vt:lpstr>
      <vt:lpstr>Georgia</vt:lpstr>
      <vt:lpstr>Merriweather</vt:lpstr>
      <vt:lpstr>Poppins</vt:lpstr>
      <vt:lpstr>Quattrocento Sans</vt:lpstr>
      <vt:lpstr>Segoe UI</vt:lpstr>
      <vt:lpstr>Times New Roman</vt:lpstr>
      <vt:lpstr>Wingdings</vt:lpstr>
      <vt:lpstr>Office Theme</vt:lpstr>
      <vt:lpstr>Theme 21  - IT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1061</cp:revision>
  <dcterms:created xsi:type="dcterms:W3CDTF">2006-08-16T00:00:00Z</dcterms:created>
  <dcterms:modified xsi:type="dcterms:W3CDTF">2023-05-27T09:05:43Z</dcterms:modified>
</cp:coreProperties>
</file>